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charts/chart3.xml" ContentType="application/vnd.openxmlformats-officedocument.drawingml.chart+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drawings/drawing3.xml" ContentType="application/vnd.openxmlformats-officedocument.drawingml.chartshap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charts/chart10.xml" ContentType="application/vnd.openxmlformats-officedocument.drawingml.char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drawings/drawing6.xml" ContentType="application/vnd.openxmlformats-officedocument.drawingml.chartshape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7" r:id="rId2"/>
    <p:sldMasterId id="2147483751" r:id="rId3"/>
    <p:sldMasterId id="2147483863" r:id="rId4"/>
    <p:sldMasterId id="2147483879" r:id="rId5"/>
    <p:sldMasterId id="2147483895" r:id="rId6"/>
    <p:sldMasterId id="2147483911" r:id="rId7"/>
    <p:sldMasterId id="2147483959" r:id="rId8"/>
    <p:sldMasterId id="2147484007" r:id="rId9"/>
    <p:sldMasterId id="2147484039" r:id="rId10"/>
  </p:sldMasterIdLst>
  <p:notesMasterIdLst>
    <p:notesMasterId r:id="rId35"/>
  </p:notesMasterIdLst>
  <p:sldIdLst>
    <p:sldId id="358" r:id="rId11"/>
    <p:sldId id="359" r:id="rId12"/>
    <p:sldId id="360" r:id="rId13"/>
    <p:sldId id="322" r:id="rId14"/>
    <p:sldId id="361" r:id="rId15"/>
    <p:sldId id="363" r:id="rId16"/>
    <p:sldId id="362" r:id="rId17"/>
    <p:sldId id="378" r:id="rId18"/>
    <p:sldId id="381" r:id="rId19"/>
    <p:sldId id="383" r:id="rId20"/>
    <p:sldId id="380" r:id="rId21"/>
    <p:sldId id="384" r:id="rId22"/>
    <p:sldId id="379" r:id="rId23"/>
    <p:sldId id="373" r:id="rId24"/>
    <p:sldId id="374" r:id="rId25"/>
    <p:sldId id="375" r:id="rId26"/>
    <p:sldId id="377" r:id="rId27"/>
    <p:sldId id="333" r:id="rId28"/>
    <p:sldId id="334" r:id="rId29"/>
    <p:sldId id="335" r:id="rId30"/>
    <p:sldId id="336" r:id="rId31"/>
    <p:sldId id="339" r:id="rId32"/>
    <p:sldId id="342" r:id="rId33"/>
    <p:sldId id="344"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75789" autoAdjust="0"/>
  </p:normalViewPr>
  <p:slideViewPr>
    <p:cSldViewPr>
      <p:cViewPr varScale="1">
        <p:scale>
          <a:sx n="56" d="100"/>
          <a:sy n="56" d="100"/>
        </p:scale>
        <p:origin x="-17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168.100.30\treasury\Investor%20Relations\Conferences\2013\IR%20Presentation%20Support%20-%20August%202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92.168.100.30\treasury\Investor%20Relations\Conferences\2013\05.13%20-%20Investor%20Conference%20in%20NYC\Facility%20Sup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evin.hawkins\Desktop\EIA_Production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kevin.hawkins\Desktop\ShaleGas_Ja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whqnas1\userdata\James.Crews\Fracspread_05201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tim.deyoung\Desktop\Frac%20Calc%205.22.1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tim.deyoung\Desktop\Frac%20Calc%205.22.13.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tim.deyoung\Desktop\Frac%20Calc%205.22.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shuah\Desktop\Facility%20Suppor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92.168.100.30\treasury\Investor%20Relations\Conferences\2013\05.13%20-%20Investor%20Conference%20in%20NYC\Facility%20Sup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ndard"/>
        <c:ser>
          <c:idx val="0"/>
          <c:order val="0"/>
          <c:spPr>
            <a:solidFill>
              <a:schemeClr val="accent3"/>
            </a:solidFill>
          </c:spPr>
          <c:cat>
            <c:strRef>
              <c:f>'Distribution Graph'!$C$3:$C$48</c:f>
              <c:strCache>
                <c:ptCount val="46"/>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strCache>
            </c:strRef>
          </c:cat>
          <c:val>
            <c:numRef>
              <c:f>'Distribution Graph'!$E$4:$E$48</c:f>
              <c:numCache>
                <c:formatCode>_("$"* #,##0.00_);_("$"* \(#,##0.00\);_("$"* "-"??_);_(@_)</c:formatCode>
                <c:ptCount val="45"/>
                <c:pt idx="0">
                  <c:v>0.10500000000000002</c:v>
                </c:pt>
                <c:pt idx="1">
                  <c:v>0.25</c:v>
                </c:pt>
                <c:pt idx="2">
                  <c:v>0.26</c:v>
                </c:pt>
                <c:pt idx="3">
                  <c:v>0.29000000000000031</c:v>
                </c:pt>
                <c:pt idx="4">
                  <c:v>0.29000000000000031</c:v>
                </c:pt>
                <c:pt idx="5">
                  <c:v>0.32000000000000189</c:v>
                </c:pt>
                <c:pt idx="6">
                  <c:v>0.33500000000000213</c:v>
                </c:pt>
                <c:pt idx="7">
                  <c:v>0.34500000000000186</c:v>
                </c:pt>
                <c:pt idx="8">
                  <c:v>0.37000000000000038</c:v>
                </c:pt>
                <c:pt idx="9">
                  <c:v>0.38000000000000189</c:v>
                </c:pt>
                <c:pt idx="10">
                  <c:v>0.3900000000000019</c:v>
                </c:pt>
                <c:pt idx="11">
                  <c:v>0.4</c:v>
                </c:pt>
                <c:pt idx="12">
                  <c:v>0.4</c:v>
                </c:pt>
                <c:pt idx="13">
                  <c:v>0.41000000000000031</c:v>
                </c:pt>
                <c:pt idx="14">
                  <c:v>0.41000000000000031</c:v>
                </c:pt>
                <c:pt idx="15">
                  <c:v>0.43500000000000166</c:v>
                </c:pt>
                <c:pt idx="16">
                  <c:v>0.46</c:v>
                </c:pt>
                <c:pt idx="17">
                  <c:v>0.48500000000000032</c:v>
                </c:pt>
                <c:pt idx="18">
                  <c:v>0.5</c:v>
                </c:pt>
                <c:pt idx="19">
                  <c:v>0.51</c:v>
                </c:pt>
                <c:pt idx="20">
                  <c:v>0.53</c:v>
                </c:pt>
                <c:pt idx="21">
                  <c:v>0.55000000000000004</c:v>
                </c:pt>
                <c:pt idx="22">
                  <c:v>0.56999999999999995</c:v>
                </c:pt>
                <c:pt idx="23">
                  <c:v>0.60000000000000064</c:v>
                </c:pt>
                <c:pt idx="24">
                  <c:v>0.63000000000000378</c:v>
                </c:pt>
                <c:pt idx="25">
                  <c:v>0.64000000000000379</c:v>
                </c:pt>
                <c:pt idx="26">
                  <c:v>0.64000000000000379</c:v>
                </c:pt>
                <c:pt idx="27">
                  <c:v>0.64000000000000379</c:v>
                </c:pt>
                <c:pt idx="28">
                  <c:v>0.64000000000000379</c:v>
                </c:pt>
                <c:pt idx="29">
                  <c:v>0.64000000000000379</c:v>
                </c:pt>
                <c:pt idx="30">
                  <c:v>0.64000000000000379</c:v>
                </c:pt>
                <c:pt idx="31">
                  <c:v>0.64000000000000379</c:v>
                </c:pt>
                <c:pt idx="32">
                  <c:v>0.64000000000000379</c:v>
                </c:pt>
                <c:pt idx="33">
                  <c:v>0.64000000000000379</c:v>
                </c:pt>
                <c:pt idx="34">
                  <c:v>0.65000000000000391</c:v>
                </c:pt>
                <c:pt idx="35">
                  <c:v>0.67000000000000426</c:v>
                </c:pt>
                <c:pt idx="36">
                  <c:v>0.70000000000000062</c:v>
                </c:pt>
                <c:pt idx="37">
                  <c:v>0.73000000000000065</c:v>
                </c:pt>
                <c:pt idx="38">
                  <c:v>0.76000000000000378</c:v>
                </c:pt>
                <c:pt idx="39">
                  <c:v>0.79</c:v>
                </c:pt>
                <c:pt idx="40">
                  <c:v>0.8</c:v>
                </c:pt>
                <c:pt idx="41">
                  <c:v>0.81</c:v>
                </c:pt>
                <c:pt idx="42">
                  <c:v>0.82000000000000062</c:v>
                </c:pt>
                <c:pt idx="43">
                  <c:v>0.83000000000000063</c:v>
                </c:pt>
                <c:pt idx="44">
                  <c:v>0.84000000000000064</c:v>
                </c:pt>
              </c:numCache>
            </c:numRef>
          </c:val>
        </c:ser>
        <c:axId val="162299264"/>
        <c:axId val="162305152"/>
      </c:areaChart>
      <c:catAx>
        <c:axId val="162299264"/>
        <c:scaling>
          <c:orientation val="minMax"/>
        </c:scaling>
        <c:axPos val="b"/>
        <c:numFmt formatCode="m/d;@" sourceLinked="0"/>
        <c:tickLblPos val="nextTo"/>
        <c:crossAx val="162305152"/>
        <c:crosses val="autoZero"/>
        <c:auto val="1"/>
        <c:lblAlgn val="ctr"/>
        <c:lblOffset val="100"/>
        <c:tickLblSkip val="12"/>
        <c:tickMarkSkip val="8"/>
      </c:catAx>
      <c:valAx>
        <c:axId val="162305152"/>
        <c:scaling>
          <c:orientation val="minMax"/>
          <c:max val="0.9"/>
          <c:min val="0"/>
        </c:scaling>
        <c:axPos val="r"/>
        <c:numFmt formatCode="_(&quot;$&quot;* #,##0.00_);_(&quot;$&quot;* \(#,##0.00\);_(&quot;$&quot;* &quot;-&quot;??_);_(@_)" sourceLinked="1"/>
        <c:tickLblPos val="nextTo"/>
        <c:crossAx val="162299264"/>
        <c:crosses val="max"/>
        <c:crossBetween val="midCat"/>
        <c:majorUnit val="0.2"/>
        <c:minorUnit val="4.0000000000000112E-2"/>
      </c:valAx>
    </c:plotArea>
    <c:plotVisOnly val="1"/>
    <c:dispBlanksAs val="zero"/>
  </c:chart>
  <c:spPr>
    <a:noFill/>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4016865633731563E-2"/>
          <c:y val="3.0875795697951885E-2"/>
          <c:w val="0.90700939801879665"/>
          <c:h val="0.87844002258339604"/>
        </c:manualLayout>
      </c:layout>
      <c:barChart>
        <c:barDir val="col"/>
        <c:grouping val="stacked"/>
        <c:ser>
          <c:idx val="1"/>
          <c:order val="0"/>
          <c:tx>
            <c:strRef>
              <c:f>Combined!$D$26</c:f>
              <c:strCache>
                <c:ptCount val="1"/>
                <c:pt idx="0">
                  <c:v>Marcellus Processing Capacity</c:v>
                </c:pt>
              </c:strCache>
            </c:strRef>
          </c:tx>
          <c:spPr>
            <a:solidFill>
              <a:schemeClr val="tx2"/>
            </a:solidFill>
          </c:spPr>
          <c:cat>
            <c:strRef>
              <c:f>Combined!$B$27:$B$54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Combined!$D$27:$D$54</c:f>
              <c:numCache>
                <c:formatCode>General</c:formatCode>
                <c:ptCount val="28"/>
                <c:pt idx="0">
                  <c:v>30</c:v>
                </c:pt>
                <c:pt idx="1">
                  <c:v>30</c:v>
                </c:pt>
                <c:pt idx="2">
                  <c:v>60</c:v>
                </c:pt>
                <c:pt idx="3">
                  <c:v>60</c:v>
                </c:pt>
                <c:pt idx="4">
                  <c:v>150</c:v>
                </c:pt>
                <c:pt idx="5">
                  <c:v>150</c:v>
                </c:pt>
                <c:pt idx="6">
                  <c:v>150</c:v>
                </c:pt>
                <c:pt idx="7">
                  <c:v>350</c:v>
                </c:pt>
                <c:pt idx="8">
                  <c:v>350</c:v>
                </c:pt>
                <c:pt idx="9">
                  <c:v>350</c:v>
                </c:pt>
                <c:pt idx="10">
                  <c:v>485</c:v>
                </c:pt>
                <c:pt idx="11">
                  <c:v>620</c:v>
                </c:pt>
                <c:pt idx="12">
                  <c:v>620</c:v>
                </c:pt>
                <c:pt idx="13">
                  <c:v>620</c:v>
                </c:pt>
                <c:pt idx="14">
                  <c:v>710</c:v>
                </c:pt>
                <c:pt idx="15">
                  <c:v>710</c:v>
                </c:pt>
                <c:pt idx="16">
                  <c:v>1110</c:v>
                </c:pt>
                <c:pt idx="17">
                  <c:v>1430</c:v>
                </c:pt>
                <c:pt idx="18">
                  <c:v>1630</c:v>
                </c:pt>
                <c:pt idx="19">
                  <c:v>1630</c:v>
                </c:pt>
                <c:pt idx="20">
                  <c:v>2230</c:v>
                </c:pt>
                <c:pt idx="21">
                  <c:v>2430</c:v>
                </c:pt>
                <c:pt idx="22">
                  <c:v>2750</c:v>
                </c:pt>
                <c:pt idx="23">
                  <c:v>2750</c:v>
                </c:pt>
                <c:pt idx="24">
                  <c:v>3150</c:v>
                </c:pt>
                <c:pt idx="25">
                  <c:v>3150</c:v>
                </c:pt>
                <c:pt idx="26">
                  <c:v>3150</c:v>
                </c:pt>
                <c:pt idx="27">
                  <c:v>3350</c:v>
                </c:pt>
              </c:numCache>
            </c:numRef>
          </c:val>
        </c:ser>
        <c:ser>
          <c:idx val="0"/>
          <c:order val="1"/>
          <c:tx>
            <c:strRef>
              <c:f>Combined!$G$26</c:f>
              <c:strCache>
                <c:ptCount val="1"/>
                <c:pt idx="0">
                  <c:v>Utica Processing Capacity</c:v>
                </c:pt>
              </c:strCache>
            </c:strRef>
          </c:tx>
          <c:cat>
            <c:strRef>
              <c:f>Combined!$B$27:$B$54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Combined!$G$27:$G$54</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60</c:v>
                </c:pt>
                <c:pt idx="17">
                  <c:v>60</c:v>
                </c:pt>
                <c:pt idx="18">
                  <c:v>185</c:v>
                </c:pt>
                <c:pt idx="19">
                  <c:v>185</c:v>
                </c:pt>
                <c:pt idx="20">
                  <c:v>585</c:v>
                </c:pt>
                <c:pt idx="21">
                  <c:v>585</c:v>
                </c:pt>
                <c:pt idx="22">
                  <c:v>985</c:v>
                </c:pt>
                <c:pt idx="23">
                  <c:v>985</c:v>
                </c:pt>
                <c:pt idx="24">
                  <c:v>985</c:v>
                </c:pt>
                <c:pt idx="25">
                  <c:v>985</c:v>
                </c:pt>
                <c:pt idx="26">
                  <c:v>985</c:v>
                </c:pt>
                <c:pt idx="27">
                  <c:v>985</c:v>
                </c:pt>
              </c:numCache>
            </c:numRef>
          </c:val>
        </c:ser>
        <c:overlap val="100"/>
        <c:axId val="163265152"/>
        <c:axId val="163279232"/>
      </c:barChart>
      <c:barChart>
        <c:barDir val="col"/>
        <c:grouping val="stacked"/>
        <c:ser>
          <c:idx val="2"/>
          <c:order val="2"/>
          <c:tx>
            <c:strRef>
              <c:f>Combined!$I$26</c:f>
              <c:strCache>
                <c:ptCount val="1"/>
                <c:pt idx="0">
                  <c:v>C2 Max</c:v>
                </c:pt>
              </c:strCache>
            </c:strRef>
          </c:tx>
          <c:dPt>
            <c:idx val="0"/>
            <c:spPr>
              <a:noFill/>
              <a:ln>
                <a:noFill/>
              </a:ln>
            </c:spPr>
          </c:dPt>
          <c:val>
            <c:numRef>
              <c:f>Combined!$G$58</c:f>
              <c:numCache>
                <c:formatCode>#,##0</c:formatCode>
                <c:ptCount val="1"/>
                <c:pt idx="0">
                  <c:v>280000</c:v>
                </c:pt>
              </c:numCache>
            </c:numRef>
          </c:val>
        </c:ser>
        <c:overlap val="100"/>
        <c:axId val="163282944"/>
        <c:axId val="163280768"/>
      </c:barChart>
      <c:catAx>
        <c:axId val="163265152"/>
        <c:scaling>
          <c:orientation val="minMax"/>
        </c:scaling>
        <c:axPos val="b"/>
        <c:tickLblPos val="nextTo"/>
        <c:crossAx val="163279232"/>
        <c:crosses val="autoZero"/>
        <c:auto val="1"/>
        <c:lblAlgn val="ctr"/>
        <c:lblOffset val="100"/>
      </c:catAx>
      <c:valAx>
        <c:axId val="163279232"/>
        <c:scaling>
          <c:orientation val="minMax"/>
          <c:max val="4500"/>
          <c:min val="0"/>
        </c:scaling>
        <c:axPos val="l"/>
        <c:majorGridlines/>
        <c:numFmt formatCode="#,##0" sourceLinked="0"/>
        <c:tickLblPos val="nextTo"/>
        <c:crossAx val="163265152"/>
        <c:crosses val="autoZero"/>
        <c:crossBetween val="between"/>
      </c:valAx>
      <c:valAx>
        <c:axId val="163280768"/>
        <c:scaling>
          <c:orientation val="minMax"/>
          <c:max val="250000"/>
          <c:min val="0"/>
        </c:scaling>
        <c:axPos val="r"/>
        <c:numFmt formatCode="#,##0" sourceLinked="1"/>
        <c:majorTickMark val="none"/>
        <c:tickLblPos val="high"/>
        <c:crossAx val="163282944"/>
        <c:crosses val="max"/>
        <c:crossBetween val="between"/>
        <c:majorUnit val="125000"/>
        <c:minorUnit val="15000"/>
        <c:dispUnits>
          <c:builtInUnit val="thousands"/>
          <c:dispUnitsLbl>
            <c:layout/>
          </c:dispUnitsLbl>
        </c:dispUnits>
      </c:valAx>
      <c:catAx>
        <c:axId val="163282944"/>
        <c:scaling>
          <c:orientation val="minMax"/>
        </c:scaling>
        <c:delete val="1"/>
        <c:axPos val="b"/>
        <c:tickLblPos val="none"/>
        <c:crossAx val="163280768"/>
        <c:crosses val="autoZero"/>
        <c:auto val="1"/>
        <c:lblAlgn val="ctr"/>
        <c:lblOffset val="100"/>
      </c:catAx>
    </c:plotArea>
    <c:legend>
      <c:legendPos val="t"/>
      <c:legendEntry>
        <c:idx val="2"/>
        <c:delete val="1"/>
      </c:legendEntry>
      <c:layout>
        <c:manualLayout>
          <c:xMode val="edge"/>
          <c:yMode val="edge"/>
          <c:x val="0.21289594984372587"/>
          <c:y val="6.9812540400775724E-2"/>
          <c:w val="0.51545811190562096"/>
          <c:h val="4.4119530307580333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cked"/>
        <c:ser>
          <c:idx val="0"/>
          <c:order val="0"/>
          <c:tx>
            <c:strRef>
              <c:f>Sheet1!$A$7</c:f>
              <c:strCache>
                <c:ptCount val="1"/>
                <c:pt idx="0">
                  <c:v>Non-associated onshore</c:v>
                </c:pt>
              </c:strCache>
            </c:strRef>
          </c:tx>
          <c:dLbls>
            <c:dLbl>
              <c:idx val="0"/>
              <c:layout>
                <c:manualLayout>
                  <c:x val="-0.20745018702326781"/>
                  <c:y val="-8.2760616112602364E-3"/>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Sheet1!$B$7:$AP$7</c:f>
              <c:numCache>
                <c:formatCode>0.00</c:formatCode>
                <c:ptCount val="41"/>
                <c:pt idx="0">
                  <c:v>7.6642309999999645</c:v>
                </c:pt>
                <c:pt idx="1">
                  <c:v>7.2258059999999755</c:v>
                </c:pt>
                <c:pt idx="2">
                  <c:v>7.4477180000000001</c:v>
                </c:pt>
                <c:pt idx="3">
                  <c:v>7.3392890000000124</c:v>
                </c:pt>
                <c:pt idx="4">
                  <c:v>7.6453129999999945</c:v>
                </c:pt>
                <c:pt idx="5">
                  <c:v>7.2089920000000003</c:v>
                </c:pt>
                <c:pt idx="6">
                  <c:v>6.2995989999999997</c:v>
                </c:pt>
                <c:pt idx="7">
                  <c:v>6.1808899999999865</c:v>
                </c:pt>
                <c:pt idx="8">
                  <c:v>5.9276559999999945</c:v>
                </c:pt>
                <c:pt idx="9">
                  <c:v>5.8382509999999996</c:v>
                </c:pt>
                <c:pt idx="10">
                  <c:v>5.9498759999999997</c:v>
                </c:pt>
                <c:pt idx="11">
                  <c:v>6.0021009999999855</c:v>
                </c:pt>
                <c:pt idx="12">
                  <c:v>5.6608889999999645</c:v>
                </c:pt>
                <c:pt idx="13">
                  <c:v>5.4760280000001282</c:v>
                </c:pt>
                <c:pt idx="14">
                  <c:v>5.1103930000000002</c:v>
                </c:pt>
                <c:pt idx="15">
                  <c:v>4.9591669999999999</c:v>
                </c:pt>
                <c:pt idx="16">
                  <c:v>5.0800720000000004</c:v>
                </c:pt>
                <c:pt idx="17">
                  <c:v>4.9992800000000024</c:v>
                </c:pt>
                <c:pt idx="18">
                  <c:v>5.0462879999999997</c:v>
                </c:pt>
                <c:pt idx="19">
                  <c:v>4.1503459999999945</c:v>
                </c:pt>
                <c:pt idx="20">
                  <c:v>4.1817159999999856</c:v>
                </c:pt>
                <c:pt idx="21">
                  <c:v>3.5822519999999987</c:v>
                </c:pt>
                <c:pt idx="22">
                  <c:v>3.892348999999907</c:v>
                </c:pt>
                <c:pt idx="23">
                  <c:v>3.5101339999999999</c:v>
                </c:pt>
                <c:pt idx="24">
                  <c:v>3.3782409999999352</c:v>
                </c:pt>
                <c:pt idx="25">
                  <c:v>3.2894909999999999</c:v>
                </c:pt>
                <c:pt idx="26">
                  <c:v>3.3434910000000002</c:v>
                </c:pt>
                <c:pt idx="27">
                  <c:v>3.1920279999999988</c:v>
                </c:pt>
                <c:pt idx="28">
                  <c:v>3.1518179999999987</c:v>
                </c:pt>
                <c:pt idx="29">
                  <c:v>3.0501969999999998</c:v>
                </c:pt>
                <c:pt idx="30">
                  <c:v>2.9698659999999393</c:v>
                </c:pt>
                <c:pt idx="31">
                  <c:v>2.900579</c:v>
                </c:pt>
                <c:pt idx="32">
                  <c:v>2.847899</c:v>
                </c:pt>
                <c:pt idx="33">
                  <c:v>2.7714779999999997</c:v>
                </c:pt>
                <c:pt idx="34">
                  <c:v>2.6837910000000851</c:v>
                </c:pt>
                <c:pt idx="35">
                  <c:v>2.6129699999999967</c:v>
                </c:pt>
                <c:pt idx="36">
                  <c:v>2.5696749999999997</c:v>
                </c:pt>
                <c:pt idx="37">
                  <c:v>2.5086439999999977</c:v>
                </c:pt>
                <c:pt idx="38">
                  <c:v>2.4550689999999262</c:v>
                </c:pt>
                <c:pt idx="39">
                  <c:v>2.3516889999999226</c:v>
                </c:pt>
                <c:pt idx="40">
                  <c:v>2.3075749999999999</c:v>
                </c:pt>
              </c:numCache>
            </c:numRef>
          </c:val>
        </c:ser>
        <c:ser>
          <c:idx val="1"/>
          <c:order val="1"/>
          <c:tx>
            <c:strRef>
              <c:f>Sheet1!$A$8</c:f>
              <c:strCache>
                <c:ptCount val="1"/>
                <c:pt idx="0">
                  <c:v>Associated with oil</c:v>
                </c:pt>
              </c:strCache>
            </c:strRef>
          </c:tx>
          <c:dLbls>
            <c:dLbl>
              <c:idx val="0"/>
              <c:layout>
                <c:manualLayout>
                  <c:x val="-0.12563898612310423"/>
                  <c:y val="-2.1768431451727643E-2"/>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Sheet1!$B$8:$AP$8</c:f>
              <c:numCache>
                <c:formatCode>0.00</c:formatCode>
                <c:ptCount val="41"/>
                <c:pt idx="0">
                  <c:v>2.6954499999999411</c:v>
                </c:pt>
                <c:pt idx="1">
                  <c:v>2.7202299999999999</c:v>
                </c:pt>
                <c:pt idx="2">
                  <c:v>2.7468499999999967</c:v>
                </c:pt>
                <c:pt idx="3">
                  <c:v>2.5571100000000002</c:v>
                </c:pt>
                <c:pt idx="4">
                  <c:v>2.5744199999999977</c:v>
                </c:pt>
                <c:pt idx="5">
                  <c:v>2.5744899999999977</c:v>
                </c:pt>
                <c:pt idx="6">
                  <c:v>2.5463899999999997</c:v>
                </c:pt>
                <c:pt idx="7">
                  <c:v>2.5857999999999999</c:v>
                </c:pt>
                <c:pt idx="8">
                  <c:v>2.7335400000000001</c:v>
                </c:pt>
                <c:pt idx="9">
                  <c:v>2.9302799999999967</c:v>
                </c:pt>
                <c:pt idx="10">
                  <c:v>2.8396699999999226</c:v>
                </c:pt>
                <c:pt idx="11">
                  <c:v>2.7793000000000001</c:v>
                </c:pt>
                <c:pt idx="12">
                  <c:v>2.5476200000000002</c:v>
                </c:pt>
                <c:pt idx="13">
                  <c:v>2.4428699999999366</c:v>
                </c:pt>
                <c:pt idx="14">
                  <c:v>2.2831500000000569</c:v>
                </c:pt>
                <c:pt idx="15">
                  <c:v>2.0361799999999977</c:v>
                </c:pt>
                <c:pt idx="16">
                  <c:v>1.9607600000000001</c:v>
                </c:pt>
                <c:pt idx="17">
                  <c:v>1.95367</c:v>
                </c:pt>
                <c:pt idx="18">
                  <c:v>2.01397</c:v>
                </c:pt>
                <c:pt idx="19">
                  <c:v>2.1067499999999977</c:v>
                </c:pt>
                <c:pt idx="20">
                  <c:v>2.0610200000000001</c:v>
                </c:pt>
                <c:pt idx="21">
                  <c:v>2.0775399999999999</c:v>
                </c:pt>
                <c:pt idx="22">
                  <c:v>2.4785619999999997</c:v>
                </c:pt>
                <c:pt idx="23">
                  <c:v>2.5922829999999388</c:v>
                </c:pt>
                <c:pt idx="24">
                  <c:v>2.7143489999999977</c:v>
                </c:pt>
                <c:pt idx="25">
                  <c:v>2.779811</c:v>
                </c:pt>
                <c:pt idx="26">
                  <c:v>2.9039350000000002</c:v>
                </c:pt>
                <c:pt idx="27">
                  <c:v>2.8340259999999464</c:v>
                </c:pt>
                <c:pt idx="28">
                  <c:v>2.7840400000000001</c:v>
                </c:pt>
                <c:pt idx="29">
                  <c:v>2.7955839999999998</c:v>
                </c:pt>
                <c:pt idx="30">
                  <c:v>2.7975960000000502</c:v>
                </c:pt>
                <c:pt idx="31">
                  <c:v>2.7898389999999997</c:v>
                </c:pt>
                <c:pt idx="32">
                  <c:v>2.7816590000000003</c:v>
                </c:pt>
                <c:pt idx="33">
                  <c:v>2.7443340000000886</c:v>
                </c:pt>
                <c:pt idx="34">
                  <c:v>2.688321000000069</c:v>
                </c:pt>
                <c:pt idx="35">
                  <c:v>2.6291530000000001</c:v>
                </c:pt>
                <c:pt idx="36">
                  <c:v>2.4909309999999998</c:v>
                </c:pt>
                <c:pt idx="37">
                  <c:v>2.353999</c:v>
                </c:pt>
                <c:pt idx="38">
                  <c:v>2.2281830000000595</c:v>
                </c:pt>
                <c:pt idx="39">
                  <c:v>2.115329</c:v>
                </c:pt>
                <c:pt idx="40">
                  <c:v>2.0333610000000002</c:v>
                </c:pt>
              </c:numCache>
            </c:numRef>
          </c:val>
        </c:ser>
        <c:ser>
          <c:idx val="2"/>
          <c:order val="2"/>
          <c:tx>
            <c:strRef>
              <c:f>Sheet1!$A$9</c:f>
              <c:strCache>
                <c:ptCount val="1"/>
                <c:pt idx="0">
                  <c:v>Coalbed methane</c:v>
                </c:pt>
              </c:strCache>
            </c:strRef>
          </c:tx>
          <c:dLbls>
            <c:dLbl>
              <c:idx val="0"/>
              <c:layout>
                <c:manualLayout>
                  <c:x val="-8.9741248662707163E-2"/>
                  <c:y val="-2.212966742179466E-2"/>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Sheet1!$B$9:$AP$9</c:f>
              <c:numCache>
                <c:formatCode>0.00</c:formatCode>
                <c:ptCount val="41"/>
                <c:pt idx="0">
                  <c:v>0.16500000000000001</c:v>
                </c:pt>
                <c:pt idx="1">
                  <c:v>0.35339900000000002</c:v>
                </c:pt>
                <c:pt idx="2">
                  <c:v>0.56302600000000003</c:v>
                </c:pt>
                <c:pt idx="3">
                  <c:v>0.74701399999999996</c:v>
                </c:pt>
                <c:pt idx="4">
                  <c:v>0.862016</c:v>
                </c:pt>
                <c:pt idx="5">
                  <c:v>0.96080800000000965</c:v>
                </c:pt>
                <c:pt idx="6">
                  <c:v>1.1070549999999999</c:v>
                </c:pt>
                <c:pt idx="7">
                  <c:v>1.1785000000000001</c:v>
                </c:pt>
                <c:pt idx="8">
                  <c:v>1.3120019999999999</c:v>
                </c:pt>
                <c:pt idx="9">
                  <c:v>1.3915139999999999</c:v>
                </c:pt>
                <c:pt idx="10">
                  <c:v>1.50613</c:v>
                </c:pt>
                <c:pt idx="11">
                  <c:v>1.601032</c:v>
                </c:pt>
                <c:pt idx="12">
                  <c:v>1.6519969999999771</c:v>
                </c:pt>
                <c:pt idx="13">
                  <c:v>1.704019</c:v>
                </c:pt>
                <c:pt idx="14">
                  <c:v>1.7199709999999755</c:v>
                </c:pt>
                <c:pt idx="15">
                  <c:v>1.7329729999999999</c:v>
                </c:pt>
                <c:pt idx="16">
                  <c:v>1.7609959999999998</c:v>
                </c:pt>
                <c:pt idx="17">
                  <c:v>1.778351</c:v>
                </c:pt>
                <c:pt idx="18">
                  <c:v>1.988534</c:v>
                </c:pt>
                <c:pt idx="19">
                  <c:v>1.7211479999999999</c:v>
                </c:pt>
                <c:pt idx="20">
                  <c:v>1.6861330000000001</c:v>
                </c:pt>
                <c:pt idx="21">
                  <c:v>1.7070099999999755</c:v>
                </c:pt>
                <c:pt idx="22">
                  <c:v>1.6712530000000001</c:v>
                </c:pt>
                <c:pt idx="23">
                  <c:v>1.691508</c:v>
                </c:pt>
                <c:pt idx="24">
                  <c:v>1.667106</c:v>
                </c:pt>
                <c:pt idx="25">
                  <c:v>1.6413089999999999</c:v>
                </c:pt>
                <c:pt idx="26">
                  <c:v>1.6965049999999999</c:v>
                </c:pt>
                <c:pt idx="27">
                  <c:v>1.7106170000000001</c:v>
                </c:pt>
                <c:pt idx="28">
                  <c:v>1.7322259999999998</c:v>
                </c:pt>
                <c:pt idx="29">
                  <c:v>1.7289159999999999</c:v>
                </c:pt>
                <c:pt idx="30">
                  <c:v>1.711590999999971</c:v>
                </c:pt>
                <c:pt idx="31">
                  <c:v>1.6989810000000001</c:v>
                </c:pt>
                <c:pt idx="32">
                  <c:v>1.6967570000000309</c:v>
                </c:pt>
                <c:pt idx="33">
                  <c:v>1.6865590000000001</c:v>
                </c:pt>
                <c:pt idx="34">
                  <c:v>1.67347</c:v>
                </c:pt>
                <c:pt idx="35">
                  <c:v>1.66493</c:v>
                </c:pt>
                <c:pt idx="36">
                  <c:v>1.665848</c:v>
                </c:pt>
                <c:pt idx="37">
                  <c:v>1.6731050000000001</c:v>
                </c:pt>
                <c:pt idx="38">
                  <c:v>1.6817389999999999</c:v>
                </c:pt>
                <c:pt idx="39">
                  <c:v>1.685948</c:v>
                </c:pt>
                <c:pt idx="40">
                  <c:v>1.6872170000000228</c:v>
                </c:pt>
              </c:numCache>
            </c:numRef>
          </c:val>
        </c:ser>
        <c:ser>
          <c:idx val="3"/>
          <c:order val="3"/>
          <c:tx>
            <c:strRef>
              <c:f>Sheet1!$A$10</c:f>
              <c:strCache>
                <c:ptCount val="1"/>
                <c:pt idx="0">
                  <c:v>Non-associated offshore</c:v>
                </c:pt>
              </c:strCache>
            </c:strRef>
          </c:tx>
          <c:dLbls>
            <c:dLbl>
              <c:idx val="0"/>
              <c:layout>
                <c:manualLayout>
                  <c:x val="-0.25221351842738277"/>
                  <c:y val="-9.5119752004881333E-2"/>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Sheet1!$B$10:$AP$10</c:f>
              <c:numCache>
                <c:formatCode>0.00</c:formatCode>
                <c:ptCount val="41"/>
                <c:pt idx="0">
                  <c:v>4.6942169999999646</c:v>
                </c:pt>
                <c:pt idx="1">
                  <c:v>4.4567670000000534</c:v>
                </c:pt>
                <c:pt idx="2">
                  <c:v>4.3519179999999755</c:v>
                </c:pt>
                <c:pt idx="3">
                  <c:v>4.4204349999999755</c:v>
                </c:pt>
                <c:pt idx="4">
                  <c:v>4.6656459999999855</c:v>
                </c:pt>
                <c:pt idx="5">
                  <c:v>4.5629409999999755</c:v>
                </c:pt>
                <c:pt idx="6">
                  <c:v>4.7455339999999975</c:v>
                </c:pt>
                <c:pt idx="7">
                  <c:v>4.6306440000000002</c:v>
                </c:pt>
                <c:pt idx="8">
                  <c:v>4.5173430000000003</c:v>
                </c:pt>
                <c:pt idx="9">
                  <c:v>4.2003810000000001</c:v>
                </c:pt>
                <c:pt idx="10">
                  <c:v>4.1147899999999655</c:v>
                </c:pt>
                <c:pt idx="11">
                  <c:v>4.1819420000000003</c:v>
                </c:pt>
                <c:pt idx="12">
                  <c:v>3.7514019999999997</c:v>
                </c:pt>
                <c:pt idx="13">
                  <c:v>3.8119659999999294</c:v>
                </c:pt>
                <c:pt idx="14">
                  <c:v>3.3432330000000001</c:v>
                </c:pt>
                <c:pt idx="15">
                  <c:v>2.686429</c:v>
                </c:pt>
                <c:pt idx="16">
                  <c:v>2.4547829999999977</c:v>
                </c:pt>
                <c:pt idx="17">
                  <c:v>2.3666899999999567</c:v>
                </c:pt>
                <c:pt idx="18">
                  <c:v>2.0627649999999997</c:v>
                </c:pt>
                <c:pt idx="19">
                  <c:v>2.0013719999999999</c:v>
                </c:pt>
                <c:pt idx="20">
                  <c:v>1.848541</c:v>
                </c:pt>
                <c:pt idx="21">
                  <c:v>1.575283</c:v>
                </c:pt>
                <c:pt idx="22">
                  <c:v>1.6510289999999999</c:v>
                </c:pt>
                <c:pt idx="23">
                  <c:v>1.4115969999999607</c:v>
                </c:pt>
                <c:pt idx="24">
                  <c:v>1.2740320000000001</c:v>
                </c:pt>
                <c:pt idx="25">
                  <c:v>1.3173199999999998</c:v>
                </c:pt>
                <c:pt idx="26">
                  <c:v>1.4435349999999652</c:v>
                </c:pt>
                <c:pt idx="27">
                  <c:v>1.384279</c:v>
                </c:pt>
                <c:pt idx="28">
                  <c:v>1.3839709999999998</c:v>
                </c:pt>
                <c:pt idx="29">
                  <c:v>1.3802430000000001</c:v>
                </c:pt>
                <c:pt idx="30">
                  <c:v>1.4062859999999999</c:v>
                </c:pt>
                <c:pt idx="31">
                  <c:v>1.4628539999999999</c:v>
                </c:pt>
                <c:pt idx="32">
                  <c:v>1.540502</c:v>
                </c:pt>
                <c:pt idx="33">
                  <c:v>1.560492</c:v>
                </c:pt>
                <c:pt idx="34">
                  <c:v>1.5413969999999744</c:v>
                </c:pt>
                <c:pt idx="35">
                  <c:v>1.5513959999999998</c:v>
                </c:pt>
                <c:pt idx="36">
                  <c:v>1.563858</c:v>
                </c:pt>
                <c:pt idx="37">
                  <c:v>1.6147629999999999</c:v>
                </c:pt>
                <c:pt idx="38">
                  <c:v>1.6397909999999998</c:v>
                </c:pt>
                <c:pt idx="39">
                  <c:v>1.6851959999999999</c:v>
                </c:pt>
                <c:pt idx="40">
                  <c:v>1.7319229999999737</c:v>
                </c:pt>
              </c:numCache>
            </c:numRef>
          </c:val>
        </c:ser>
        <c:ser>
          <c:idx val="4"/>
          <c:order val="4"/>
          <c:tx>
            <c:strRef>
              <c:f>Sheet1!$A$11</c:f>
              <c:strCache>
                <c:ptCount val="1"/>
                <c:pt idx="0">
                  <c:v>Alaska</c:v>
                </c:pt>
              </c:strCache>
            </c:strRef>
          </c:tx>
          <c:dLbls>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Sheet1!$B$11:$AP$11</c:f>
              <c:numCache>
                <c:formatCode>0.00</c:formatCode>
                <c:ptCount val="41"/>
                <c:pt idx="0">
                  <c:v>0.38143100000000002</c:v>
                </c:pt>
                <c:pt idx="1">
                  <c:v>0.40938200000000741</c:v>
                </c:pt>
                <c:pt idx="2">
                  <c:v>0.4115930000000001</c:v>
                </c:pt>
                <c:pt idx="3">
                  <c:v>0.39809300000000031</c:v>
                </c:pt>
                <c:pt idx="4">
                  <c:v>0.52445699999998519</c:v>
                </c:pt>
                <c:pt idx="5">
                  <c:v>0.43449800000000038</c:v>
                </c:pt>
                <c:pt idx="6">
                  <c:v>0.44237500000000002</c:v>
                </c:pt>
                <c:pt idx="7">
                  <c:v>0.42677600000000032</c:v>
                </c:pt>
                <c:pt idx="8">
                  <c:v>0.42652800000000712</c:v>
                </c:pt>
                <c:pt idx="9">
                  <c:v>0.42455500000000002</c:v>
                </c:pt>
                <c:pt idx="10">
                  <c:v>0.41967100000000002</c:v>
                </c:pt>
                <c:pt idx="11">
                  <c:v>0.43529100000000004</c:v>
                </c:pt>
                <c:pt idx="12">
                  <c:v>0.428595</c:v>
                </c:pt>
                <c:pt idx="13">
                  <c:v>0.4564410000000001</c:v>
                </c:pt>
                <c:pt idx="14">
                  <c:v>0.43885500000000038</c:v>
                </c:pt>
                <c:pt idx="15">
                  <c:v>0.45932600000000645</c:v>
                </c:pt>
                <c:pt idx="16">
                  <c:v>0.42008600000000662</c:v>
                </c:pt>
                <c:pt idx="17">
                  <c:v>0.4071530000000001</c:v>
                </c:pt>
                <c:pt idx="18">
                  <c:v>0.37410500000000002</c:v>
                </c:pt>
                <c:pt idx="19">
                  <c:v>0.37415200000000032</c:v>
                </c:pt>
                <c:pt idx="20">
                  <c:v>0.35339100000000001</c:v>
                </c:pt>
                <c:pt idx="21">
                  <c:v>0.351437</c:v>
                </c:pt>
                <c:pt idx="22">
                  <c:v>0.32137600000001038</c:v>
                </c:pt>
                <c:pt idx="23">
                  <c:v>0.30952600000000741</c:v>
                </c:pt>
                <c:pt idx="24">
                  <c:v>0.30372300000000002</c:v>
                </c:pt>
                <c:pt idx="25">
                  <c:v>0.2981950000000001</c:v>
                </c:pt>
                <c:pt idx="26">
                  <c:v>0.29317200000000032</c:v>
                </c:pt>
                <c:pt idx="27">
                  <c:v>0.28900200000000031</c:v>
                </c:pt>
                <c:pt idx="28">
                  <c:v>0.28530300000000008</c:v>
                </c:pt>
                <c:pt idx="29">
                  <c:v>0.281754</c:v>
                </c:pt>
                <c:pt idx="30">
                  <c:v>0.27788300000000032</c:v>
                </c:pt>
                <c:pt idx="31">
                  <c:v>0.27406800000000031</c:v>
                </c:pt>
                <c:pt idx="32">
                  <c:v>0.270204</c:v>
                </c:pt>
                <c:pt idx="33">
                  <c:v>0.266185</c:v>
                </c:pt>
                <c:pt idx="34">
                  <c:v>0.49989800000000645</c:v>
                </c:pt>
                <c:pt idx="35">
                  <c:v>0.73343199999999997</c:v>
                </c:pt>
                <c:pt idx="36">
                  <c:v>0.96724800000001065</c:v>
                </c:pt>
                <c:pt idx="37">
                  <c:v>1.2002969999999771</c:v>
                </c:pt>
                <c:pt idx="38">
                  <c:v>1.1959899999999999</c:v>
                </c:pt>
                <c:pt idx="39">
                  <c:v>1.1925239999999999</c:v>
                </c:pt>
                <c:pt idx="40">
                  <c:v>1.1901500000000291</c:v>
                </c:pt>
              </c:numCache>
            </c:numRef>
          </c:val>
        </c:ser>
        <c:ser>
          <c:idx val="5"/>
          <c:order val="5"/>
          <c:tx>
            <c:strRef>
              <c:f>Sheet1!$A$12</c:f>
              <c:strCache>
                <c:ptCount val="1"/>
                <c:pt idx="0">
                  <c:v>Tight gas</c:v>
                </c:pt>
              </c:strCache>
            </c:strRef>
          </c:tx>
          <c:dLbls>
            <c:dLbl>
              <c:idx val="0"/>
              <c:layout>
                <c:manualLayout>
                  <c:x val="-4.1539041385839456E-2"/>
                  <c:y val="-5.0959686456737161E-3"/>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Sheet1!$B$12:$AP$12</c:f>
              <c:numCache>
                <c:formatCode>0.00</c:formatCode>
                <c:ptCount val="41"/>
                <c:pt idx="0">
                  <c:v>2.073833</c:v>
                </c:pt>
                <c:pt idx="1">
                  <c:v>2.3832330000000002</c:v>
                </c:pt>
                <c:pt idx="2">
                  <c:v>2.1467960000000001</c:v>
                </c:pt>
                <c:pt idx="3">
                  <c:v>2.4185129999999977</c:v>
                </c:pt>
                <c:pt idx="4">
                  <c:v>2.3171330000000001</c:v>
                </c:pt>
                <c:pt idx="5">
                  <c:v>2.5789119999999999</c:v>
                </c:pt>
                <c:pt idx="6">
                  <c:v>3.5511140000000001</c:v>
                </c:pt>
                <c:pt idx="7">
                  <c:v>3.658992</c:v>
                </c:pt>
                <c:pt idx="8">
                  <c:v>3.8464869999999967</c:v>
                </c:pt>
                <c:pt idx="9">
                  <c:v>3.779693</c:v>
                </c:pt>
                <c:pt idx="10">
                  <c:v>4.0334770000000004</c:v>
                </c:pt>
                <c:pt idx="11">
                  <c:v>4.2536630000001372</c:v>
                </c:pt>
                <c:pt idx="12">
                  <c:v>4.4405619999999999</c:v>
                </c:pt>
                <c:pt idx="13">
                  <c:v>4.6842149999999645</c:v>
                </c:pt>
                <c:pt idx="14">
                  <c:v>5.0912870000000003</c:v>
                </c:pt>
                <c:pt idx="15">
                  <c:v>5.4274869999999655</c:v>
                </c:pt>
                <c:pt idx="16">
                  <c:v>5.8239229999999855</c:v>
                </c:pt>
                <c:pt idx="17">
                  <c:v>6.256996</c:v>
                </c:pt>
                <c:pt idx="18">
                  <c:v>6.4269339999999975</c:v>
                </c:pt>
                <c:pt idx="19">
                  <c:v>6.8025909999999845</c:v>
                </c:pt>
                <c:pt idx="20">
                  <c:v>6.3391770000000003</c:v>
                </c:pt>
                <c:pt idx="21">
                  <c:v>5.8569719999999945</c:v>
                </c:pt>
                <c:pt idx="22">
                  <c:v>5.7647999999999975</c:v>
                </c:pt>
                <c:pt idx="23">
                  <c:v>5.8893300000000002</c:v>
                </c:pt>
                <c:pt idx="24">
                  <c:v>5.8507069999999946</c:v>
                </c:pt>
                <c:pt idx="25">
                  <c:v>5.8536789999999996</c:v>
                </c:pt>
                <c:pt idx="26">
                  <c:v>6.0816480000001318</c:v>
                </c:pt>
                <c:pt idx="27">
                  <c:v>6.2050460000000003</c:v>
                </c:pt>
                <c:pt idx="28">
                  <c:v>6.3050549999999745</c:v>
                </c:pt>
                <c:pt idx="29">
                  <c:v>6.3730710000000004</c:v>
                </c:pt>
                <c:pt idx="30">
                  <c:v>6.3966130000000003</c:v>
                </c:pt>
                <c:pt idx="31">
                  <c:v>6.4413190000000133</c:v>
                </c:pt>
                <c:pt idx="32">
                  <c:v>6.4853480000000134</c:v>
                </c:pt>
                <c:pt idx="33">
                  <c:v>6.5395110000000001</c:v>
                </c:pt>
                <c:pt idx="34">
                  <c:v>6.5572720000000002</c:v>
                </c:pt>
                <c:pt idx="35">
                  <c:v>6.5604909999999945</c:v>
                </c:pt>
                <c:pt idx="36">
                  <c:v>6.5898539999999999</c:v>
                </c:pt>
                <c:pt idx="37">
                  <c:v>6.6055999999999955</c:v>
                </c:pt>
                <c:pt idx="38">
                  <c:v>6.610042</c:v>
                </c:pt>
                <c:pt idx="39">
                  <c:v>6.6452109999999855</c:v>
                </c:pt>
                <c:pt idx="40">
                  <c:v>6.6683179999999656</c:v>
                </c:pt>
              </c:numCache>
            </c:numRef>
          </c:val>
        </c:ser>
        <c:ser>
          <c:idx val="6"/>
          <c:order val="6"/>
          <c:tx>
            <c:strRef>
              <c:f>Sheet1!$A$13</c:f>
              <c:strCache>
                <c:ptCount val="1"/>
                <c:pt idx="0">
                  <c:v>Shale gas</c:v>
                </c:pt>
              </c:strCache>
            </c:strRef>
          </c:tx>
          <c:dLbls>
            <c:dLbl>
              <c:idx val="0"/>
              <c:layout>
                <c:manualLayout>
                  <c:x val="0.26025515771200575"/>
                  <c:y val="-8.3723767219801556E-2"/>
                </c:manualLayout>
              </c:layout>
              <c:showSerName val="1"/>
            </c:dLbl>
            <c:txPr>
              <a:bodyPr/>
              <a:lstStyle/>
              <a:p>
                <a:pPr>
                  <a:defRPr>
                    <a:solidFill>
                      <a:schemeClr val="bg1"/>
                    </a:solidFill>
                  </a:defRPr>
                </a:pPr>
                <a:endParaRPr lang="en-US"/>
              </a:p>
            </c:txPr>
            <c:showSerName val="1"/>
          </c:dLbls>
          <c:cat>
            <c:numRef>
              <c:f>Sheet1!$B$5:$AP$5</c:f>
              <c:numCache>
                <c:formatCode>General</c:formatCode>
                <c:ptCount val="41"/>
                <c:pt idx="0">
                  <c:v>1990</c:v>
                </c:pt>
                <c:pt idx="5">
                  <c:v>1995</c:v>
                </c:pt>
                <c:pt idx="10">
                  <c:v>2000</c:v>
                </c:pt>
                <c:pt idx="15">
                  <c:v>2005</c:v>
                </c:pt>
                <c:pt idx="20">
                  <c:v>2010</c:v>
                </c:pt>
                <c:pt idx="25">
                  <c:v>2015</c:v>
                </c:pt>
                <c:pt idx="30">
                  <c:v>2020</c:v>
                </c:pt>
                <c:pt idx="35">
                  <c:v>2025</c:v>
                </c:pt>
                <c:pt idx="40">
                  <c:v>2030</c:v>
                </c:pt>
              </c:numCache>
            </c:numRef>
          </c:cat>
          <c:val>
            <c:numRef>
              <c:f>Sheet1!$B$13:$AP$13</c:f>
              <c:numCache>
                <c:formatCode>0.00</c:formatCode>
                <c:ptCount val="41"/>
                <c:pt idx="0">
                  <c:v>0.13550000000000001</c:v>
                </c:pt>
                <c:pt idx="1">
                  <c:v>0.14900600000000044</c:v>
                </c:pt>
                <c:pt idx="2">
                  <c:v>0.17200499999999999</c:v>
                </c:pt>
                <c:pt idx="3">
                  <c:v>0.21500600000000294</c:v>
                </c:pt>
                <c:pt idx="4">
                  <c:v>0.23202800000000001</c:v>
                </c:pt>
                <c:pt idx="5">
                  <c:v>0.277999</c:v>
                </c:pt>
                <c:pt idx="6">
                  <c:v>0.16198799999999999</c:v>
                </c:pt>
                <c:pt idx="7">
                  <c:v>0.24073500000000311</c:v>
                </c:pt>
                <c:pt idx="8">
                  <c:v>0.26000100000000004</c:v>
                </c:pt>
                <c:pt idx="9">
                  <c:v>0.26756000000000002</c:v>
                </c:pt>
                <c:pt idx="10">
                  <c:v>0.31833300000000031</c:v>
                </c:pt>
                <c:pt idx="11">
                  <c:v>0.36298100000000288</c:v>
                </c:pt>
                <c:pt idx="12">
                  <c:v>0.44672600000000001</c:v>
                </c:pt>
                <c:pt idx="13">
                  <c:v>0.52301699999998519</c:v>
                </c:pt>
                <c:pt idx="14">
                  <c:v>0.60401700000000003</c:v>
                </c:pt>
                <c:pt idx="15">
                  <c:v>0.74903399999999998</c:v>
                </c:pt>
                <c:pt idx="16">
                  <c:v>1.002988</c:v>
                </c:pt>
                <c:pt idx="17">
                  <c:v>1.5038909999999717</c:v>
                </c:pt>
                <c:pt idx="18">
                  <c:v>2.2459880000000001</c:v>
                </c:pt>
                <c:pt idx="19">
                  <c:v>3.4675039999999999</c:v>
                </c:pt>
                <c:pt idx="20">
                  <c:v>4.8624399999999746</c:v>
                </c:pt>
                <c:pt idx="21">
                  <c:v>7.8495090000000003</c:v>
                </c:pt>
                <c:pt idx="22">
                  <c:v>8.1345850000000013</c:v>
                </c:pt>
                <c:pt idx="23">
                  <c:v>8.5967870000000008</c:v>
                </c:pt>
                <c:pt idx="24">
                  <c:v>8.6625880000000048</c:v>
                </c:pt>
                <c:pt idx="25">
                  <c:v>8.8546640000000068</c:v>
                </c:pt>
                <c:pt idx="26">
                  <c:v>9.3716420000000067</c:v>
                </c:pt>
                <c:pt idx="27">
                  <c:v>9.7880729999999971</c:v>
                </c:pt>
                <c:pt idx="28">
                  <c:v>10.276134000000004</c:v>
                </c:pt>
                <c:pt idx="29">
                  <c:v>10.697599</c:v>
                </c:pt>
                <c:pt idx="30">
                  <c:v>11.04945</c:v>
                </c:pt>
                <c:pt idx="31">
                  <c:v>11.376259000000006</c:v>
                </c:pt>
                <c:pt idx="32">
                  <c:v>11.769962</c:v>
                </c:pt>
                <c:pt idx="33">
                  <c:v>12.177048000000001</c:v>
                </c:pt>
                <c:pt idx="34">
                  <c:v>12.515635000000024</c:v>
                </c:pt>
                <c:pt idx="35">
                  <c:v>12.836027</c:v>
                </c:pt>
                <c:pt idx="36">
                  <c:v>13.099286000000006</c:v>
                </c:pt>
                <c:pt idx="37">
                  <c:v>13.386937000000026</c:v>
                </c:pt>
                <c:pt idx="38">
                  <c:v>13.657727</c:v>
                </c:pt>
                <c:pt idx="39">
                  <c:v>13.915623</c:v>
                </c:pt>
                <c:pt idx="40">
                  <c:v>14.170722</c:v>
                </c:pt>
              </c:numCache>
            </c:numRef>
          </c:val>
        </c:ser>
        <c:axId val="153000576"/>
        <c:axId val="153044096"/>
      </c:areaChart>
      <c:catAx>
        <c:axId val="153000576"/>
        <c:scaling>
          <c:orientation val="minMax"/>
        </c:scaling>
        <c:axPos val="b"/>
        <c:numFmt formatCode="General" sourceLinked="1"/>
        <c:majorTickMark val="none"/>
        <c:tickLblPos val="nextTo"/>
        <c:crossAx val="153044096"/>
        <c:crosses val="autoZero"/>
        <c:auto val="1"/>
        <c:lblAlgn val="ctr"/>
        <c:lblOffset val="100"/>
        <c:tickMarkSkip val="5"/>
      </c:catAx>
      <c:valAx>
        <c:axId val="153044096"/>
        <c:scaling>
          <c:orientation val="minMax"/>
        </c:scaling>
        <c:axPos val="l"/>
        <c:majorGridlines/>
        <c:numFmt formatCode="0" sourceLinked="0"/>
        <c:majorTickMark val="none"/>
        <c:tickLblPos val="nextTo"/>
        <c:crossAx val="153000576"/>
        <c:crosses val="autoZero"/>
        <c:crossBetween val="midCat"/>
      </c:valAx>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4"/>
          <c:order val="0"/>
          <c:tx>
            <c:strRef>
              <c:f>Monthly!$F$2</c:f>
              <c:strCache>
                <c:ptCount val="1"/>
                <c:pt idx="0">
                  <c:v>Haynesville (LA and TX)</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Monthly!$F$3:$F$75</c:f>
              <c:numCache>
                <c:formatCode>#,##0.00</c:formatCode>
                <c:ptCount val="73"/>
                <c:pt idx="0">
                  <c:v>8.0706710456835029E-2</c:v>
                </c:pt>
                <c:pt idx="1">
                  <c:v>8.0574198394293126E-2</c:v>
                </c:pt>
                <c:pt idx="2">
                  <c:v>7.9477770622192911E-2</c:v>
                </c:pt>
                <c:pt idx="3">
                  <c:v>7.6918282832064921E-2</c:v>
                </c:pt>
                <c:pt idx="4">
                  <c:v>7.8387255635021413E-2</c:v>
                </c:pt>
                <c:pt idx="5">
                  <c:v>7.7700004136194933E-2</c:v>
                </c:pt>
                <c:pt idx="6">
                  <c:v>7.7377991717885924E-2</c:v>
                </c:pt>
                <c:pt idx="7">
                  <c:v>7.8304285581574429E-2</c:v>
                </c:pt>
                <c:pt idx="8">
                  <c:v>8.0195675875126507E-2</c:v>
                </c:pt>
                <c:pt idx="9">
                  <c:v>8.0967966252597764E-2</c:v>
                </c:pt>
                <c:pt idx="10">
                  <c:v>8.0517218974648197E-2</c:v>
                </c:pt>
                <c:pt idx="11">
                  <c:v>8.0687090599483619E-2</c:v>
                </c:pt>
                <c:pt idx="12">
                  <c:v>8.4848167109011205E-2</c:v>
                </c:pt>
                <c:pt idx="13">
                  <c:v>8.2726104461389505E-2</c:v>
                </c:pt>
                <c:pt idx="14">
                  <c:v>8.4445328972845748E-2</c:v>
                </c:pt>
                <c:pt idx="15">
                  <c:v>9.6215177676781019E-2</c:v>
                </c:pt>
                <c:pt idx="16">
                  <c:v>0.10165778651638029</c:v>
                </c:pt>
                <c:pt idx="17">
                  <c:v>0.10295686046827809</c:v>
                </c:pt>
                <c:pt idx="18">
                  <c:v>0.11547800356656365</c:v>
                </c:pt>
                <c:pt idx="19">
                  <c:v>0.12788559665287438</c:v>
                </c:pt>
                <c:pt idx="20">
                  <c:v>0.15117149568134083</c:v>
                </c:pt>
                <c:pt idx="21">
                  <c:v>0.18351797322955388</c:v>
                </c:pt>
                <c:pt idx="22">
                  <c:v>0.24750419966891871</c:v>
                </c:pt>
                <c:pt idx="23">
                  <c:v>0.34747090412832787</c:v>
                </c:pt>
                <c:pt idx="24">
                  <c:v>0.40234760485748039</c:v>
                </c:pt>
                <c:pt idx="25">
                  <c:v>0.4876697933918438</c:v>
                </c:pt>
                <c:pt idx="26">
                  <c:v>0.58600647127578442</c:v>
                </c:pt>
                <c:pt idx="27">
                  <c:v>0.73883282021813268</c:v>
                </c:pt>
                <c:pt idx="28">
                  <c:v>0.88502468214597563</c:v>
                </c:pt>
                <c:pt idx="29">
                  <c:v>1.0501915994794058</c:v>
                </c:pt>
                <c:pt idx="30">
                  <c:v>1.1900559642730966</c:v>
                </c:pt>
                <c:pt idx="31">
                  <c:v>1.3975312055229288</c:v>
                </c:pt>
                <c:pt idx="32">
                  <c:v>1.5869062426757679</c:v>
                </c:pt>
                <c:pt idx="33">
                  <c:v>1.8657784368152421</c:v>
                </c:pt>
                <c:pt idx="34">
                  <c:v>2.1290887030444932</c:v>
                </c:pt>
                <c:pt idx="35">
                  <c:v>2.1810405410807472</c:v>
                </c:pt>
                <c:pt idx="36">
                  <c:v>2.4441270363647409</c:v>
                </c:pt>
                <c:pt idx="37">
                  <c:v>2.6533991172626812</c:v>
                </c:pt>
                <c:pt idx="38">
                  <c:v>3.0141348850272411</c:v>
                </c:pt>
                <c:pt idx="39">
                  <c:v>3.1102762323749711</c:v>
                </c:pt>
                <c:pt idx="40">
                  <c:v>3.3160049584908267</c:v>
                </c:pt>
                <c:pt idx="41">
                  <c:v>3.6611588189056854</c:v>
                </c:pt>
                <c:pt idx="42">
                  <c:v>3.9399692166810372</c:v>
                </c:pt>
                <c:pt idx="43">
                  <c:v>4.1716452916653104</c:v>
                </c:pt>
                <c:pt idx="44">
                  <c:v>4.3731537566629237</c:v>
                </c:pt>
                <c:pt idx="45">
                  <c:v>4.4355410303507394</c:v>
                </c:pt>
                <c:pt idx="46">
                  <c:v>4.8081392202344206</c:v>
                </c:pt>
                <c:pt idx="47">
                  <c:v>5.144854847336731</c:v>
                </c:pt>
                <c:pt idx="48">
                  <c:v>5.3343679351234181</c:v>
                </c:pt>
                <c:pt idx="49">
                  <c:v>5.5192921143718507</c:v>
                </c:pt>
                <c:pt idx="50">
                  <c:v>5.9916780512154979</c:v>
                </c:pt>
                <c:pt idx="51">
                  <c:v>6.2441097472128444</c:v>
                </c:pt>
                <c:pt idx="52">
                  <c:v>6.4578202161647456</c:v>
                </c:pt>
                <c:pt idx="53">
                  <c:v>6.3763061638466434</c:v>
                </c:pt>
                <c:pt idx="54">
                  <c:v>6.5497968130991584</c:v>
                </c:pt>
                <c:pt idx="55">
                  <c:v>6.8052760512918233</c:v>
                </c:pt>
                <c:pt idx="56">
                  <c:v>6.94694203914925</c:v>
                </c:pt>
                <c:pt idx="57">
                  <c:v>7.0103487955002866</c:v>
                </c:pt>
                <c:pt idx="58">
                  <c:v>7.2078056973936011</c:v>
                </c:pt>
                <c:pt idx="59">
                  <c:v>7.1292373755053218</c:v>
                </c:pt>
                <c:pt idx="60">
                  <c:v>7.0862451029954014</c:v>
                </c:pt>
                <c:pt idx="61">
                  <c:v>6.7076464739742914</c:v>
                </c:pt>
                <c:pt idx="62">
                  <c:v>6.667102962547788</c:v>
                </c:pt>
                <c:pt idx="63">
                  <c:v>6.6101509750340846</c:v>
                </c:pt>
                <c:pt idx="64">
                  <c:v>6.6817644557927034</c:v>
                </c:pt>
                <c:pt idx="65">
                  <c:v>6.8431448794786665</c:v>
                </c:pt>
                <c:pt idx="66">
                  <c:v>6.777747664178583</c:v>
                </c:pt>
                <c:pt idx="67">
                  <c:v>6.7721676982381904</c:v>
                </c:pt>
                <c:pt idx="68">
                  <c:v>6.5912798112777722</c:v>
                </c:pt>
                <c:pt idx="69">
                  <c:v>6.4114162627396976</c:v>
                </c:pt>
                <c:pt idx="70">
                  <c:v>6.3276049000468655</c:v>
                </c:pt>
                <c:pt idx="71">
                  <c:v>6.2773154200837515</c:v>
                </c:pt>
                <c:pt idx="72">
                  <c:v>6.2041674280289465</c:v>
                </c:pt>
              </c:numCache>
            </c:numRef>
          </c:val>
        </c:ser>
        <c:ser>
          <c:idx val="1"/>
          <c:order val="1"/>
          <c:tx>
            <c:strRef>
              <c:f>Monthly!$C$2</c:f>
              <c:strCache>
                <c:ptCount val="1"/>
                <c:pt idx="0">
                  <c:v>Barnett (TX)</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Monthly!$C$3:$C$75</c:f>
              <c:numCache>
                <c:formatCode>#,##0.00</c:formatCode>
                <c:ptCount val="73"/>
                <c:pt idx="0">
                  <c:v>1.921104929418594</c:v>
                </c:pt>
                <c:pt idx="1">
                  <c:v>1.999272255900328</c:v>
                </c:pt>
                <c:pt idx="2">
                  <c:v>2.1232199555790152</c:v>
                </c:pt>
                <c:pt idx="3">
                  <c:v>2.2083049799105652</c:v>
                </c:pt>
                <c:pt idx="4">
                  <c:v>2.3300771656828587</c:v>
                </c:pt>
                <c:pt idx="5">
                  <c:v>2.4103015838760982</c:v>
                </c:pt>
                <c:pt idx="6">
                  <c:v>2.5228449245420337</c:v>
                </c:pt>
                <c:pt idx="7">
                  <c:v>2.6916795634486967</c:v>
                </c:pt>
                <c:pt idx="8">
                  <c:v>2.7689921601318499</c:v>
                </c:pt>
                <c:pt idx="9">
                  <c:v>2.8689740962949881</c:v>
                </c:pt>
                <c:pt idx="10">
                  <c:v>2.9894553608251928</c:v>
                </c:pt>
                <c:pt idx="11">
                  <c:v>3.0864756097446167</c:v>
                </c:pt>
                <c:pt idx="12">
                  <c:v>3.2240862547078812</c:v>
                </c:pt>
                <c:pt idx="13">
                  <c:v>3.3245570399864808</c:v>
                </c:pt>
                <c:pt idx="14">
                  <c:v>3.3975028262736378</c:v>
                </c:pt>
                <c:pt idx="15">
                  <c:v>3.4673268953397196</c:v>
                </c:pt>
                <c:pt idx="16">
                  <c:v>3.602422505557898</c:v>
                </c:pt>
                <c:pt idx="17">
                  <c:v>3.6736336873885582</c:v>
                </c:pt>
                <c:pt idx="18">
                  <c:v>3.7650270782598692</c:v>
                </c:pt>
                <c:pt idx="19">
                  <c:v>3.9081636756630949</c:v>
                </c:pt>
                <c:pt idx="20">
                  <c:v>3.9170295586138684</c:v>
                </c:pt>
                <c:pt idx="21">
                  <c:v>4.0679399341111644</c:v>
                </c:pt>
                <c:pt idx="22">
                  <c:v>4.1195568742693665</c:v>
                </c:pt>
                <c:pt idx="23">
                  <c:v>4.1520319577202089</c:v>
                </c:pt>
                <c:pt idx="24">
                  <c:v>4.1775878971718745</c:v>
                </c:pt>
                <c:pt idx="25">
                  <c:v>4.2742114887327434</c:v>
                </c:pt>
                <c:pt idx="26">
                  <c:v>4.2996263037792124</c:v>
                </c:pt>
                <c:pt idx="27">
                  <c:v>4.2586516190223414</c:v>
                </c:pt>
                <c:pt idx="28">
                  <c:v>4.1807277196559145</c:v>
                </c:pt>
                <c:pt idx="29">
                  <c:v>4.1223838772173007</c:v>
                </c:pt>
                <c:pt idx="30">
                  <c:v>4.0658567636058285</c:v>
                </c:pt>
                <c:pt idx="31">
                  <c:v>3.996251668821619</c:v>
                </c:pt>
                <c:pt idx="32">
                  <c:v>3.9419683219473156</c:v>
                </c:pt>
                <c:pt idx="33">
                  <c:v>3.9707191692628157</c:v>
                </c:pt>
                <c:pt idx="34">
                  <c:v>3.9540092441124659</c:v>
                </c:pt>
                <c:pt idx="35">
                  <c:v>3.9348889665953517</c:v>
                </c:pt>
                <c:pt idx="36">
                  <c:v>3.9604204907343301</c:v>
                </c:pt>
                <c:pt idx="37">
                  <c:v>3.9854346879988789</c:v>
                </c:pt>
                <c:pt idx="38">
                  <c:v>4.0822178589156755</c:v>
                </c:pt>
                <c:pt idx="39">
                  <c:v>3.9467455091884927</c:v>
                </c:pt>
                <c:pt idx="40">
                  <c:v>4.1864307571808075</c:v>
                </c:pt>
                <c:pt idx="41">
                  <c:v>4.1550122544371355</c:v>
                </c:pt>
                <c:pt idx="42">
                  <c:v>4.2655212183951265</c:v>
                </c:pt>
                <c:pt idx="43">
                  <c:v>4.3117204634083794</c:v>
                </c:pt>
                <c:pt idx="44">
                  <c:v>4.4639760613918744</c:v>
                </c:pt>
                <c:pt idx="45">
                  <c:v>4.4764300875140934</c:v>
                </c:pt>
                <c:pt idx="46">
                  <c:v>4.5311405357756831</c:v>
                </c:pt>
                <c:pt idx="47">
                  <c:v>4.5468520217961403</c:v>
                </c:pt>
                <c:pt idx="48">
                  <c:v>4.4662741466287699</c:v>
                </c:pt>
                <c:pt idx="49">
                  <c:v>4.2106146815954855</c:v>
                </c:pt>
                <c:pt idx="50">
                  <c:v>4.5930350075855255</c:v>
                </c:pt>
                <c:pt idx="51">
                  <c:v>4.6616325623530575</c:v>
                </c:pt>
                <c:pt idx="52">
                  <c:v>4.7209685219586328</c:v>
                </c:pt>
                <c:pt idx="53">
                  <c:v>4.6596982045290494</c:v>
                </c:pt>
                <c:pt idx="54">
                  <c:v>4.6426109989689746</c:v>
                </c:pt>
                <c:pt idx="55">
                  <c:v>4.6810705616811088</c:v>
                </c:pt>
                <c:pt idx="56">
                  <c:v>4.7892838708864875</c:v>
                </c:pt>
                <c:pt idx="57">
                  <c:v>4.8265047035454645</c:v>
                </c:pt>
                <c:pt idx="58">
                  <c:v>4.9182289264779353</c:v>
                </c:pt>
                <c:pt idx="59">
                  <c:v>4.8421144337025215</c:v>
                </c:pt>
                <c:pt idx="60">
                  <c:v>4.7375349204429265</c:v>
                </c:pt>
                <c:pt idx="61">
                  <c:v>4.6939304671874256</c:v>
                </c:pt>
                <c:pt idx="62">
                  <c:v>4.8212270337617333</c:v>
                </c:pt>
                <c:pt idx="63">
                  <c:v>4.7066983635237438</c:v>
                </c:pt>
                <c:pt idx="64">
                  <c:v>4.7624947917795968</c:v>
                </c:pt>
                <c:pt idx="65">
                  <c:v>4.7018024176997919</c:v>
                </c:pt>
                <c:pt idx="66">
                  <c:v>4.7702235992329731</c:v>
                </c:pt>
                <c:pt idx="67">
                  <c:v>4.7263940101018331</c:v>
                </c:pt>
                <c:pt idx="68">
                  <c:v>4.7070393757663718</c:v>
                </c:pt>
                <c:pt idx="69">
                  <c:v>4.6414518462785255</c:v>
                </c:pt>
                <c:pt idx="70">
                  <c:v>4.6087729239070896</c:v>
                </c:pt>
                <c:pt idx="71">
                  <c:v>4.5804328890224442</c:v>
                </c:pt>
                <c:pt idx="72">
                  <c:v>4.5594789137932734</c:v>
                </c:pt>
              </c:numCache>
            </c:numRef>
          </c:val>
        </c:ser>
        <c:ser>
          <c:idx val="2"/>
          <c:order val="2"/>
          <c:tx>
            <c:strRef>
              <c:f>Monthly!$D$2</c:f>
              <c:strCache>
                <c:ptCount val="1"/>
                <c:pt idx="0">
                  <c:v>Fayetteville (AR)</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Monthly!$D$3:$D$75</c:f>
              <c:numCache>
                <c:formatCode>#,##0.00</c:formatCode>
                <c:ptCount val="73"/>
                <c:pt idx="0">
                  <c:v>9.8982762559965853E-2</c:v>
                </c:pt>
                <c:pt idx="1">
                  <c:v>0.11452433501468816</c:v>
                </c:pt>
                <c:pt idx="2">
                  <c:v>0.13843549196694299</c:v>
                </c:pt>
                <c:pt idx="3">
                  <c:v>0.15678696220843441</c:v>
                </c:pt>
                <c:pt idx="4">
                  <c:v>0.1707648932335438</c:v>
                </c:pt>
                <c:pt idx="5">
                  <c:v>0.19299395215267612</c:v>
                </c:pt>
                <c:pt idx="6">
                  <c:v>0.22652335171137494</c:v>
                </c:pt>
                <c:pt idx="7">
                  <c:v>0.25983483187976941</c:v>
                </c:pt>
                <c:pt idx="8">
                  <c:v>0.28763452368265147</c:v>
                </c:pt>
                <c:pt idx="9">
                  <c:v>0.32883876313542126</c:v>
                </c:pt>
                <c:pt idx="10">
                  <c:v>0.37611778893546144</c:v>
                </c:pt>
                <c:pt idx="11">
                  <c:v>0.4047743044988753</c:v>
                </c:pt>
                <c:pt idx="12">
                  <c:v>0.43615193944138825</c:v>
                </c:pt>
                <c:pt idx="13">
                  <c:v>0.49325732344544837</c:v>
                </c:pt>
                <c:pt idx="14">
                  <c:v>0.56391271121039421</c:v>
                </c:pt>
                <c:pt idx="15">
                  <c:v>0.59835553722343482</c:v>
                </c:pt>
                <c:pt idx="16">
                  <c:v>0.63310126527750665</c:v>
                </c:pt>
                <c:pt idx="17">
                  <c:v>0.68304415483646919</c:v>
                </c:pt>
                <c:pt idx="18">
                  <c:v>0.73705113865143324</c:v>
                </c:pt>
                <c:pt idx="19">
                  <c:v>0.79143200613025277</c:v>
                </c:pt>
                <c:pt idx="20">
                  <c:v>0.87360614563355365</c:v>
                </c:pt>
                <c:pt idx="21">
                  <c:v>0.90158126009121076</c:v>
                </c:pt>
                <c:pt idx="22">
                  <c:v>0.95208390167268953</c:v>
                </c:pt>
                <c:pt idx="23">
                  <c:v>1.0339466719872119</c:v>
                </c:pt>
                <c:pt idx="24">
                  <c:v>1.1088140747284001</c:v>
                </c:pt>
                <c:pt idx="25">
                  <c:v>1.1310913444809338</c:v>
                </c:pt>
                <c:pt idx="26">
                  <c:v>1.1961631804297961</c:v>
                </c:pt>
                <c:pt idx="27">
                  <c:v>1.2824954158682946</c:v>
                </c:pt>
                <c:pt idx="28">
                  <c:v>1.343384319648258</c:v>
                </c:pt>
                <c:pt idx="29">
                  <c:v>1.4173565237604193</c:v>
                </c:pt>
                <c:pt idx="30">
                  <c:v>1.3835036296430281</c:v>
                </c:pt>
                <c:pt idx="31">
                  <c:v>1.5899870089901369</c:v>
                </c:pt>
                <c:pt idx="32">
                  <c:v>1.1395546684141658</c:v>
                </c:pt>
                <c:pt idx="33">
                  <c:v>1.5845389552799158</c:v>
                </c:pt>
                <c:pt idx="34">
                  <c:v>1.7729043722226105</c:v>
                </c:pt>
                <c:pt idx="35">
                  <c:v>1.8150967404777076</c:v>
                </c:pt>
                <c:pt idx="36">
                  <c:v>1.8112188585254354</c:v>
                </c:pt>
                <c:pt idx="37">
                  <c:v>1.841243472595542</c:v>
                </c:pt>
                <c:pt idx="38">
                  <c:v>1.8977257721970449</c:v>
                </c:pt>
                <c:pt idx="39">
                  <c:v>1.9999138536989343</c:v>
                </c:pt>
                <c:pt idx="40">
                  <c:v>2.0282414614158788</c:v>
                </c:pt>
                <c:pt idx="41">
                  <c:v>2.0710539805176507</c:v>
                </c:pt>
                <c:pt idx="42">
                  <c:v>2.1418404406207738</c:v>
                </c:pt>
                <c:pt idx="43">
                  <c:v>2.2277940083077135</c:v>
                </c:pt>
                <c:pt idx="44">
                  <c:v>2.2585383955525602</c:v>
                </c:pt>
                <c:pt idx="45">
                  <c:v>2.284371047504548</c:v>
                </c:pt>
                <c:pt idx="46">
                  <c:v>2.3170290530271864</c:v>
                </c:pt>
                <c:pt idx="47">
                  <c:v>2.3777267033115201</c:v>
                </c:pt>
                <c:pt idx="48">
                  <c:v>2.3806780207651177</c:v>
                </c:pt>
                <c:pt idx="49">
                  <c:v>2.3532793554368627</c:v>
                </c:pt>
                <c:pt idx="50">
                  <c:v>2.4205794033156227</c:v>
                </c:pt>
                <c:pt idx="51">
                  <c:v>2.5378018485439848</c:v>
                </c:pt>
                <c:pt idx="52">
                  <c:v>2.5403755563138581</c:v>
                </c:pt>
                <c:pt idx="53">
                  <c:v>2.5442300003021852</c:v>
                </c:pt>
                <c:pt idx="54">
                  <c:v>2.5740276575496552</c:v>
                </c:pt>
                <c:pt idx="55">
                  <c:v>2.5734127503418791</c:v>
                </c:pt>
                <c:pt idx="56">
                  <c:v>2.6695755156633396</c:v>
                </c:pt>
                <c:pt idx="57">
                  <c:v>2.7046997334254352</c:v>
                </c:pt>
                <c:pt idx="58">
                  <c:v>2.6906187236968777</c:v>
                </c:pt>
                <c:pt idx="59">
                  <c:v>2.7110597672578542</c:v>
                </c:pt>
                <c:pt idx="60">
                  <c:v>2.7191454701663336</c:v>
                </c:pt>
                <c:pt idx="61">
                  <c:v>2.6943305643152202</c:v>
                </c:pt>
                <c:pt idx="62">
                  <c:v>2.7306457859996978</c:v>
                </c:pt>
                <c:pt idx="63">
                  <c:v>2.7657064161352283</c:v>
                </c:pt>
                <c:pt idx="64">
                  <c:v>2.743466479505297</c:v>
                </c:pt>
                <c:pt idx="65">
                  <c:v>2.7462407574356451</c:v>
                </c:pt>
                <c:pt idx="66">
                  <c:v>2.7421939792235426</c:v>
                </c:pt>
                <c:pt idx="67">
                  <c:v>2.8271328602875463</c:v>
                </c:pt>
                <c:pt idx="68">
                  <c:v>2.8555162576624964</c:v>
                </c:pt>
                <c:pt idx="69">
                  <c:v>2.8647348462374933</c:v>
                </c:pt>
                <c:pt idx="70">
                  <c:v>2.8729430798006756</c:v>
                </c:pt>
                <c:pt idx="71">
                  <c:v>2.8553383475440581</c:v>
                </c:pt>
                <c:pt idx="72">
                  <c:v>2.8280988683587331</c:v>
                </c:pt>
              </c:numCache>
            </c:numRef>
          </c:val>
        </c:ser>
        <c:ser>
          <c:idx val="3"/>
          <c:order val="3"/>
          <c:tx>
            <c:strRef>
              <c:f>Monthly!$E$2</c:f>
              <c:strCache>
                <c:ptCount val="1"/>
                <c:pt idx="0">
                  <c:v>Woodford (OK)</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Monthly!$E$3:$E$75</c:f>
              <c:numCache>
                <c:formatCode>#,##0.00</c:formatCode>
                <c:ptCount val="73"/>
                <c:pt idx="0">
                  <c:v>0.13145684353367484</c:v>
                </c:pt>
                <c:pt idx="1">
                  <c:v>0.1463695402469759</c:v>
                </c:pt>
                <c:pt idx="2">
                  <c:v>0.16645453527194795</c:v>
                </c:pt>
                <c:pt idx="3">
                  <c:v>0.17578766373193541</c:v>
                </c:pt>
                <c:pt idx="4">
                  <c:v>0.1729402915812793</c:v>
                </c:pt>
                <c:pt idx="5">
                  <c:v>0.18895046343150454</c:v>
                </c:pt>
                <c:pt idx="6">
                  <c:v>0.21040344888880547</c:v>
                </c:pt>
                <c:pt idx="7">
                  <c:v>0.23066773152542727</c:v>
                </c:pt>
                <c:pt idx="8">
                  <c:v>0.25734017334951914</c:v>
                </c:pt>
                <c:pt idx="9">
                  <c:v>0.28254310071309163</c:v>
                </c:pt>
                <c:pt idx="10">
                  <c:v>0.29610992312459616</c:v>
                </c:pt>
                <c:pt idx="11">
                  <c:v>0.32235331909689197</c:v>
                </c:pt>
                <c:pt idx="12">
                  <c:v>0.33864706013681461</c:v>
                </c:pt>
                <c:pt idx="13">
                  <c:v>0.36273980158429436</c:v>
                </c:pt>
                <c:pt idx="14">
                  <c:v>0.39326107675600547</c:v>
                </c:pt>
                <c:pt idx="15">
                  <c:v>0.42686260206383925</c:v>
                </c:pt>
                <c:pt idx="16">
                  <c:v>0.47351896996521686</c:v>
                </c:pt>
                <c:pt idx="17">
                  <c:v>0.51114643422266959</c:v>
                </c:pt>
                <c:pt idx="18">
                  <c:v>0.54996824184013426</c:v>
                </c:pt>
                <c:pt idx="19">
                  <c:v>0.5613947421989961</c:v>
                </c:pt>
                <c:pt idx="20">
                  <c:v>0.61557849222230165</c:v>
                </c:pt>
                <c:pt idx="21">
                  <c:v>0.64385403344832393</c:v>
                </c:pt>
                <c:pt idx="22">
                  <c:v>0.69192272393333099</c:v>
                </c:pt>
                <c:pt idx="23">
                  <c:v>0.75068409522874346</c:v>
                </c:pt>
                <c:pt idx="24">
                  <c:v>0.77283050936390063</c:v>
                </c:pt>
                <c:pt idx="25">
                  <c:v>0.80503771473223262</c:v>
                </c:pt>
                <c:pt idx="26">
                  <c:v>0.83225874891519513</c:v>
                </c:pt>
                <c:pt idx="27">
                  <c:v>0.83923635264936469</c:v>
                </c:pt>
                <c:pt idx="28">
                  <c:v>0.83750504527575753</c:v>
                </c:pt>
                <c:pt idx="29">
                  <c:v>0.85343638667762856</c:v>
                </c:pt>
                <c:pt idx="30">
                  <c:v>0.87533285673103023</c:v>
                </c:pt>
                <c:pt idx="31">
                  <c:v>0.84421353504685959</c:v>
                </c:pt>
                <c:pt idx="32">
                  <c:v>0.83465284769059089</c:v>
                </c:pt>
                <c:pt idx="33">
                  <c:v>0.87978121170696255</c:v>
                </c:pt>
                <c:pt idx="34">
                  <c:v>0.90301814643276157</c:v>
                </c:pt>
                <c:pt idx="35">
                  <c:v>0.8508883157855277</c:v>
                </c:pt>
                <c:pt idx="36">
                  <c:v>0.92070933218098994</c:v>
                </c:pt>
                <c:pt idx="37">
                  <c:v>0.99424566647448365</c:v>
                </c:pt>
                <c:pt idx="38">
                  <c:v>1.028817644077304</c:v>
                </c:pt>
                <c:pt idx="39">
                  <c:v>1.0080768405116367</c:v>
                </c:pt>
                <c:pt idx="40">
                  <c:v>1.0654802945696298</c:v>
                </c:pt>
                <c:pt idx="41">
                  <c:v>1.0500887440460747</c:v>
                </c:pt>
                <c:pt idx="42">
                  <c:v>1.0594702602778898</c:v>
                </c:pt>
                <c:pt idx="43">
                  <c:v>1.0132171569475021</c:v>
                </c:pt>
                <c:pt idx="44">
                  <c:v>1.0582471601126622</c:v>
                </c:pt>
                <c:pt idx="45">
                  <c:v>1.12041458318147</c:v>
                </c:pt>
                <c:pt idx="46">
                  <c:v>1.1097243760819839</c:v>
                </c:pt>
                <c:pt idx="47">
                  <c:v>1.102334900347536</c:v>
                </c:pt>
                <c:pt idx="48">
                  <c:v>1.250832767796576</c:v>
                </c:pt>
                <c:pt idx="49">
                  <c:v>1.2062077142872571</c:v>
                </c:pt>
                <c:pt idx="50">
                  <c:v>1.1761001463061269</c:v>
                </c:pt>
                <c:pt idx="51">
                  <c:v>1.2730388989614638</c:v>
                </c:pt>
                <c:pt idx="52">
                  <c:v>1.2046621998452975</c:v>
                </c:pt>
                <c:pt idx="53">
                  <c:v>1.1447986497239815</c:v>
                </c:pt>
                <c:pt idx="54">
                  <c:v>1.2100755126951117</c:v>
                </c:pt>
                <c:pt idx="55">
                  <c:v>1.1390329993417463</c:v>
                </c:pt>
                <c:pt idx="56">
                  <c:v>1.071002012014465</c:v>
                </c:pt>
                <c:pt idx="57">
                  <c:v>1.2198831812473698</c:v>
                </c:pt>
                <c:pt idx="58">
                  <c:v>1.3228875218999929</c:v>
                </c:pt>
                <c:pt idx="59">
                  <c:v>1.3084677588034668</c:v>
                </c:pt>
                <c:pt idx="60">
                  <c:v>1.1450821977855361</c:v>
                </c:pt>
                <c:pt idx="61">
                  <c:v>1.186162015551594</c:v>
                </c:pt>
                <c:pt idx="62">
                  <c:v>1.20229215436334</c:v>
                </c:pt>
                <c:pt idx="63">
                  <c:v>1.2358228842706094</c:v>
                </c:pt>
                <c:pt idx="64">
                  <c:v>1.3202731586910565</c:v>
                </c:pt>
                <c:pt idx="65">
                  <c:v>1.2449595133820692</c:v>
                </c:pt>
                <c:pt idx="66">
                  <c:v>1.1774203947437285</c:v>
                </c:pt>
                <c:pt idx="67">
                  <c:v>1.1386869884029647</c:v>
                </c:pt>
                <c:pt idx="68">
                  <c:v>1.1480729736031945</c:v>
                </c:pt>
                <c:pt idx="69">
                  <c:v>1.115478054179756</c:v>
                </c:pt>
                <c:pt idx="70">
                  <c:v>1.0977112980149655</c:v>
                </c:pt>
                <c:pt idx="71">
                  <c:v>1.0832319034666826</c:v>
                </c:pt>
                <c:pt idx="72">
                  <c:v>1.0724445318139264</c:v>
                </c:pt>
              </c:numCache>
            </c:numRef>
          </c:val>
        </c:ser>
        <c:ser>
          <c:idx val="5"/>
          <c:order val="4"/>
          <c:tx>
            <c:strRef>
              <c:f>Monthly!$G$2</c:f>
              <c:strCache>
                <c:ptCount val="1"/>
                <c:pt idx="0">
                  <c:v>Marcellus (PA and WV)</c:v>
                </c:pt>
              </c:strCache>
            </c:strRef>
          </c:tx>
          <c:spPr>
            <a:ln>
              <a:solidFill>
                <a:schemeClr val="tx2"/>
              </a:solidFill>
              <a:prstDash val="sysDash"/>
            </a:ln>
          </c:spPr>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Monthly!$G$3:$G$75</c:f>
              <c:numCache>
                <c:formatCode>#,##0.00</c:formatCode>
                <c:ptCount val="73"/>
                <c:pt idx="0">
                  <c:v>2.0414941480116119E-2</c:v>
                </c:pt>
                <c:pt idx="1">
                  <c:v>2.1928615366815639E-2</c:v>
                </c:pt>
                <c:pt idx="2">
                  <c:v>2.3202324087267415E-2</c:v>
                </c:pt>
                <c:pt idx="3">
                  <c:v>2.3539191232999229E-2</c:v>
                </c:pt>
                <c:pt idx="4">
                  <c:v>2.4270666464829994E-2</c:v>
                </c:pt>
                <c:pt idx="5">
                  <c:v>2.5593099471925628E-2</c:v>
                </c:pt>
                <c:pt idx="6">
                  <c:v>2.6332205530658192E-2</c:v>
                </c:pt>
                <c:pt idx="7">
                  <c:v>2.5327992657907042E-2</c:v>
                </c:pt>
                <c:pt idx="8">
                  <c:v>2.8556724222043587E-2</c:v>
                </c:pt>
                <c:pt idx="9">
                  <c:v>3.1472247669450441E-2</c:v>
                </c:pt>
                <c:pt idx="10">
                  <c:v>3.4466894060133743E-2</c:v>
                </c:pt>
                <c:pt idx="11">
                  <c:v>3.6114524915335164E-2</c:v>
                </c:pt>
                <c:pt idx="12">
                  <c:v>3.6439162163401297E-2</c:v>
                </c:pt>
                <c:pt idx="13">
                  <c:v>5.7211911000137533E-2</c:v>
                </c:pt>
                <c:pt idx="14">
                  <c:v>7.6914714946198073E-2</c:v>
                </c:pt>
                <c:pt idx="15">
                  <c:v>8.9541419071295897E-2</c:v>
                </c:pt>
                <c:pt idx="16">
                  <c:v>0.10931454798428711</c:v>
                </c:pt>
                <c:pt idx="17">
                  <c:v>0.11720547489620479</c:v>
                </c:pt>
                <c:pt idx="18">
                  <c:v>0.13643316500214644</c:v>
                </c:pt>
                <c:pt idx="19">
                  <c:v>0.13964902450879446</c:v>
                </c:pt>
                <c:pt idx="20">
                  <c:v>0.13934039494062941</c:v>
                </c:pt>
                <c:pt idx="21">
                  <c:v>0.14817238869861252</c:v>
                </c:pt>
                <c:pt idx="22">
                  <c:v>0.14896216210537308</c:v>
                </c:pt>
                <c:pt idx="23">
                  <c:v>0.15520009488807537</c:v>
                </c:pt>
                <c:pt idx="24">
                  <c:v>0.13404217787395828</c:v>
                </c:pt>
                <c:pt idx="25">
                  <c:v>9.1690034754866728E-2</c:v>
                </c:pt>
                <c:pt idx="26">
                  <c:v>0.10701484289876</c:v>
                </c:pt>
                <c:pt idx="27">
                  <c:v>0.11161403622932745</c:v>
                </c:pt>
                <c:pt idx="28">
                  <c:v>0.11701707283566831</c:v>
                </c:pt>
                <c:pt idx="29">
                  <c:v>0.116616370124</c:v>
                </c:pt>
                <c:pt idx="30">
                  <c:v>0.11871965081432</c:v>
                </c:pt>
                <c:pt idx="31">
                  <c:v>0.12822141114451782</c:v>
                </c:pt>
                <c:pt idx="32">
                  <c:v>0.13716160507001002</c:v>
                </c:pt>
                <c:pt idx="33">
                  <c:v>0.14132981814866213</c:v>
                </c:pt>
                <c:pt idx="34">
                  <c:v>0.14082330416819674</c:v>
                </c:pt>
                <c:pt idx="35">
                  <c:v>0.12765979672495087</c:v>
                </c:pt>
                <c:pt idx="36">
                  <c:v>0.47428544115714832</c:v>
                </c:pt>
                <c:pt idx="37">
                  <c:v>0.62783052994471655</c:v>
                </c:pt>
                <c:pt idx="38">
                  <c:v>0.78584423836772643</c:v>
                </c:pt>
                <c:pt idx="39">
                  <c:v>0.85775323574650664</c:v>
                </c:pt>
                <c:pt idx="40">
                  <c:v>1.0248487809138369</c:v>
                </c:pt>
                <c:pt idx="41">
                  <c:v>1.3093699885264558</c:v>
                </c:pt>
                <c:pt idx="42">
                  <c:v>1.2785230600095012</c:v>
                </c:pt>
                <c:pt idx="43">
                  <c:v>1.4326263079361408</c:v>
                </c:pt>
                <c:pt idx="44">
                  <c:v>1.6473657523812169</c:v>
                </c:pt>
                <c:pt idx="45">
                  <c:v>1.8218391684835087</c:v>
                </c:pt>
                <c:pt idx="46">
                  <c:v>2.0400374601864453</c:v>
                </c:pt>
                <c:pt idx="47">
                  <c:v>2.0744395922239032</c:v>
                </c:pt>
                <c:pt idx="48">
                  <c:v>2.372671136668465</c:v>
                </c:pt>
                <c:pt idx="49">
                  <c:v>2.5309868502569812</c:v>
                </c:pt>
                <c:pt idx="50">
                  <c:v>2.7735551623471406</c:v>
                </c:pt>
                <c:pt idx="51">
                  <c:v>3.0085247964204678</c:v>
                </c:pt>
                <c:pt idx="52">
                  <c:v>3.0543447652207516</c:v>
                </c:pt>
                <c:pt idx="53">
                  <c:v>3.0541504588760242</c:v>
                </c:pt>
                <c:pt idx="54">
                  <c:v>3.544883869999929</c:v>
                </c:pt>
                <c:pt idx="55">
                  <c:v>3.5688017855152876</c:v>
                </c:pt>
                <c:pt idx="56">
                  <c:v>3.7623815320240412</c:v>
                </c:pt>
                <c:pt idx="57">
                  <c:v>3.9497935504225756</c:v>
                </c:pt>
                <c:pt idx="58">
                  <c:v>4.4058785789752255</c:v>
                </c:pt>
                <c:pt idx="59">
                  <c:v>4.7933477884480524</c:v>
                </c:pt>
                <c:pt idx="60">
                  <c:v>5.1641479820310625</c:v>
                </c:pt>
                <c:pt idx="61">
                  <c:v>5.4794353400671234</c:v>
                </c:pt>
                <c:pt idx="62">
                  <c:v>5.6157034078452845</c:v>
                </c:pt>
                <c:pt idx="63">
                  <c:v>5.6400975123153065</c:v>
                </c:pt>
                <c:pt idx="64">
                  <c:v>5.9920520411055405</c:v>
                </c:pt>
                <c:pt idx="65">
                  <c:v>6.2625653879942149</c:v>
                </c:pt>
                <c:pt idx="66">
                  <c:v>6.3160026884297089</c:v>
                </c:pt>
                <c:pt idx="67">
                  <c:v>6.5842600397814897</c:v>
                </c:pt>
                <c:pt idx="68">
                  <c:v>6.7430223689527153</c:v>
                </c:pt>
                <c:pt idx="69">
                  <c:v>7.0103651790171693</c:v>
                </c:pt>
                <c:pt idx="70">
                  <c:v>7.2603634824322807</c:v>
                </c:pt>
                <c:pt idx="71">
                  <c:v>7.5927743780108345</c:v>
                </c:pt>
                <c:pt idx="72">
                  <c:v>7.8089892346873855</c:v>
                </c:pt>
              </c:numCache>
            </c:numRef>
          </c:val>
        </c:ser>
        <c:ser>
          <c:idx val="6"/>
          <c:order val="5"/>
          <c:tx>
            <c:strRef>
              <c:f>Monthly!$H$2</c:f>
              <c:strCache>
                <c:ptCount val="1"/>
                <c:pt idx="0">
                  <c:v>Eagle Ford (TX)</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Monthly!$H$3:$H$75</c:f>
              <c:numCache>
                <c:formatCode>#,##0.00</c:formatCode>
                <c:ptCount val="73"/>
                <c:pt idx="0">
                  <c:v>3.7838809884025023E-4</c:v>
                </c:pt>
                <c:pt idx="1">
                  <c:v>4.1354415292771634E-4</c:v>
                </c:pt>
                <c:pt idx="2">
                  <c:v>4.4252346723165371E-4</c:v>
                </c:pt>
                <c:pt idx="3">
                  <c:v>3.8712189433525042E-4</c:v>
                </c:pt>
                <c:pt idx="4">
                  <c:v>3.7970993248391852E-4</c:v>
                </c:pt>
                <c:pt idx="5">
                  <c:v>3.8387106479423653E-4</c:v>
                </c:pt>
                <c:pt idx="6">
                  <c:v>3.4425835416038809E-4</c:v>
                </c:pt>
                <c:pt idx="7">
                  <c:v>2.887149044528881E-4</c:v>
                </c:pt>
                <c:pt idx="8">
                  <c:v>2.5788093165794802E-5</c:v>
                </c:pt>
                <c:pt idx="9">
                  <c:v>8.7558260557459253E-5</c:v>
                </c:pt>
                <c:pt idx="10">
                  <c:v>4.6658965177094605E-5</c:v>
                </c:pt>
                <c:pt idx="11">
                  <c:v>1.3625461199068365E-4</c:v>
                </c:pt>
                <c:pt idx="12">
                  <c:v>3.55528829592828E-4</c:v>
                </c:pt>
                <c:pt idx="13">
                  <c:v>3.5051856436893886E-4</c:v>
                </c:pt>
                <c:pt idx="14">
                  <c:v>4.0878126980955479E-4</c:v>
                </c:pt>
                <c:pt idx="15">
                  <c:v>6.5143776660191426E-4</c:v>
                </c:pt>
                <c:pt idx="16">
                  <c:v>9.4211497957892847E-4</c:v>
                </c:pt>
                <c:pt idx="17">
                  <c:v>1.8387109026943033E-3</c:v>
                </c:pt>
                <c:pt idx="18">
                  <c:v>3.6127491356758115E-4</c:v>
                </c:pt>
                <c:pt idx="19">
                  <c:v>3.7238940463613551E-4</c:v>
                </c:pt>
                <c:pt idx="20">
                  <c:v>1.6337096901652519E-3</c:v>
                </c:pt>
                <c:pt idx="21">
                  <c:v>4.3954035407252866E-3</c:v>
                </c:pt>
                <c:pt idx="22">
                  <c:v>4.3719839771824967E-3</c:v>
                </c:pt>
                <c:pt idx="23">
                  <c:v>3.5240490224880752E-3</c:v>
                </c:pt>
                <c:pt idx="24">
                  <c:v>5.0427110842034134E-3</c:v>
                </c:pt>
                <c:pt idx="25">
                  <c:v>8.4585968258776463E-3</c:v>
                </c:pt>
                <c:pt idx="26">
                  <c:v>1.0534780092572603E-2</c:v>
                </c:pt>
                <c:pt idx="27">
                  <c:v>1.3947020400966129E-2</c:v>
                </c:pt>
                <c:pt idx="28">
                  <c:v>1.8437399836055537E-2</c:v>
                </c:pt>
                <c:pt idx="29">
                  <c:v>2.2508202512352492E-2</c:v>
                </c:pt>
                <c:pt idx="30">
                  <c:v>3.1426907831255055E-2</c:v>
                </c:pt>
                <c:pt idx="31">
                  <c:v>4.1218047872864767E-2</c:v>
                </c:pt>
                <c:pt idx="32">
                  <c:v>5.2026382386837634E-2</c:v>
                </c:pt>
                <c:pt idx="33">
                  <c:v>7.4546772042954484E-2</c:v>
                </c:pt>
                <c:pt idx="34">
                  <c:v>0.10819456455443772</c:v>
                </c:pt>
                <c:pt idx="35">
                  <c:v>0.10776738546269179</c:v>
                </c:pt>
                <c:pt idx="36">
                  <c:v>0.11870299652040024</c:v>
                </c:pt>
                <c:pt idx="37">
                  <c:v>0.12705490907636144</c:v>
                </c:pt>
                <c:pt idx="38">
                  <c:v>0.13920638171010377</c:v>
                </c:pt>
                <c:pt idx="39">
                  <c:v>0.15675605388133534</c:v>
                </c:pt>
                <c:pt idx="40">
                  <c:v>0.19204249335097118</c:v>
                </c:pt>
                <c:pt idx="41">
                  <c:v>0.23702236554038394</c:v>
                </c:pt>
                <c:pt idx="42">
                  <c:v>0.24527508603199993</c:v>
                </c:pt>
                <c:pt idx="43">
                  <c:v>0.27749710122670118</c:v>
                </c:pt>
                <c:pt idx="44">
                  <c:v>0.32277302125728957</c:v>
                </c:pt>
                <c:pt idx="45">
                  <c:v>0.36013955300658229</c:v>
                </c:pt>
                <c:pt idx="46">
                  <c:v>0.41269911726525882</c:v>
                </c:pt>
                <c:pt idx="47">
                  <c:v>0.53584038588855987</c:v>
                </c:pt>
                <c:pt idx="48">
                  <c:v>0.59001171665985563</c:v>
                </c:pt>
                <c:pt idx="49">
                  <c:v>0.63645995779864162</c:v>
                </c:pt>
                <c:pt idx="50">
                  <c:v>0.71213535680235218</c:v>
                </c:pt>
                <c:pt idx="51">
                  <c:v>0.76295684274794007</c:v>
                </c:pt>
                <c:pt idx="52">
                  <c:v>0.82666713300314265</c:v>
                </c:pt>
                <c:pt idx="53">
                  <c:v>0.85718083867574346</c:v>
                </c:pt>
                <c:pt idx="54">
                  <c:v>0.93644906740380396</c:v>
                </c:pt>
                <c:pt idx="55">
                  <c:v>1.04931115659106</c:v>
                </c:pt>
                <c:pt idx="56">
                  <c:v>1.1988851099156073</c:v>
                </c:pt>
                <c:pt idx="57">
                  <c:v>1.2838300897055686</c:v>
                </c:pt>
                <c:pt idx="58">
                  <c:v>1.4143102618145935</c:v>
                </c:pt>
                <c:pt idx="59">
                  <c:v>1.5293719543234559</c:v>
                </c:pt>
                <c:pt idx="60">
                  <c:v>1.5801523218502773</c:v>
                </c:pt>
                <c:pt idx="61">
                  <c:v>1.579359058859457</c:v>
                </c:pt>
                <c:pt idx="62">
                  <c:v>1.6278830637365778</c:v>
                </c:pt>
                <c:pt idx="63">
                  <c:v>1.6323978691288503</c:v>
                </c:pt>
                <c:pt idx="64">
                  <c:v>1.7458973110483738</c:v>
                </c:pt>
                <c:pt idx="65">
                  <c:v>1.8119288375886318</c:v>
                </c:pt>
                <c:pt idx="66">
                  <c:v>1.8626276632070731</c:v>
                </c:pt>
                <c:pt idx="67">
                  <c:v>1.994162211057344</c:v>
                </c:pt>
                <c:pt idx="68">
                  <c:v>2.0603119374688426</c:v>
                </c:pt>
                <c:pt idx="69">
                  <c:v>2.1220489370603977</c:v>
                </c:pt>
                <c:pt idx="70">
                  <c:v>2.1601042560361399</c:v>
                </c:pt>
                <c:pt idx="71">
                  <c:v>2.1882315903894956</c:v>
                </c:pt>
                <c:pt idx="72">
                  <c:v>2.2139598890885588</c:v>
                </c:pt>
              </c:numCache>
            </c:numRef>
          </c:val>
        </c:ser>
        <c:ser>
          <c:idx val="7"/>
          <c:order val="6"/>
          <c:tx>
            <c:strRef>
              <c:f>Monthly!$I$2</c:f>
              <c:strCache>
                <c:ptCount val="1"/>
                <c:pt idx="0">
                  <c:v>Bakken (ND)</c:v>
                </c:pt>
              </c:strCache>
            </c:strRef>
          </c:tx>
          <c:marker>
            <c:symbol val="none"/>
          </c:marker>
          <c:cat>
            <c:numRef>
              <c:f>Monthly!$A$3:$A$75</c:f>
              <c:numCache>
                <c:formatCode>m/d/yyyy</c:formatCode>
                <c:ptCount val="7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numCache>
            </c:numRef>
          </c:cat>
          <c:val>
            <c:numRef>
              <c:f>Monthly!$I$3:$I$75</c:f>
              <c:numCache>
                <c:formatCode>#,##0.00</c:formatCode>
                <c:ptCount val="73"/>
                <c:pt idx="0">
                  <c:v>9.1251663356811726E-3</c:v>
                </c:pt>
                <c:pt idx="1">
                  <c:v>9.1251663356811726E-3</c:v>
                </c:pt>
                <c:pt idx="2">
                  <c:v>9.1251663356811726E-3</c:v>
                </c:pt>
                <c:pt idx="3">
                  <c:v>1.3061958905407929E-2</c:v>
                </c:pt>
                <c:pt idx="4">
                  <c:v>1.3061958905407929E-2</c:v>
                </c:pt>
                <c:pt idx="5">
                  <c:v>1.3061958905407929E-2</c:v>
                </c:pt>
                <c:pt idx="6">
                  <c:v>1.6027075447186349E-2</c:v>
                </c:pt>
                <c:pt idx="7">
                  <c:v>1.6027075447186349E-2</c:v>
                </c:pt>
                <c:pt idx="8">
                  <c:v>1.6027075447186349E-2</c:v>
                </c:pt>
                <c:pt idx="9">
                  <c:v>1.939206243598298E-2</c:v>
                </c:pt>
                <c:pt idx="10">
                  <c:v>1.939206243598298E-2</c:v>
                </c:pt>
                <c:pt idx="11">
                  <c:v>1.939206243598298E-2</c:v>
                </c:pt>
                <c:pt idx="12">
                  <c:v>1.5437923210655381E-2</c:v>
                </c:pt>
                <c:pt idx="13">
                  <c:v>1.5437923210655381E-2</c:v>
                </c:pt>
                <c:pt idx="14">
                  <c:v>1.5437923210655381E-2</c:v>
                </c:pt>
                <c:pt idx="15">
                  <c:v>2.2060577379717412E-2</c:v>
                </c:pt>
                <c:pt idx="16">
                  <c:v>2.2060577379717412E-2</c:v>
                </c:pt>
                <c:pt idx="17">
                  <c:v>2.2060577379717412E-2</c:v>
                </c:pt>
                <c:pt idx="18">
                  <c:v>2.8874132679829492E-2</c:v>
                </c:pt>
                <c:pt idx="19">
                  <c:v>2.8874132679829492E-2</c:v>
                </c:pt>
                <c:pt idx="20">
                  <c:v>2.8874132679829492E-2</c:v>
                </c:pt>
                <c:pt idx="21">
                  <c:v>3.7278485440155482E-2</c:v>
                </c:pt>
                <c:pt idx="22">
                  <c:v>3.7278485440155482E-2</c:v>
                </c:pt>
                <c:pt idx="23">
                  <c:v>3.7278485440155482E-2</c:v>
                </c:pt>
                <c:pt idx="24">
                  <c:v>3.8624013171928005E-2</c:v>
                </c:pt>
                <c:pt idx="25">
                  <c:v>3.8624013171928005E-2</c:v>
                </c:pt>
                <c:pt idx="26">
                  <c:v>3.8624013171928005E-2</c:v>
                </c:pt>
                <c:pt idx="27">
                  <c:v>4.8121771783973866E-2</c:v>
                </c:pt>
                <c:pt idx="28">
                  <c:v>4.8121771783973859E-2</c:v>
                </c:pt>
                <c:pt idx="29">
                  <c:v>4.8121771783973866E-2</c:v>
                </c:pt>
                <c:pt idx="30">
                  <c:v>5.8085769775783856E-2</c:v>
                </c:pt>
                <c:pt idx="31">
                  <c:v>5.8085769775783856E-2</c:v>
                </c:pt>
                <c:pt idx="32">
                  <c:v>5.8085769775783856E-2</c:v>
                </c:pt>
                <c:pt idx="33">
                  <c:v>6.1948497928580593E-2</c:v>
                </c:pt>
                <c:pt idx="34">
                  <c:v>6.1948497928580593E-2</c:v>
                </c:pt>
                <c:pt idx="35">
                  <c:v>6.1948497928580593E-2</c:v>
                </c:pt>
                <c:pt idx="36">
                  <c:v>8.0090357315593566E-2</c:v>
                </c:pt>
                <c:pt idx="37">
                  <c:v>8.0090357315593566E-2</c:v>
                </c:pt>
                <c:pt idx="38">
                  <c:v>8.0090357315593566E-2</c:v>
                </c:pt>
                <c:pt idx="39">
                  <c:v>0.10084432315815349</c:v>
                </c:pt>
                <c:pt idx="40">
                  <c:v>0.10084432315815349</c:v>
                </c:pt>
                <c:pt idx="41">
                  <c:v>0.10084432315815349</c:v>
                </c:pt>
                <c:pt idx="42">
                  <c:v>0.12184817357568191</c:v>
                </c:pt>
                <c:pt idx="43">
                  <c:v>0.12184817357568191</c:v>
                </c:pt>
                <c:pt idx="44">
                  <c:v>0.12184817357568191</c:v>
                </c:pt>
                <c:pt idx="45">
                  <c:v>0.13762210799690128</c:v>
                </c:pt>
                <c:pt idx="46">
                  <c:v>0.13762210799690131</c:v>
                </c:pt>
                <c:pt idx="47">
                  <c:v>0.13762210799690128</c:v>
                </c:pt>
                <c:pt idx="48">
                  <c:v>0.14365538449251541</c:v>
                </c:pt>
                <c:pt idx="49">
                  <c:v>0.14365538449251541</c:v>
                </c:pt>
                <c:pt idx="50">
                  <c:v>0.14365538449251541</c:v>
                </c:pt>
                <c:pt idx="51">
                  <c:v>0.15997763590035091</c:v>
                </c:pt>
                <c:pt idx="52">
                  <c:v>0.15997763590035091</c:v>
                </c:pt>
                <c:pt idx="53">
                  <c:v>0.15997763590035091</c:v>
                </c:pt>
                <c:pt idx="54">
                  <c:v>0.21207741529058632</c:v>
                </c:pt>
                <c:pt idx="55">
                  <c:v>0.21207741529058632</c:v>
                </c:pt>
                <c:pt idx="56">
                  <c:v>0.21207741529058635</c:v>
                </c:pt>
                <c:pt idx="57">
                  <c:v>0.25754210466848815</c:v>
                </c:pt>
                <c:pt idx="58">
                  <c:v>0.25754210466848815</c:v>
                </c:pt>
                <c:pt idx="59">
                  <c:v>0.25754210466848815</c:v>
                </c:pt>
                <c:pt idx="60">
                  <c:v>0.29955211563662998</c:v>
                </c:pt>
                <c:pt idx="61">
                  <c:v>0.29955211563662998</c:v>
                </c:pt>
                <c:pt idx="62">
                  <c:v>0.29955211563662998</c:v>
                </c:pt>
                <c:pt idx="63">
                  <c:v>0.34465488552770834</c:v>
                </c:pt>
                <c:pt idx="64">
                  <c:v>0.34465488552770834</c:v>
                </c:pt>
                <c:pt idx="65">
                  <c:v>0.34465488552770834</c:v>
                </c:pt>
                <c:pt idx="66">
                  <c:v>0.41755696297266726</c:v>
                </c:pt>
                <c:pt idx="67">
                  <c:v>0.41755696297266726</c:v>
                </c:pt>
                <c:pt idx="68">
                  <c:v>0.41755696297266726</c:v>
                </c:pt>
                <c:pt idx="69">
                  <c:v>0.49461929860266823</c:v>
                </c:pt>
                <c:pt idx="70">
                  <c:v>0.49461929860266823</c:v>
                </c:pt>
                <c:pt idx="71">
                  <c:v>0.49461929860266823</c:v>
                </c:pt>
                <c:pt idx="72">
                  <c:v>0.58227314629371452</c:v>
                </c:pt>
              </c:numCache>
            </c:numRef>
          </c:val>
        </c:ser>
        <c:marker val="1"/>
        <c:axId val="177549696"/>
        <c:axId val="177572480"/>
      </c:lineChart>
      <c:dateAx>
        <c:axId val="177549696"/>
        <c:scaling>
          <c:orientation val="minMax"/>
          <c:max val="41275"/>
        </c:scaling>
        <c:axPos val="b"/>
        <c:numFmt formatCode="[$-409]mmm\-yy;@" sourceLinked="0"/>
        <c:tickLblPos val="nextTo"/>
        <c:crossAx val="177572480"/>
        <c:crossesAt val="0"/>
        <c:auto val="1"/>
        <c:lblOffset val="100"/>
        <c:baseTimeUnit val="months"/>
        <c:majorUnit val="1"/>
        <c:majorTimeUnit val="years"/>
        <c:minorUnit val="1"/>
        <c:minorTimeUnit val="years"/>
      </c:dateAx>
      <c:valAx>
        <c:axId val="177572480"/>
        <c:scaling>
          <c:orientation val="minMax"/>
          <c:max val="8"/>
          <c:min val="0"/>
        </c:scaling>
        <c:axPos val="l"/>
        <c:majorGridlines>
          <c:spPr>
            <a:ln>
              <a:solidFill>
                <a:schemeClr val="bg1">
                  <a:lumMod val="75000"/>
                </a:schemeClr>
              </a:solidFill>
            </a:ln>
          </c:spPr>
        </c:majorGridlines>
        <c:numFmt formatCode="#,##0.0" sourceLinked="0"/>
        <c:tickLblPos val="nextTo"/>
        <c:crossAx val="177549696"/>
        <c:crosses val="autoZero"/>
        <c:crossBetween val="between"/>
        <c:majorUnit val="2"/>
      </c:valAx>
    </c:plotArea>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World NGL </a:t>
            </a:r>
            <a:r>
              <a:rPr lang="en-US" sz="2400" dirty="0" smtClean="0"/>
              <a:t>Consumption*</a:t>
            </a:r>
            <a:endParaRPr lang="en-US" sz="2400" dirty="0"/>
          </a:p>
        </c:rich>
      </c:tx>
      <c:layout/>
    </c:title>
    <c:view3D>
      <c:rotX val="75"/>
      <c:perspective val="30"/>
    </c:view3D>
    <c:plotArea>
      <c:layout/>
      <c:pie3DChart>
        <c:varyColors val="1"/>
        <c:ser>
          <c:idx val="0"/>
          <c:order val="0"/>
          <c:explosion val="25"/>
          <c:dLbls>
            <c:txPr>
              <a:bodyPr/>
              <a:lstStyle/>
              <a:p>
                <a:pPr>
                  <a:defRPr sz="1200" baseline="0"/>
                </a:pPr>
                <a:endParaRPr lang="en-US"/>
              </a:p>
            </c:txPr>
            <c:showCatName val="1"/>
            <c:showPercent val="1"/>
            <c:showLeaderLines val="1"/>
          </c:dLbls>
          <c:cat>
            <c:strRef>
              <c:f>Sheet3!$B$6:$B$12</c:f>
              <c:strCache>
                <c:ptCount val="7"/>
                <c:pt idx="0">
                  <c:v>North America</c:v>
                </c:pt>
                <c:pt idx="1">
                  <c:v>Asia</c:v>
                </c:pt>
                <c:pt idx="2">
                  <c:v>Middle East</c:v>
                </c:pt>
                <c:pt idx="3">
                  <c:v>OECD Europe</c:v>
                </c:pt>
                <c:pt idx="4">
                  <c:v>Rest of Europe</c:v>
                </c:pt>
                <c:pt idx="5">
                  <c:v>Cent. &amp; S. America</c:v>
                </c:pt>
                <c:pt idx="6">
                  <c:v>Africa</c:v>
                </c:pt>
              </c:strCache>
            </c:strRef>
          </c:cat>
          <c:val>
            <c:numRef>
              <c:f>Sheet3!$C$6:$C$12</c:f>
              <c:numCache>
                <c:formatCode>General</c:formatCode>
                <c:ptCount val="7"/>
                <c:pt idx="0">
                  <c:v>0.33333333333333331</c:v>
                </c:pt>
                <c:pt idx="1">
                  <c:v>0.25</c:v>
                </c:pt>
                <c:pt idx="2">
                  <c:v>0.16666666666666666</c:v>
                </c:pt>
                <c:pt idx="3">
                  <c:v>8.3333333333333343E-2</c:v>
                </c:pt>
                <c:pt idx="4">
                  <c:v>5.555555555555549E-2</c:v>
                </c:pt>
                <c:pt idx="5">
                  <c:v>6.9444444444444503E-2</c:v>
                </c:pt>
                <c:pt idx="6">
                  <c:v>4.1666666666666664E-2</c:v>
                </c:pt>
              </c:numCache>
            </c:numRef>
          </c:val>
        </c:ser>
        <c:dLbls>
          <c:showCatName val="1"/>
          <c:showPercent val="1"/>
        </c:dLbls>
      </c:pie3DChart>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Natural Gas Liquids (NGL) Prices</a:t>
            </a:r>
          </a:p>
        </c:rich>
      </c:tx>
      <c:layout/>
    </c:title>
    <c:plotArea>
      <c:layout/>
      <c:lineChart>
        <c:grouping val="standard"/>
        <c:ser>
          <c:idx val="0"/>
          <c:order val="0"/>
          <c:tx>
            <c:v>Ethane</c:v>
          </c:tx>
          <c:marker>
            <c:symbol val="none"/>
          </c:marker>
          <c:cat>
            <c:numRef>
              <c:f>Data!$AF$1837:$AF$2344</c:f>
              <c:numCache>
                <c:formatCode>m/d/yyyy</c:formatCode>
                <c:ptCount val="508"/>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pt idx="365">
                  <c:v>41274</c:v>
                </c:pt>
                <c:pt idx="366">
                  <c:v>41275</c:v>
                </c:pt>
                <c:pt idx="367">
                  <c:v>41276</c:v>
                </c:pt>
                <c:pt idx="368">
                  <c:v>41277</c:v>
                </c:pt>
                <c:pt idx="369">
                  <c:v>41278</c:v>
                </c:pt>
                <c:pt idx="370">
                  <c:v>41279</c:v>
                </c:pt>
                <c:pt idx="371">
                  <c:v>41280</c:v>
                </c:pt>
                <c:pt idx="372">
                  <c:v>41281</c:v>
                </c:pt>
                <c:pt idx="373">
                  <c:v>41282</c:v>
                </c:pt>
                <c:pt idx="374">
                  <c:v>41283</c:v>
                </c:pt>
                <c:pt idx="375">
                  <c:v>41284</c:v>
                </c:pt>
                <c:pt idx="376">
                  <c:v>41285</c:v>
                </c:pt>
                <c:pt idx="377">
                  <c:v>41286</c:v>
                </c:pt>
                <c:pt idx="378">
                  <c:v>41287</c:v>
                </c:pt>
                <c:pt idx="379">
                  <c:v>41288</c:v>
                </c:pt>
                <c:pt idx="380">
                  <c:v>41289</c:v>
                </c:pt>
                <c:pt idx="381">
                  <c:v>41290</c:v>
                </c:pt>
                <c:pt idx="382">
                  <c:v>41291</c:v>
                </c:pt>
                <c:pt idx="383">
                  <c:v>41292</c:v>
                </c:pt>
                <c:pt idx="384">
                  <c:v>41293</c:v>
                </c:pt>
                <c:pt idx="385">
                  <c:v>41294</c:v>
                </c:pt>
                <c:pt idx="386">
                  <c:v>41295</c:v>
                </c:pt>
                <c:pt idx="387">
                  <c:v>41296</c:v>
                </c:pt>
                <c:pt idx="388">
                  <c:v>41297</c:v>
                </c:pt>
                <c:pt idx="389">
                  <c:v>41298</c:v>
                </c:pt>
                <c:pt idx="390">
                  <c:v>41299</c:v>
                </c:pt>
                <c:pt idx="391">
                  <c:v>41300</c:v>
                </c:pt>
                <c:pt idx="392">
                  <c:v>41301</c:v>
                </c:pt>
                <c:pt idx="393">
                  <c:v>41302</c:v>
                </c:pt>
                <c:pt idx="394">
                  <c:v>41303</c:v>
                </c:pt>
                <c:pt idx="395">
                  <c:v>41304</c:v>
                </c:pt>
                <c:pt idx="396">
                  <c:v>41305</c:v>
                </c:pt>
                <c:pt idx="397">
                  <c:v>41306</c:v>
                </c:pt>
                <c:pt idx="398">
                  <c:v>41307</c:v>
                </c:pt>
                <c:pt idx="399">
                  <c:v>41308</c:v>
                </c:pt>
                <c:pt idx="400">
                  <c:v>41309</c:v>
                </c:pt>
                <c:pt idx="401">
                  <c:v>41310</c:v>
                </c:pt>
                <c:pt idx="402">
                  <c:v>41311</c:v>
                </c:pt>
                <c:pt idx="403">
                  <c:v>41312</c:v>
                </c:pt>
                <c:pt idx="404">
                  <c:v>41313</c:v>
                </c:pt>
                <c:pt idx="405">
                  <c:v>41314</c:v>
                </c:pt>
                <c:pt idx="406">
                  <c:v>41315</c:v>
                </c:pt>
                <c:pt idx="407">
                  <c:v>41316</c:v>
                </c:pt>
                <c:pt idx="408">
                  <c:v>41317</c:v>
                </c:pt>
                <c:pt idx="409">
                  <c:v>41318</c:v>
                </c:pt>
                <c:pt idx="410">
                  <c:v>41319</c:v>
                </c:pt>
                <c:pt idx="411">
                  <c:v>41320</c:v>
                </c:pt>
                <c:pt idx="412">
                  <c:v>41321</c:v>
                </c:pt>
                <c:pt idx="413">
                  <c:v>41322</c:v>
                </c:pt>
                <c:pt idx="414">
                  <c:v>41323</c:v>
                </c:pt>
                <c:pt idx="415">
                  <c:v>41324</c:v>
                </c:pt>
                <c:pt idx="416">
                  <c:v>41325</c:v>
                </c:pt>
                <c:pt idx="417">
                  <c:v>41326</c:v>
                </c:pt>
                <c:pt idx="418">
                  <c:v>41327</c:v>
                </c:pt>
                <c:pt idx="419">
                  <c:v>41328</c:v>
                </c:pt>
                <c:pt idx="420">
                  <c:v>41329</c:v>
                </c:pt>
                <c:pt idx="421">
                  <c:v>41330</c:v>
                </c:pt>
                <c:pt idx="422">
                  <c:v>41331</c:v>
                </c:pt>
                <c:pt idx="423">
                  <c:v>41332</c:v>
                </c:pt>
                <c:pt idx="424">
                  <c:v>41333</c:v>
                </c:pt>
                <c:pt idx="425">
                  <c:v>41334</c:v>
                </c:pt>
                <c:pt idx="426">
                  <c:v>41335</c:v>
                </c:pt>
                <c:pt idx="427">
                  <c:v>41336</c:v>
                </c:pt>
                <c:pt idx="428">
                  <c:v>41337</c:v>
                </c:pt>
                <c:pt idx="429">
                  <c:v>41338</c:v>
                </c:pt>
                <c:pt idx="430">
                  <c:v>41339</c:v>
                </c:pt>
                <c:pt idx="431">
                  <c:v>41340</c:v>
                </c:pt>
                <c:pt idx="432">
                  <c:v>41341</c:v>
                </c:pt>
                <c:pt idx="433">
                  <c:v>41342</c:v>
                </c:pt>
                <c:pt idx="434">
                  <c:v>41343</c:v>
                </c:pt>
                <c:pt idx="435">
                  <c:v>41344</c:v>
                </c:pt>
                <c:pt idx="436">
                  <c:v>41345</c:v>
                </c:pt>
                <c:pt idx="437">
                  <c:v>41346</c:v>
                </c:pt>
                <c:pt idx="438">
                  <c:v>41347</c:v>
                </c:pt>
                <c:pt idx="439">
                  <c:v>41348</c:v>
                </c:pt>
                <c:pt idx="440">
                  <c:v>41349</c:v>
                </c:pt>
                <c:pt idx="441">
                  <c:v>41350</c:v>
                </c:pt>
                <c:pt idx="442">
                  <c:v>41351</c:v>
                </c:pt>
                <c:pt idx="443">
                  <c:v>41352</c:v>
                </c:pt>
                <c:pt idx="444">
                  <c:v>41353</c:v>
                </c:pt>
                <c:pt idx="445">
                  <c:v>41354</c:v>
                </c:pt>
                <c:pt idx="446">
                  <c:v>41355</c:v>
                </c:pt>
                <c:pt idx="447">
                  <c:v>41356</c:v>
                </c:pt>
                <c:pt idx="448">
                  <c:v>41357</c:v>
                </c:pt>
                <c:pt idx="449">
                  <c:v>41358</c:v>
                </c:pt>
                <c:pt idx="450">
                  <c:v>41359</c:v>
                </c:pt>
                <c:pt idx="451">
                  <c:v>41360</c:v>
                </c:pt>
                <c:pt idx="452">
                  <c:v>41361</c:v>
                </c:pt>
                <c:pt idx="453">
                  <c:v>41362</c:v>
                </c:pt>
                <c:pt idx="454">
                  <c:v>41363</c:v>
                </c:pt>
                <c:pt idx="455">
                  <c:v>41364</c:v>
                </c:pt>
                <c:pt idx="456">
                  <c:v>41365</c:v>
                </c:pt>
                <c:pt idx="457">
                  <c:v>41366</c:v>
                </c:pt>
                <c:pt idx="458">
                  <c:v>41367</c:v>
                </c:pt>
                <c:pt idx="459">
                  <c:v>41368</c:v>
                </c:pt>
                <c:pt idx="460">
                  <c:v>41369</c:v>
                </c:pt>
                <c:pt idx="461">
                  <c:v>41370</c:v>
                </c:pt>
                <c:pt idx="462">
                  <c:v>41371</c:v>
                </c:pt>
                <c:pt idx="463">
                  <c:v>41372</c:v>
                </c:pt>
                <c:pt idx="464">
                  <c:v>41373</c:v>
                </c:pt>
                <c:pt idx="465">
                  <c:v>41374</c:v>
                </c:pt>
                <c:pt idx="466">
                  <c:v>41375</c:v>
                </c:pt>
                <c:pt idx="467">
                  <c:v>41376</c:v>
                </c:pt>
                <c:pt idx="468">
                  <c:v>41377</c:v>
                </c:pt>
                <c:pt idx="469">
                  <c:v>41378</c:v>
                </c:pt>
                <c:pt idx="470">
                  <c:v>41379</c:v>
                </c:pt>
                <c:pt idx="471">
                  <c:v>41380</c:v>
                </c:pt>
                <c:pt idx="472">
                  <c:v>41381</c:v>
                </c:pt>
                <c:pt idx="473">
                  <c:v>41382</c:v>
                </c:pt>
                <c:pt idx="474">
                  <c:v>41383</c:v>
                </c:pt>
                <c:pt idx="475">
                  <c:v>41384</c:v>
                </c:pt>
                <c:pt idx="476">
                  <c:v>41385</c:v>
                </c:pt>
                <c:pt idx="477">
                  <c:v>41386</c:v>
                </c:pt>
                <c:pt idx="478">
                  <c:v>41387</c:v>
                </c:pt>
                <c:pt idx="479">
                  <c:v>41388</c:v>
                </c:pt>
                <c:pt idx="480">
                  <c:v>41389</c:v>
                </c:pt>
                <c:pt idx="481">
                  <c:v>41390</c:v>
                </c:pt>
                <c:pt idx="482">
                  <c:v>41391</c:v>
                </c:pt>
                <c:pt idx="483">
                  <c:v>41392</c:v>
                </c:pt>
                <c:pt idx="484">
                  <c:v>41393</c:v>
                </c:pt>
                <c:pt idx="485">
                  <c:v>41394</c:v>
                </c:pt>
                <c:pt idx="486">
                  <c:v>41395</c:v>
                </c:pt>
                <c:pt idx="487">
                  <c:v>41396</c:v>
                </c:pt>
                <c:pt idx="488">
                  <c:v>41397</c:v>
                </c:pt>
                <c:pt idx="489">
                  <c:v>41398</c:v>
                </c:pt>
                <c:pt idx="490">
                  <c:v>41399</c:v>
                </c:pt>
                <c:pt idx="491">
                  <c:v>41400</c:v>
                </c:pt>
                <c:pt idx="492">
                  <c:v>41401</c:v>
                </c:pt>
                <c:pt idx="493">
                  <c:v>41402</c:v>
                </c:pt>
                <c:pt idx="494">
                  <c:v>41403</c:v>
                </c:pt>
                <c:pt idx="495">
                  <c:v>41404</c:v>
                </c:pt>
                <c:pt idx="496">
                  <c:v>41405</c:v>
                </c:pt>
                <c:pt idx="497">
                  <c:v>41406</c:v>
                </c:pt>
                <c:pt idx="498">
                  <c:v>41407</c:v>
                </c:pt>
                <c:pt idx="499">
                  <c:v>41408</c:v>
                </c:pt>
                <c:pt idx="500">
                  <c:v>41409</c:v>
                </c:pt>
                <c:pt idx="501">
                  <c:v>41410</c:v>
                </c:pt>
                <c:pt idx="502">
                  <c:v>41411</c:v>
                </c:pt>
                <c:pt idx="503">
                  <c:v>41412</c:v>
                </c:pt>
                <c:pt idx="504">
                  <c:v>41413</c:v>
                </c:pt>
                <c:pt idx="505">
                  <c:v>41414</c:v>
                </c:pt>
                <c:pt idx="506">
                  <c:v>41415</c:v>
                </c:pt>
                <c:pt idx="507">
                  <c:v>41416</c:v>
                </c:pt>
              </c:numCache>
            </c:numRef>
          </c:cat>
          <c:val>
            <c:numRef>
              <c:f>Data!$AG$1837:$AG$2344</c:f>
              <c:numCache>
                <c:formatCode>0.000</c:formatCode>
                <c:ptCount val="508"/>
                <c:pt idx="0">
                  <c:v>0.81125000000000003</c:v>
                </c:pt>
                <c:pt idx="1">
                  <c:v>0.81125000000000003</c:v>
                </c:pt>
                <c:pt idx="2">
                  <c:v>0.83250000000000002</c:v>
                </c:pt>
                <c:pt idx="3">
                  <c:v>0.81875000000000064</c:v>
                </c:pt>
                <c:pt idx="4">
                  <c:v>0.80125000000000002</c:v>
                </c:pt>
                <c:pt idx="5">
                  <c:v>0.77750000000000064</c:v>
                </c:pt>
                <c:pt idx="6">
                  <c:v>0.77750000000000064</c:v>
                </c:pt>
                <c:pt idx="7">
                  <c:v>0.77750000000000064</c:v>
                </c:pt>
                <c:pt idx="8">
                  <c:v>0.74250000000000005</c:v>
                </c:pt>
                <c:pt idx="9">
                  <c:v>0.70562499999999995</c:v>
                </c:pt>
                <c:pt idx="10">
                  <c:v>0.6487500000000016</c:v>
                </c:pt>
                <c:pt idx="11">
                  <c:v>0.67500000000000149</c:v>
                </c:pt>
                <c:pt idx="12">
                  <c:v>0.6875</c:v>
                </c:pt>
                <c:pt idx="13">
                  <c:v>0.6875</c:v>
                </c:pt>
                <c:pt idx="14">
                  <c:v>0.6875</c:v>
                </c:pt>
                <c:pt idx="15">
                  <c:v>0.6875</c:v>
                </c:pt>
                <c:pt idx="16">
                  <c:v>0.6775000000000011</c:v>
                </c:pt>
                <c:pt idx="17">
                  <c:v>0.64000000000000123</c:v>
                </c:pt>
                <c:pt idx="18">
                  <c:v>0.60500000000000065</c:v>
                </c:pt>
                <c:pt idx="19">
                  <c:v>0.58187500000000003</c:v>
                </c:pt>
                <c:pt idx="20">
                  <c:v>0.58187500000000003</c:v>
                </c:pt>
                <c:pt idx="21">
                  <c:v>0.58187500000000003</c:v>
                </c:pt>
                <c:pt idx="22">
                  <c:v>0.63249999999999995</c:v>
                </c:pt>
                <c:pt idx="23">
                  <c:v>0.59749999999999959</c:v>
                </c:pt>
                <c:pt idx="24">
                  <c:v>0.58000000000000007</c:v>
                </c:pt>
                <c:pt idx="25">
                  <c:v>0.59</c:v>
                </c:pt>
                <c:pt idx="26">
                  <c:v>0.59375</c:v>
                </c:pt>
                <c:pt idx="27">
                  <c:v>0.59375</c:v>
                </c:pt>
                <c:pt idx="28">
                  <c:v>0.59375</c:v>
                </c:pt>
                <c:pt idx="29">
                  <c:v>0.5675</c:v>
                </c:pt>
                <c:pt idx="30">
                  <c:v>0.54749999999999999</c:v>
                </c:pt>
                <c:pt idx="31">
                  <c:v>0.53374999999999995</c:v>
                </c:pt>
                <c:pt idx="32">
                  <c:v>0.53125</c:v>
                </c:pt>
                <c:pt idx="33">
                  <c:v>0.53</c:v>
                </c:pt>
                <c:pt idx="34">
                  <c:v>0.53</c:v>
                </c:pt>
                <c:pt idx="35">
                  <c:v>0.53</c:v>
                </c:pt>
                <c:pt idx="36">
                  <c:v>0.49062500000000031</c:v>
                </c:pt>
                <c:pt idx="37">
                  <c:v>0.47000000000000008</c:v>
                </c:pt>
                <c:pt idx="38">
                  <c:v>0.47187500000000032</c:v>
                </c:pt>
                <c:pt idx="39">
                  <c:v>0.47250000000000031</c:v>
                </c:pt>
                <c:pt idx="40">
                  <c:v>0.450625</c:v>
                </c:pt>
                <c:pt idx="41">
                  <c:v>0.450625</c:v>
                </c:pt>
                <c:pt idx="42">
                  <c:v>0.450625</c:v>
                </c:pt>
                <c:pt idx="43">
                  <c:v>0.44750000000000001</c:v>
                </c:pt>
                <c:pt idx="44">
                  <c:v>0.43750000000000056</c:v>
                </c:pt>
                <c:pt idx="45">
                  <c:v>0.44374999999999998</c:v>
                </c:pt>
                <c:pt idx="46">
                  <c:v>0.46375</c:v>
                </c:pt>
                <c:pt idx="47">
                  <c:v>0.48875000000000002</c:v>
                </c:pt>
                <c:pt idx="48">
                  <c:v>0.48875000000000002</c:v>
                </c:pt>
                <c:pt idx="49">
                  <c:v>0.48875000000000002</c:v>
                </c:pt>
                <c:pt idx="50">
                  <c:v>0.48875000000000002</c:v>
                </c:pt>
                <c:pt idx="51">
                  <c:v>0.51875000000000004</c:v>
                </c:pt>
                <c:pt idx="52">
                  <c:v>0.52062500000000123</c:v>
                </c:pt>
                <c:pt idx="53">
                  <c:v>0.50062499999999999</c:v>
                </c:pt>
                <c:pt idx="54">
                  <c:v>0.52749999999999997</c:v>
                </c:pt>
                <c:pt idx="55">
                  <c:v>0.52749999999999997</c:v>
                </c:pt>
                <c:pt idx="56">
                  <c:v>0.52749999999999997</c:v>
                </c:pt>
                <c:pt idx="57">
                  <c:v>0.53500000000000003</c:v>
                </c:pt>
                <c:pt idx="58">
                  <c:v>0.54249999999999998</c:v>
                </c:pt>
                <c:pt idx="59">
                  <c:v>0.52625</c:v>
                </c:pt>
                <c:pt idx="60">
                  <c:v>0.53249999999999997</c:v>
                </c:pt>
                <c:pt idx="61">
                  <c:v>0.52500000000000002</c:v>
                </c:pt>
                <c:pt idx="62">
                  <c:v>0.52500000000000002</c:v>
                </c:pt>
                <c:pt idx="63">
                  <c:v>0.52500000000000002</c:v>
                </c:pt>
                <c:pt idx="64">
                  <c:v>0.52375000000000005</c:v>
                </c:pt>
                <c:pt idx="65">
                  <c:v>0.50875000000000004</c:v>
                </c:pt>
                <c:pt idx="66">
                  <c:v>0.52749999999999997</c:v>
                </c:pt>
                <c:pt idx="67">
                  <c:v>0.54749999999999999</c:v>
                </c:pt>
                <c:pt idx="68">
                  <c:v>0.58249999999999957</c:v>
                </c:pt>
                <c:pt idx="69">
                  <c:v>0.58249999999999957</c:v>
                </c:pt>
                <c:pt idx="70">
                  <c:v>0.58249999999999957</c:v>
                </c:pt>
                <c:pt idx="71">
                  <c:v>0.56999999999999995</c:v>
                </c:pt>
                <c:pt idx="72">
                  <c:v>0.55687500000000123</c:v>
                </c:pt>
                <c:pt idx="73">
                  <c:v>0.54312499999999997</c:v>
                </c:pt>
                <c:pt idx="74">
                  <c:v>0.53125</c:v>
                </c:pt>
                <c:pt idx="75">
                  <c:v>0.53625</c:v>
                </c:pt>
                <c:pt idx="76">
                  <c:v>0.53625</c:v>
                </c:pt>
                <c:pt idx="77">
                  <c:v>0.53625</c:v>
                </c:pt>
                <c:pt idx="78">
                  <c:v>0.53312499999999996</c:v>
                </c:pt>
                <c:pt idx="79">
                  <c:v>0.51124999999999998</c:v>
                </c:pt>
                <c:pt idx="80">
                  <c:v>0.49375000000000002</c:v>
                </c:pt>
                <c:pt idx="81">
                  <c:v>0.46750000000000008</c:v>
                </c:pt>
                <c:pt idx="82">
                  <c:v>0.5</c:v>
                </c:pt>
                <c:pt idx="83">
                  <c:v>0.5</c:v>
                </c:pt>
                <c:pt idx="84">
                  <c:v>0.5</c:v>
                </c:pt>
                <c:pt idx="85">
                  <c:v>0.5181249999999995</c:v>
                </c:pt>
                <c:pt idx="86">
                  <c:v>0.53187499999999999</c:v>
                </c:pt>
                <c:pt idx="87">
                  <c:v>0.53187499999999999</c:v>
                </c:pt>
                <c:pt idx="88">
                  <c:v>0.52500000000000002</c:v>
                </c:pt>
                <c:pt idx="89">
                  <c:v>0.51749999999999996</c:v>
                </c:pt>
                <c:pt idx="90">
                  <c:v>0.51749999999999996</c:v>
                </c:pt>
                <c:pt idx="91">
                  <c:v>0.51749999999999996</c:v>
                </c:pt>
                <c:pt idx="92">
                  <c:v>0.47125</c:v>
                </c:pt>
                <c:pt idx="93">
                  <c:v>0.48562500000000008</c:v>
                </c:pt>
                <c:pt idx="94">
                  <c:v>0.47500000000000031</c:v>
                </c:pt>
                <c:pt idx="95">
                  <c:v>0.47250000000000031</c:v>
                </c:pt>
                <c:pt idx="96">
                  <c:v>0.47250000000000031</c:v>
                </c:pt>
                <c:pt idx="97">
                  <c:v>0.47250000000000031</c:v>
                </c:pt>
                <c:pt idx="98">
                  <c:v>0.47250000000000031</c:v>
                </c:pt>
                <c:pt idx="99">
                  <c:v>0.46375</c:v>
                </c:pt>
                <c:pt idx="100">
                  <c:v>0.46062500000000001</c:v>
                </c:pt>
                <c:pt idx="101">
                  <c:v>0.46</c:v>
                </c:pt>
                <c:pt idx="102">
                  <c:v>0.46625</c:v>
                </c:pt>
                <c:pt idx="103">
                  <c:v>0.47625000000000001</c:v>
                </c:pt>
                <c:pt idx="104">
                  <c:v>0.47625000000000001</c:v>
                </c:pt>
                <c:pt idx="105">
                  <c:v>0.47625000000000001</c:v>
                </c:pt>
                <c:pt idx="106">
                  <c:v>0.49375000000000002</c:v>
                </c:pt>
                <c:pt idx="107">
                  <c:v>0.51624999999999999</c:v>
                </c:pt>
                <c:pt idx="108">
                  <c:v>0.505</c:v>
                </c:pt>
                <c:pt idx="109">
                  <c:v>0.50749999999999951</c:v>
                </c:pt>
                <c:pt idx="110">
                  <c:v>0.51312500000000005</c:v>
                </c:pt>
                <c:pt idx="111">
                  <c:v>0.51312500000000005</c:v>
                </c:pt>
                <c:pt idx="112">
                  <c:v>0.51312500000000005</c:v>
                </c:pt>
                <c:pt idx="113">
                  <c:v>0.52</c:v>
                </c:pt>
                <c:pt idx="114">
                  <c:v>0.52937500000000004</c:v>
                </c:pt>
                <c:pt idx="115">
                  <c:v>0.52</c:v>
                </c:pt>
                <c:pt idx="116">
                  <c:v>0.52124999999999999</c:v>
                </c:pt>
                <c:pt idx="117">
                  <c:v>0.51500000000000001</c:v>
                </c:pt>
                <c:pt idx="118">
                  <c:v>0.51500000000000001</c:v>
                </c:pt>
                <c:pt idx="119">
                  <c:v>0.51500000000000001</c:v>
                </c:pt>
                <c:pt idx="120">
                  <c:v>0.49875000000000008</c:v>
                </c:pt>
                <c:pt idx="121">
                  <c:v>0.48437500000000056</c:v>
                </c:pt>
                <c:pt idx="122">
                  <c:v>0.44937500000000002</c:v>
                </c:pt>
                <c:pt idx="123">
                  <c:v>0.41000000000000031</c:v>
                </c:pt>
                <c:pt idx="124">
                  <c:v>0.39750000000000074</c:v>
                </c:pt>
                <c:pt idx="125">
                  <c:v>0.39750000000000074</c:v>
                </c:pt>
                <c:pt idx="126">
                  <c:v>0.39750000000000074</c:v>
                </c:pt>
                <c:pt idx="127">
                  <c:v>0.40875</c:v>
                </c:pt>
                <c:pt idx="128">
                  <c:v>0.41500000000000031</c:v>
                </c:pt>
                <c:pt idx="129">
                  <c:v>0.43375000000000002</c:v>
                </c:pt>
                <c:pt idx="130">
                  <c:v>0.45</c:v>
                </c:pt>
                <c:pt idx="131">
                  <c:v>0.45375000000000004</c:v>
                </c:pt>
                <c:pt idx="132">
                  <c:v>0.45375000000000004</c:v>
                </c:pt>
                <c:pt idx="133">
                  <c:v>0.45375000000000004</c:v>
                </c:pt>
                <c:pt idx="134">
                  <c:v>0.45</c:v>
                </c:pt>
                <c:pt idx="135">
                  <c:v>0.44687500000000002</c:v>
                </c:pt>
                <c:pt idx="136">
                  <c:v>0.41937500000000055</c:v>
                </c:pt>
                <c:pt idx="137">
                  <c:v>0.42125000000000001</c:v>
                </c:pt>
                <c:pt idx="138">
                  <c:v>0.41750000000000032</c:v>
                </c:pt>
                <c:pt idx="139">
                  <c:v>0.41750000000000032</c:v>
                </c:pt>
                <c:pt idx="140">
                  <c:v>0.41750000000000032</c:v>
                </c:pt>
                <c:pt idx="141">
                  <c:v>0.44</c:v>
                </c:pt>
                <c:pt idx="142">
                  <c:v>0.42187500000000056</c:v>
                </c:pt>
                <c:pt idx="143">
                  <c:v>0.39875000000000038</c:v>
                </c:pt>
                <c:pt idx="144">
                  <c:v>0.38500000000000062</c:v>
                </c:pt>
                <c:pt idx="145">
                  <c:v>0.38437500000000074</c:v>
                </c:pt>
                <c:pt idx="146">
                  <c:v>0.38437500000000074</c:v>
                </c:pt>
                <c:pt idx="147">
                  <c:v>0.38437500000000074</c:v>
                </c:pt>
                <c:pt idx="148">
                  <c:v>0.38437500000000074</c:v>
                </c:pt>
                <c:pt idx="149">
                  <c:v>0.38437500000000074</c:v>
                </c:pt>
                <c:pt idx="150">
                  <c:v>0.35250000000000031</c:v>
                </c:pt>
                <c:pt idx="151">
                  <c:v>0.32625000000000032</c:v>
                </c:pt>
                <c:pt idx="152">
                  <c:v>0.29875000000000002</c:v>
                </c:pt>
                <c:pt idx="153">
                  <c:v>0.29875000000000002</c:v>
                </c:pt>
                <c:pt idx="154">
                  <c:v>0.29875000000000002</c:v>
                </c:pt>
                <c:pt idx="155">
                  <c:v>0.30500000000000038</c:v>
                </c:pt>
                <c:pt idx="156">
                  <c:v>0.33500000000000074</c:v>
                </c:pt>
                <c:pt idx="157">
                  <c:v>0.35000000000000031</c:v>
                </c:pt>
                <c:pt idx="158">
                  <c:v>0.31750000000000062</c:v>
                </c:pt>
                <c:pt idx="159">
                  <c:v>0.29437500000000055</c:v>
                </c:pt>
                <c:pt idx="160">
                  <c:v>0.29437500000000055</c:v>
                </c:pt>
                <c:pt idx="161">
                  <c:v>0.29437500000000055</c:v>
                </c:pt>
                <c:pt idx="162">
                  <c:v>0.30125000000000002</c:v>
                </c:pt>
                <c:pt idx="163">
                  <c:v>0.29500000000000032</c:v>
                </c:pt>
                <c:pt idx="164">
                  <c:v>0.29125000000000001</c:v>
                </c:pt>
                <c:pt idx="165">
                  <c:v>0.30250000000000032</c:v>
                </c:pt>
                <c:pt idx="166">
                  <c:v>0.31250000000000056</c:v>
                </c:pt>
                <c:pt idx="167">
                  <c:v>0.31250000000000056</c:v>
                </c:pt>
                <c:pt idx="168">
                  <c:v>0.31250000000000056</c:v>
                </c:pt>
                <c:pt idx="169">
                  <c:v>0.30437500000000062</c:v>
                </c:pt>
                <c:pt idx="170">
                  <c:v>0.31750000000000062</c:v>
                </c:pt>
                <c:pt idx="171">
                  <c:v>0.31250000000000056</c:v>
                </c:pt>
                <c:pt idx="172">
                  <c:v>0.29125000000000001</c:v>
                </c:pt>
                <c:pt idx="173">
                  <c:v>0.29312500000000002</c:v>
                </c:pt>
                <c:pt idx="174">
                  <c:v>0.29312500000000002</c:v>
                </c:pt>
                <c:pt idx="175">
                  <c:v>0.29312500000000002</c:v>
                </c:pt>
                <c:pt idx="176">
                  <c:v>0.28500000000000031</c:v>
                </c:pt>
                <c:pt idx="177">
                  <c:v>0.28375</c:v>
                </c:pt>
                <c:pt idx="178">
                  <c:v>0.28500000000000031</c:v>
                </c:pt>
                <c:pt idx="179">
                  <c:v>0.27437500000000031</c:v>
                </c:pt>
                <c:pt idx="180">
                  <c:v>0.29250000000000032</c:v>
                </c:pt>
                <c:pt idx="181">
                  <c:v>0.29250000000000032</c:v>
                </c:pt>
                <c:pt idx="182">
                  <c:v>0.29250000000000032</c:v>
                </c:pt>
                <c:pt idx="183">
                  <c:v>0.30937500000000062</c:v>
                </c:pt>
                <c:pt idx="184">
                  <c:v>0.32250000000000062</c:v>
                </c:pt>
                <c:pt idx="185">
                  <c:v>0.32250000000000062</c:v>
                </c:pt>
                <c:pt idx="186">
                  <c:v>0.31000000000000055</c:v>
                </c:pt>
                <c:pt idx="187">
                  <c:v>0.29062500000000002</c:v>
                </c:pt>
                <c:pt idx="188">
                  <c:v>0.29062500000000002</c:v>
                </c:pt>
                <c:pt idx="189">
                  <c:v>0.29062500000000002</c:v>
                </c:pt>
                <c:pt idx="190">
                  <c:v>0.29750000000000032</c:v>
                </c:pt>
                <c:pt idx="191">
                  <c:v>0.29625000000000001</c:v>
                </c:pt>
                <c:pt idx="192">
                  <c:v>0.30375000000000002</c:v>
                </c:pt>
                <c:pt idx="193">
                  <c:v>0.30812500000000032</c:v>
                </c:pt>
                <c:pt idx="194">
                  <c:v>0.32500000000000062</c:v>
                </c:pt>
                <c:pt idx="195">
                  <c:v>0.32500000000000062</c:v>
                </c:pt>
                <c:pt idx="196">
                  <c:v>0.32500000000000062</c:v>
                </c:pt>
                <c:pt idx="197">
                  <c:v>0.34687500000000032</c:v>
                </c:pt>
                <c:pt idx="198">
                  <c:v>0.37625000000000008</c:v>
                </c:pt>
                <c:pt idx="199">
                  <c:v>0.38500000000000062</c:v>
                </c:pt>
                <c:pt idx="200">
                  <c:v>0.41500000000000031</c:v>
                </c:pt>
                <c:pt idx="201">
                  <c:v>0.40937500000000032</c:v>
                </c:pt>
                <c:pt idx="202">
                  <c:v>0.40937500000000032</c:v>
                </c:pt>
                <c:pt idx="203">
                  <c:v>0.40937500000000032</c:v>
                </c:pt>
                <c:pt idx="204">
                  <c:v>0.34375</c:v>
                </c:pt>
                <c:pt idx="205">
                  <c:v>0.35187500000000038</c:v>
                </c:pt>
                <c:pt idx="206">
                  <c:v>0.37250000000000055</c:v>
                </c:pt>
                <c:pt idx="207">
                  <c:v>0.39000000000000062</c:v>
                </c:pt>
                <c:pt idx="208">
                  <c:v>0.38562500000000038</c:v>
                </c:pt>
                <c:pt idx="209">
                  <c:v>0.38562500000000038</c:v>
                </c:pt>
                <c:pt idx="210">
                  <c:v>0.38562500000000038</c:v>
                </c:pt>
                <c:pt idx="211">
                  <c:v>0.37312500000000032</c:v>
                </c:pt>
                <c:pt idx="212">
                  <c:v>0.35937500000000056</c:v>
                </c:pt>
                <c:pt idx="213">
                  <c:v>0.36500000000000032</c:v>
                </c:pt>
                <c:pt idx="214">
                  <c:v>0.34937500000000032</c:v>
                </c:pt>
                <c:pt idx="215">
                  <c:v>0.36437500000000062</c:v>
                </c:pt>
                <c:pt idx="216">
                  <c:v>0.36437500000000062</c:v>
                </c:pt>
                <c:pt idx="217">
                  <c:v>0.36437500000000062</c:v>
                </c:pt>
                <c:pt idx="218">
                  <c:v>0.37625000000000008</c:v>
                </c:pt>
                <c:pt idx="219">
                  <c:v>0.39750000000000074</c:v>
                </c:pt>
                <c:pt idx="220">
                  <c:v>0.39687500000000092</c:v>
                </c:pt>
                <c:pt idx="221">
                  <c:v>0.38500000000000062</c:v>
                </c:pt>
                <c:pt idx="222">
                  <c:v>0.36875000000000002</c:v>
                </c:pt>
                <c:pt idx="223">
                  <c:v>0.36875000000000002</c:v>
                </c:pt>
                <c:pt idx="224">
                  <c:v>0.36875000000000002</c:v>
                </c:pt>
                <c:pt idx="225">
                  <c:v>0.37375000000000008</c:v>
                </c:pt>
                <c:pt idx="226">
                  <c:v>0.36750000000000038</c:v>
                </c:pt>
                <c:pt idx="227">
                  <c:v>0.35125000000000001</c:v>
                </c:pt>
                <c:pt idx="228">
                  <c:v>0.35062500000000002</c:v>
                </c:pt>
                <c:pt idx="229">
                  <c:v>0.35125000000000001</c:v>
                </c:pt>
                <c:pt idx="230">
                  <c:v>0.35125000000000001</c:v>
                </c:pt>
                <c:pt idx="231">
                  <c:v>0.35125000000000001</c:v>
                </c:pt>
                <c:pt idx="232">
                  <c:v>0.34687500000000032</c:v>
                </c:pt>
                <c:pt idx="233">
                  <c:v>0.35875000000000001</c:v>
                </c:pt>
                <c:pt idx="234">
                  <c:v>0.35625000000000001</c:v>
                </c:pt>
                <c:pt idx="235">
                  <c:v>0.34750000000000031</c:v>
                </c:pt>
                <c:pt idx="236">
                  <c:v>0.32625000000000032</c:v>
                </c:pt>
                <c:pt idx="237">
                  <c:v>0.32625000000000032</c:v>
                </c:pt>
                <c:pt idx="238">
                  <c:v>0.32625000000000032</c:v>
                </c:pt>
                <c:pt idx="239">
                  <c:v>0.29937500000000056</c:v>
                </c:pt>
                <c:pt idx="240">
                  <c:v>0.30062500000000031</c:v>
                </c:pt>
                <c:pt idx="241">
                  <c:v>0.31375000000000008</c:v>
                </c:pt>
                <c:pt idx="242">
                  <c:v>0.32375000000000032</c:v>
                </c:pt>
                <c:pt idx="243">
                  <c:v>0.33750000000000074</c:v>
                </c:pt>
                <c:pt idx="244">
                  <c:v>0.33750000000000074</c:v>
                </c:pt>
                <c:pt idx="245">
                  <c:v>0.33750000000000074</c:v>
                </c:pt>
                <c:pt idx="246">
                  <c:v>0.33750000000000074</c:v>
                </c:pt>
                <c:pt idx="247">
                  <c:v>0.33875000000000038</c:v>
                </c:pt>
                <c:pt idx="248">
                  <c:v>0.32687500000000091</c:v>
                </c:pt>
                <c:pt idx="249">
                  <c:v>0.33625000000000038</c:v>
                </c:pt>
                <c:pt idx="250">
                  <c:v>0.32125000000000031</c:v>
                </c:pt>
                <c:pt idx="251">
                  <c:v>0.32125000000000031</c:v>
                </c:pt>
                <c:pt idx="252">
                  <c:v>0.32125000000000031</c:v>
                </c:pt>
                <c:pt idx="253">
                  <c:v>0.32062500000000038</c:v>
                </c:pt>
                <c:pt idx="254">
                  <c:v>0.32437500000000075</c:v>
                </c:pt>
                <c:pt idx="255">
                  <c:v>0.32687500000000091</c:v>
                </c:pt>
                <c:pt idx="256">
                  <c:v>0.33250000000000074</c:v>
                </c:pt>
                <c:pt idx="257">
                  <c:v>0.32625000000000032</c:v>
                </c:pt>
                <c:pt idx="258">
                  <c:v>0.32625000000000032</c:v>
                </c:pt>
                <c:pt idx="259">
                  <c:v>0.32625000000000032</c:v>
                </c:pt>
                <c:pt idx="260">
                  <c:v>0.30500000000000038</c:v>
                </c:pt>
                <c:pt idx="261">
                  <c:v>0.30687500000000062</c:v>
                </c:pt>
                <c:pt idx="262">
                  <c:v>0.30500000000000038</c:v>
                </c:pt>
                <c:pt idx="263">
                  <c:v>0.30875000000000002</c:v>
                </c:pt>
                <c:pt idx="264">
                  <c:v>0.31687500000000074</c:v>
                </c:pt>
                <c:pt idx="265">
                  <c:v>0.31687500000000074</c:v>
                </c:pt>
                <c:pt idx="266">
                  <c:v>0.31687500000000074</c:v>
                </c:pt>
                <c:pt idx="267">
                  <c:v>0.30562500000000031</c:v>
                </c:pt>
                <c:pt idx="268">
                  <c:v>0.30250000000000032</c:v>
                </c:pt>
                <c:pt idx="269">
                  <c:v>0.29687500000000056</c:v>
                </c:pt>
                <c:pt idx="270">
                  <c:v>0.30625000000000002</c:v>
                </c:pt>
                <c:pt idx="271">
                  <c:v>0.32000000000000062</c:v>
                </c:pt>
                <c:pt idx="272">
                  <c:v>0.32000000000000062</c:v>
                </c:pt>
                <c:pt idx="273">
                  <c:v>0.32000000000000062</c:v>
                </c:pt>
                <c:pt idx="274">
                  <c:v>0.33812500000000062</c:v>
                </c:pt>
                <c:pt idx="275">
                  <c:v>0.33375000000000032</c:v>
                </c:pt>
                <c:pt idx="276">
                  <c:v>0.31875000000000031</c:v>
                </c:pt>
                <c:pt idx="277">
                  <c:v>0.31750000000000062</c:v>
                </c:pt>
                <c:pt idx="278">
                  <c:v>0.31500000000000056</c:v>
                </c:pt>
                <c:pt idx="279">
                  <c:v>0.31500000000000056</c:v>
                </c:pt>
                <c:pt idx="280">
                  <c:v>0.31500000000000056</c:v>
                </c:pt>
                <c:pt idx="281">
                  <c:v>0.31125000000000008</c:v>
                </c:pt>
                <c:pt idx="282">
                  <c:v>0.31187500000000062</c:v>
                </c:pt>
                <c:pt idx="283">
                  <c:v>0.31062500000000032</c:v>
                </c:pt>
                <c:pt idx="284">
                  <c:v>0.31187500000000062</c:v>
                </c:pt>
                <c:pt idx="285">
                  <c:v>0.31375000000000008</c:v>
                </c:pt>
                <c:pt idx="286">
                  <c:v>0.31375000000000008</c:v>
                </c:pt>
                <c:pt idx="287">
                  <c:v>0.31375000000000008</c:v>
                </c:pt>
                <c:pt idx="288">
                  <c:v>0.31250000000000056</c:v>
                </c:pt>
                <c:pt idx="289">
                  <c:v>0.31562500000000032</c:v>
                </c:pt>
                <c:pt idx="290">
                  <c:v>0.32250000000000062</c:v>
                </c:pt>
                <c:pt idx="291">
                  <c:v>0.33437500000000092</c:v>
                </c:pt>
                <c:pt idx="292">
                  <c:v>0.33750000000000074</c:v>
                </c:pt>
                <c:pt idx="293">
                  <c:v>0.33750000000000074</c:v>
                </c:pt>
                <c:pt idx="294">
                  <c:v>0.33750000000000074</c:v>
                </c:pt>
                <c:pt idx="295">
                  <c:v>0.33062500000000056</c:v>
                </c:pt>
                <c:pt idx="296">
                  <c:v>0.31812500000000032</c:v>
                </c:pt>
                <c:pt idx="297">
                  <c:v>0.32000000000000062</c:v>
                </c:pt>
                <c:pt idx="298">
                  <c:v>0.32187500000000074</c:v>
                </c:pt>
                <c:pt idx="299">
                  <c:v>0.32500000000000062</c:v>
                </c:pt>
                <c:pt idx="300">
                  <c:v>0.32500000000000062</c:v>
                </c:pt>
                <c:pt idx="301">
                  <c:v>0.32500000000000062</c:v>
                </c:pt>
                <c:pt idx="302">
                  <c:v>0.32687500000000091</c:v>
                </c:pt>
                <c:pt idx="303">
                  <c:v>0.32000000000000062</c:v>
                </c:pt>
                <c:pt idx="304">
                  <c:v>0.31500000000000056</c:v>
                </c:pt>
                <c:pt idx="305">
                  <c:v>0.31312500000000032</c:v>
                </c:pt>
                <c:pt idx="306">
                  <c:v>0.30625000000000002</c:v>
                </c:pt>
                <c:pt idx="307">
                  <c:v>0.30625000000000002</c:v>
                </c:pt>
                <c:pt idx="308">
                  <c:v>0.30625000000000002</c:v>
                </c:pt>
                <c:pt idx="309">
                  <c:v>0.30625000000000002</c:v>
                </c:pt>
                <c:pt idx="310">
                  <c:v>0.30687500000000062</c:v>
                </c:pt>
                <c:pt idx="311">
                  <c:v>0.30312500000000031</c:v>
                </c:pt>
                <c:pt idx="312">
                  <c:v>0.29687500000000056</c:v>
                </c:pt>
                <c:pt idx="313">
                  <c:v>0.29312500000000002</c:v>
                </c:pt>
                <c:pt idx="314">
                  <c:v>0.29312500000000002</c:v>
                </c:pt>
                <c:pt idx="315">
                  <c:v>0.29312500000000002</c:v>
                </c:pt>
                <c:pt idx="316">
                  <c:v>0.29187500000000038</c:v>
                </c:pt>
                <c:pt idx="317">
                  <c:v>0.29625000000000001</c:v>
                </c:pt>
                <c:pt idx="318">
                  <c:v>0.29937500000000056</c:v>
                </c:pt>
                <c:pt idx="319">
                  <c:v>0.29562500000000008</c:v>
                </c:pt>
                <c:pt idx="320">
                  <c:v>0.29437500000000055</c:v>
                </c:pt>
                <c:pt idx="321">
                  <c:v>0.29437500000000055</c:v>
                </c:pt>
                <c:pt idx="322">
                  <c:v>0.29437500000000055</c:v>
                </c:pt>
                <c:pt idx="323">
                  <c:v>0.29125000000000001</c:v>
                </c:pt>
                <c:pt idx="324">
                  <c:v>0.28812500000000002</c:v>
                </c:pt>
                <c:pt idx="325">
                  <c:v>0.28750000000000031</c:v>
                </c:pt>
                <c:pt idx="326">
                  <c:v>0.28750000000000031</c:v>
                </c:pt>
                <c:pt idx="327">
                  <c:v>0.28750000000000031</c:v>
                </c:pt>
                <c:pt idx="328">
                  <c:v>0.28750000000000031</c:v>
                </c:pt>
                <c:pt idx="329">
                  <c:v>0.28750000000000031</c:v>
                </c:pt>
                <c:pt idx="330">
                  <c:v>0.28562500000000002</c:v>
                </c:pt>
                <c:pt idx="331">
                  <c:v>0.27125000000000005</c:v>
                </c:pt>
                <c:pt idx="332">
                  <c:v>0.26124999999999998</c:v>
                </c:pt>
                <c:pt idx="333">
                  <c:v>0.263125</c:v>
                </c:pt>
                <c:pt idx="334">
                  <c:v>0.26187500000000002</c:v>
                </c:pt>
                <c:pt idx="335">
                  <c:v>0.26187500000000002</c:v>
                </c:pt>
                <c:pt idx="336">
                  <c:v>0.26187500000000002</c:v>
                </c:pt>
                <c:pt idx="337">
                  <c:v>0.2581250000000001</c:v>
                </c:pt>
                <c:pt idx="338">
                  <c:v>0.24000000000000021</c:v>
                </c:pt>
                <c:pt idx="339">
                  <c:v>0.23625000000000004</c:v>
                </c:pt>
                <c:pt idx="340">
                  <c:v>0.230625</c:v>
                </c:pt>
                <c:pt idx="341">
                  <c:v>0.23625000000000004</c:v>
                </c:pt>
                <c:pt idx="342">
                  <c:v>0.23625000000000004</c:v>
                </c:pt>
                <c:pt idx="343">
                  <c:v>0.23625000000000004</c:v>
                </c:pt>
                <c:pt idx="344">
                  <c:v>0.22625000000000001</c:v>
                </c:pt>
                <c:pt idx="345">
                  <c:v>0.22500000000000001</c:v>
                </c:pt>
                <c:pt idx="346">
                  <c:v>0.22125</c:v>
                </c:pt>
                <c:pt idx="347">
                  <c:v>0.22812499999999997</c:v>
                </c:pt>
                <c:pt idx="348">
                  <c:v>0.22500000000000001</c:v>
                </c:pt>
                <c:pt idx="349">
                  <c:v>0.22500000000000001</c:v>
                </c:pt>
                <c:pt idx="350">
                  <c:v>0.22500000000000001</c:v>
                </c:pt>
                <c:pt idx="351">
                  <c:v>0.23125000000000001</c:v>
                </c:pt>
                <c:pt idx="352">
                  <c:v>0.24250000000000024</c:v>
                </c:pt>
                <c:pt idx="353">
                  <c:v>0.24750000000000028</c:v>
                </c:pt>
                <c:pt idx="354">
                  <c:v>0.24750000000000028</c:v>
                </c:pt>
                <c:pt idx="355">
                  <c:v>0.24937500000000001</c:v>
                </c:pt>
                <c:pt idx="356">
                  <c:v>0.24937500000000001</c:v>
                </c:pt>
                <c:pt idx="357">
                  <c:v>0.24937500000000001</c:v>
                </c:pt>
                <c:pt idx="358">
                  <c:v>0.25124999999999997</c:v>
                </c:pt>
                <c:pt idx="359">
                  <c:v>0.25124999999999997</c:v>
                </c:pt>
                <c:pt idx="360">
                  <c:v>0.25624999999999998</c:v>
                </c:pt>
                <c:pt idx="361">
                  <c:v>0.24562500000000001</c:v>
                </c:pt>
                <c:pt idx="362">
                  <c:v>0.24500000000000027</c:v>
                </c:pt>
                <c:pt idx="363">
                  <c:v>0.24500000000000027</c:v>
                </c:pt>
                <c:pt idx="364">
                  <c:v>0.24500000000000027</c:v>
                </c:pt>
                <c:pt idx="365">
                  <c:v>0.23375000000000001</c:v>
                </c:pt>
                <c:pt idx="366">
                  <c:v>0.23375000000000001</c:v>
                </c:pt>
                <c:pt idx="367">
                  <c:v>0.239375</c:v>
                </c:pt>
                <c:pt idx="368">
                  <c:v>0.22500000000000001</c:v>
                </c:pt>
                <c:pt idx="369">
                  <c:v>0.22500000000000001</c:v>
                </c:pt>
                <c:pt idx="370">
                  <c:v>0.22500000000000001</c:v>
                </c:pt>
                <c:pt idx="371">
                  <c:v>0.22500000000000001</c:v>
                </c:pt>
                <c:pt idx="372">
                  <c:v>0.22625000000000001</c:v>
                </c:pt>
                <c:pt idx="373">
                  <c:v>0.22062499999999988</c:v>
                </c:pt>
                <c:pt idx="374">
                  <c:v>0.2175000000000003</c:v>
                </c:pt>
                <c:pt idx="375">
                  <c:v>0.21250000000000024</c:v>
                </c:pt>
                <c:pt idx="376">
                  <c:v>0.21812500000000001</c:v>
                </c:pt>
                <c:pt idx="377">
                  <c:v>0.21812500000000001</c:v>
                </c:pt>
                <c:pt idx="378">
                  <c:v>0.21812500000000001</c:v>
                </c:pt>
                <c:pt idx="379">
                  <c:v>0.21687500000000001</c:v>
                </c:pt>
                <c:pt idx="380">
                  <c:v>0.22125</c:v>
                </c:pt>
                <c:pt idx="381">
                  <c:v>0.22750000000000001</c:v>
                </c:pt>
                <c:pt idx="382">
                  <c:v>0.23750000000000004</c:v>
                </c:pt>
                <c:pt idx="383">
                  <c:v>0.24812500000000001</c:v>
                </c:pt>
                <c:pt idx="384">
                  <c:v>0.24812500000000001</c:v>
                </c:pt>
                <c:pt idx="385">
                  <c:v>0.24812500000000001</c:v>
                </c:pt>
                <c:pt idx="386">
                  <c:v>0.24812500000000001</c:v>
                </c:pt>
                <c:pt idx="387">
                  <c:v>0.263125</c:v>
                </c:pt>
                <c:pt idx="388">
                  <c:v>0.26</c:v>
                </c:pt>
                <c:pt idx="389">
                  <c:v>0.25</c:v>
                </c:pt>
                <c:pt idx="390">
                  <c:v>0.24500000000000027</c:v>
                </c:pt>
                <c:pt idx="391">
                  <c:v>0.24500000000000027</c:v>
                </c:pt>
                <c:pt idx="392">
                  <c:v>0.24500000000000027</c:v>
                </c:pt>
                <c:pt idx="393">
                  <c:v>0.238125</c:v>
                </c:pt>
                <c:pt idx="394">
                  <c:v>0.24500000000000027</c:v>
                </c:pt>
                <c:pt idx="395">
                  <c:v>0.24937500000000001</c:v>
                </c:pt>
                <c:pt idx="396">
                  <c:v>0.25624999999999998</c:v>
                </c:pt>
                <c:pt idx="397">
                  <c:v>0.26124999999999998</c:v>
                </c:pt>
                <c:pt idx="398">
                  <c:v>0.26124999999999998</c:v>
                </c:pt>
                <c:pt idx="399">
                  <c:v>0.26124999999999998</c:v>
                </c:pt>
                <c:pt idx="400">
                  <c:v>0.255</c:v>
                </c:pt>
                <c:pt idx="401">
                  <c:v>0.26374999999999998</c:v>
                </c:pt>
                <c:pt idx="402">
                  <c:v>0.26437500000000008</c:v>
                </c:pt>
                <c:pt idx="403">
                  <c:v>0.2525</c:v>
                </c:pt>
                <c:pt idx="404">
                  <c:v>0.24750000000000028</c:v>
                </c:pt>
                <c:pt idx="405">
                  <c:v>0.24750000000000028</c:v>
                </c:pt>
                <c:pt idx="406">
                  <c:v>0.24750000000000028</c:v>
                </c:pt>
                <c:pt idx="407">
                  <c:v>0.24187500000000001</c:v>
                </c:pt>
                <c:pt idx="408">
                  <c:v>0.24937500000000001</c:v>
                </c:pt>
                <c:pt idx="409">
                  <c:v>0.2506250000000001</c:v>
                </c:pt>
                <c:pt idx="410">
                  <c:v>0.25</c:v>
                </c:pt>
                <c:pt idx="411">
                  <c:v>0.2487500000000003</c:v>
                </c:pt>
                <c:pt idx="412">
                  <c:v>0.2487500000000003</c:v>
                </c:pt>
                <c:pt idx="413">
                  <c:v>0.2487500000000003</c:v>
                </c:pt>
                <c:pt idx="414">
                  <c:v>0.2487500000000003</c:v>
                </c:pt>
                <c:pt idx="415">
                  <c:v>0.25750000000000001</c:v>
                </c:pt>
                <c:pt idx="416">
                  <c:v>0.26374999999999998</c:v>
                </c:pt>
                <c:pt idx="417">
                  <c:v>0.26</c:v>
                </c:pt>
                <c:pt idx="418">
                  <c:v>0.26500000000000001</c:v>
                </c:pt>
                <c:pt idx="419">
                  <c:v>0.26500000000000001</c:v>
                </c:pt>
                <c:pt idx="420">
                  <c:v>0.26500000000000001</c:v>
                </c:pt>
                <c:pt idx="421">
                  <c:v>0.265625</c:v>
                </c:pt>
                <c:pt idx="422">
                  <c:v>0.26187500000000002</c:v>
                </c:pt>
                <c:pt idx="423">
                  <c:v>0.268125</c:v>
                </c:pt>
                <c:pt idx="424">
                  <c:v>0.27687500000000032</c:v>
                </c:pt>
                <c:pt idx="425">
                  <c:v>0.27500000000000002</c:v>
                </c:pt>
                <c:pt idx="426">
                  <c:v>0.27500000000000002</c:v>
                </c:pt>
                <c:pt idx="427">
                  <c:v>0.27500000000000002</c:v>
                </c:pt>
                <c:pt idx="428">
                  <c:v>0.26875000000000004</c:v>
                </c:pt>
                <c:pt idx="429">
                  <c:v>0.27125000000000005</c:v>
                </c:pt>
                <c:pt idx="430">
                  <c:v>0.26875000000000004</c:v>
                </c:pt>
                <c:pt idx="431">
                  <c:v>0.268125</c:v>
                </c:pt>
                <c:pt idx="432">
                  <c:v>0.26500000000000001</c:v>
                </c:pt>
                <c:pt idx="433">
                  <c:v>0.26500000000000001</c:v>
                </c:pt>
                <c:pt idx="434">
                  <c:v>0.26500000000000001</c:v>
                </c:pt>
                <c:pt idx="435">
                  <c:v>0.26687500000000008</c:v>
                </c:pt>
                <c:pt idx="436">
                  <c:v>0.26437500000000008</c:v>
                </c:pt>
                <c:pt idx="437">
                  <c:v>0.26437500000000008</c:v>
                </c:pt>
                <c:pt idx="438">
                  <c:v>0.26937500000000031</c:v>
                </c:pt>
                <c:pt idx="439">
                  <c:v>0.27687500000000032</c:v>
                </c:pt>
                <c:pt idx="440">
                  <c:v>0.27687500000000032</c:v>
                </c:pt>
                <c:pt idx="441">
                  <c:v>0.27687500000000032</c:v>
                </c:pt>
                <c:pt idx="442">
                  <c:v>0.28375</c:v>
                </c:pt>
                <c:pt idx="443">
                  <c:v>0.28562500000000002</c:v>
                </c:pt>
                <c:pt idx="444">
                  <c:v>0.28375</c:v>
                </c:pt>
                <c:pt idx="445">
                  <c:v>0.28562500000000002</c:v>
                </c:pt>
                <c:pt idx="446">
                  <c:v>0.28750000000000031</c:v>
                </c:pt>
                <c:pt idx="447">
                  <c:v>0.28750000000000031</c:v>
                </c:pt>
                <c:pt idx="448">
                  <c:v>0.28750000000000031</c:v>
                </c:pt>
                <c:pt idx="449">
                  <c:v>0.29125000000000001</c:v>
                </c:pt>
                <c:pt idx="450">
                  <c:v>0.29437500000000055</c:v>
                </c:pt>
                <c:pt idx="451">
                  <c:v>0.30375000000000002</c:v>
                </c:pt>
                <c:pt idx="452">
                  <c:v>0.30937500000000062</c:v>
                </c:pt>
                <c:pt idx="453">
                  <c:v>0.30937500000000062</c:v>
                </c:pt>
                <c:pt idx="454">
                  <c:v>0.30937500000000062</c:v>
                </c:pt>
                <c:pt idx="455">
                  <c:v>0.30937500000000062</c:v>
                </c:pt>
                <c:pt idx="456">
                  <c:v>0.29625000000000001</c:v>
                </c:pt>
                <c:pt idx="457">
                  <c:v>0.28625</c:v>
                </c:pt>
                <c:pt idx="458">
                  <c:v>0.28375</c:v>
                </c:pt>
                <c:pt idx="459">
                  <c:v>0.27562500000000001</c:v>
                </c:pt>
                <c:pt idx="460">
                  <c:v>0.28125</c:v>
                </c:pt>
                <c:pt idx="461">
                  <c:v>0.28125</c:v>
                </c:pt>
                <c:pt idx="462">
                  <c:v>0.28125</c:v>
                </c:pt>
                <c:pt idx="463">
                  <c:v>0.29125000000000001</c:v>
                </c:pt>
                <c:pt idx="464">
                  <c:v>0.28375</c:v>
                </c:pt>
                <c:pt idx="465">
                  <c:v>0.28937500000000038</c:v>
                </c:pt>
                <c:pt idx="466">
                  <c:v>0.28875000000000001</c:v>
                </c:pt>
                <c:pt idx="467">
                  <c:v>0.28812500000000002</c:v>
                </c:pt>
                <c:pt idx="468">
                  <c:v>0.28812500000000002</c:v>
                </c:pt>
                <c:pt idx="469">
                  <c:v>0.28812500000000002</c:v>
                </c:pt>
                <c:pt idx="470">
                  <c:v>0.28500000000000031</c:v>
                </c:pt>
                <c:pt idx="471">
                  <c:v>0.28625</c:v>
                </c:pt>
                <c:pt idx="472">
                  <c:v>0.28000000000000008</c:v>
                </c:pt>
                <c:pt idx="473">
                  <c:v>0.28437500000000032</c:v>
                </c:pt>
                <c:pt idx="474">
                  <c:v>0.29125000000000001</c:v>
                </c:pt>
                <c:pt idx="475">
                  <c:v>0.29125000000000001</c:v>
                </c:pt>
                <c:pt idx="476">
                  <c:v>0.29125000000000001</c:v>
                </c:pt>
                <c:pt idx="477">
                  <c:v>0.29000000000000031</c:v>
                </c:pt>
                <c:pt idx="478">
                  <c:v>0.29187500000000038</c:v>
                </c:pt>
                <c:pt idx="479">
                  <c:v>0.29062500000000002</c:v>
                </c:pt>
                <c:pt idx="480">
                  <c:v>0.29312500000000002</c:v>
                </c:pt>
                <c:pt idx="481">
                  <c:v>0.29250000000000032</c:v>
                </c:pt>
                <c:pt idx="482">
                  <c:v>0.29250000000000032</c:v>
                </c:pt>
                <c:pt idx="483">
                  <c:v>0.29250000000000032</c:v>
                </c:pt>
                <c:pt idx="484">
                  <c:v>0.30000000000000032</c:v>
                </c:pt>
                <c:pt idx="485">
                  <c:v>0.30187500000000062</c:v>
                </c:pt>
                <c:pt idx="486">
                  <c:v>0.29687500000000056</c:v>
                </c:pt>
                <c:pt idx="487">
                  <c:v>0.29000000000000031</c:v>
                </c:pt>
                <c:pt idx="488">
                  <c:v>0.28875000000000001</c:v>
                </c:pt>
                <c:pt idx="489">
                  <c:v>0.28875000000000001</c:v>
                </c:pt>
                <c:pt idx="490">
                  <c:v>0.28875000000000001</c:v>
                </c:pt>
                <c:pt idx="491">
                  <c:v>0.28625</c:v>
                </c:pt>
                <c:pt idx="492">
                  <c:v>0.28125</c:v>
                </c:pt>
                <c:pt idx="493">
                  <c:v>0.28437500000000032</c:v>
                </c:pt>
                <c:pt idx="494">
                  <c:v>0.28312500000000002</c:v>
                </c:pt>
                <c:pt idx="495">
                  <c:v>0.28000000000000008</c:v>
                </c:pt>
                <c:pt idx="496">
                  <c:v>0.28000000000000008</c:v>
                </c:pt>
                <c:pt idx="497">
                  <c:v>0.28000000000000008</c:v>
                </c:pt>
                <c:pt idx="498">
                  <c:v>0.27750000000000002</c:v>
                </c:pt>
                <c:pt idx="499">
                  <c:v>0.27875</c:v>
                </c:pt>
                <c:pt idx="500">
                  <c:v>0.27750000000000002</c:v>
                </c:pt>
                <c:pt idx="501">
                  <c:v>0.27500000000000002</c:v>
                </c:pt>
                <c:pt idx="502">
                  <c:v>0.28000000000000008</c:v>
                </c:pt>
                <c:pt idx="503">
                  <c:v>0.28000000000000008</c:v>
                </c:pt>
                <c:pt idx="504">
                  <c:v>0.28000000000000008</c:v>
                </c:pt>
                <c:pt idx="505">
                  <c:v>0.28625</c:v>
                </c:pt>
                <c:pt idx="506">
                  <c:v>0.28625</c:v>
                </c:pt>
                <c:pt idx="507">
                  <c:v>0.28625</c:v>
                </c:pt>
              </c:numCache>
            </c:numRef>
          </c:val>
        </c:ser>
        <c:ser>
          <c:idx val="1"/>
          <c:order val="1"/>
          <c:tx>
            <c:v>Propane</c:v>
          </c:tx>
          <c:marker>
            <c:symbol val="none"/>
          </c:marker>
          <c:cat>
            <c:numRef>
              <c:f>Data!$AF$1837:$AF$2344</c:f>
              <c:numCache>
                <c:formatCode>m/d/yyyy</c:formatCode>
                <c:ptCount val="508"/>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pt idx="365">
                  <c:v>41274</c:v>
                </c:pt>
                <c:pt idx="366">
                  <c:v>41275</c:v>
                </c:pt>
                <c:pt idx="367">
                  <c:v>41276</c:v>
                </c:pt>
                <c:pt idx="368">
                  <c:v>41277</c:v>
                </c:pt>
                <c:pt idx="369">
                  <c:v>41278</c:v>
                </c:pt>
                <c:pt idx="370">
                  <c:v>41279</c:v>
                </c:pt>
                <c:pt idx="371">
                  <c:v>41280</c:v>
                </c:pt>
                <c:pt idx="372">
                  <c:v>41281</c:v>
                </c:pt>
                <c:pt idx="373">
                  <c:v>41282</c:v>
                </c:pt>
                <c:pt idx="374">
                  <c:v>41283</c:v>
                </c:pt>
                <c:pt idx="375">
                  <c:v>41284</c:v>
                </c:pt>
                <c:pt idx="376">
                  <c:v>41285</c:v>
                </c:pt>
                <c:pt idx="377">
                  <c:v>41286</c:v>
                </c:pt>
                <c:pt idx="378">
                  <c:v>41287</c:v>
                </c:pt>
                <c:pt idx="379">
                  <c:v>41288</c:v>
                </c:pt>
                <c:pt idx="380">
                  <c:v>41289</c:v>
                </c:pt>
                <c:pt idx="381">
                  <c:v>41290</c:v>
                </c:pt>
                <c:pt idx="382">
                  <c:v>41291</c:v>
                </c:pt>
                <c:pt idx="383">
                  <c:v>41292</c:v>
                </c:pt>
                <c:pt idx="384">
                  <c:v>41293</c:v>
                </c:pt>
                <c:pt idx="385">
                  <c:v>41294</c:v>
                </c:pt>
                <c:pt idx="386">
                  <c:v>41295</c:v>
                </c:pt>
                <c:pt idx="387">
                  <c:v>41296</c:v>
                </c:pt>
                <c:pt idx="388">
                  <c:v>41297</c:v>
                </c:pt>
                <c:pt idx="389">
                  <c:v>41298</c:v>
                </c:pt>
                <c:pt idx="390">
                  <c:v>41299</c:v>
                </c:pt>
                <c:pt idx="391">
                  <c:v>41300</c:v>
                </c:pt>
                <c:pt idx="392">
                  <c:v>41301</c:v>
                </c:pt>
                <c:pt idx="393">
                  <c:v>41302</c:v>
                </c:pt>
                <c:pt idx="394">
                  <c:v>41303</c:v>
                </c:pt>
                <c:pt idx="395">
                  <c:v>41304</c:v>
                </c:pt>
                <c:pt idx="396">
                  <c:v>41305</c:v>
                </c:pt>
                <c:pt idx="397">
                  <c:v>41306</c:v>
                </c:pt>
                <c:pt idx="398">
                  <c:v>41307</c:v>
                </c:pt>
                <c:pt idx="399">
                  <c:v>41308</c:v>
                </c:pt>
                <c:pt idx="400">
                  <c:v>41309</c:v>
                </c:pt>
                <c:pt idx="401">
                  <c:v>41310</c:v>
                </c:pt>
                <c:pt idx="402">
                  <c:v>41311</c:v>
                </c:pt>
                <c:pt idx="403">
                  <c:v>41312</c:v>
                </c:pt>
                <c:pt idx="404">
                  <c:v>41313</c:v>
                </c:pt>
                <c:pt idx="405">
                  <c:v>41314</c:v>
                </c:pt>
                <c:pt idx="406">
                  <c:v>41315</c:v>
                </c:pt>
                <c:pt idx="407">
                  <c:v>41316</c:v>
                </c:pt>
                <c:pt idx="408">
                  <c:v>41317</c:v>
                </c:pt>
                <c:pt idx="409">
                  <c:v>41318</c:v>
                </c:pt>
                <c:pt idx="410">
                  <c:v>41319</c:v>
                </c:pt>
                <c:pt idx="411">
                  <c:v>41320</c:v>
                </c:pt>
                <c:pt idx="412">
                  <c:v>41321</c:v>
                </c:pt>
                <c:pt idx="413">
                  <c:v>41322</c:v>
                </c:pt>
                <c:pt idx="414">
                  <c:v>41323</c:v>
                </c:pt>
                <c:pt idx="415">
                  <c:v>41324</c:v>
                </c:pt>
                <c:pt idx="416">
                  <c:v>41325</c:v>
                </c:pt>
                <c:pt idx="417">
                  <c:v>41326</c:v>
                </c:pt>
                <c:pt idx="418">
                  <c:v>41327</c:v>
                </c:pt>
                <c:pt idx="419">
                  <c:v>41328</c:v>
                </c:pt>
                <c:pt idx="420">
                  <c:v>41329</c:v>
                </c:pt>
                <c:pt idx="421">
                  <c:v>41330</c:v>
                </c:pt>
                <c:pt idx="422">
                  <c:v>41331</c:v>
                </c:pt>
                <c:pt idx="423">
                  <c:v>41332</c:v>
                </c:pt>
                <c:pt idx="424">
                  <c:v>41333</c:v>
                </c:pt>
                <c:pt idx="425">
                  <c:v>41334</c:v>
                </c:pt>
                <c:pt idx="426">
                  <c:v>41335</c:v>
                </c:pt>
                <c:pt idx="427">
                  <c:v>41336</c:v>
                </c:pt>
                <c:pt idx="428">
                  <c:v>41337</c:v>
                </c:pt>
                <c:pt idx="429">
                  <c:v>41338</c:v>
                </c:pt>
                <c:pt idx="430">
                  <c:v>41339</c:v>
                </c:pt>
                <c:pt idx="431">
                  <c:v>41340</c:v>
                </c:pt>
                <c:pt idx="432">
                  <c:v>41341</c:v>
                </c:pt>
                <c:pt idx="433">
                  <c:v>41342</c:v>
                </c:pt>
                <c:pt idx="434">
                  <c:v>41343</c:v>
                </c:pt>
                <c:pt idx="435">
                  <c:v>41344</c:v>
                </c:pt>
                <c:pt idx="436">
                  <c:v>41345</c:v>
                </c:pt>
                <c:pt idx="437">
                  <c:v>41346</c:v>
                </c:pt>
                <c:pt idx="438">
                  <c:v>41347</c:v>
                </c:pt>
                <c:pt idx="439">
                  <c:v>41348</c:v>
                </c:pt>
                <c:pt idx="440">
                  <c:v>41349</c:v>
                </c:pt>
                <c:pt idx="441">
                  <c:v>41350</c:v>
                </c:pt>
                <c:pt idx="442">
                  <c:v>41351</c:v>
                </c:pt>
                <c:pt idx="443">
                  <c:v>41352</c:v>
                </c:pt>
                <c:pt idx="444">
                  <c:v>41353</c:v>
                </c:pt>
                <c:pt idx="445">
                  <c:v>41354</c:v>
                </c:pt>
                <c:pt idx="446">
                  <c:v>41355</c:v>
                </c:pt>
                <c:pt idx="447">
                  <c:v>41356</c:v>
                </c:pt>
                <c:pt idx="448">
                  <c:v>41357</c:v>
                </c:pt>
                <c:pt idx="449">
                  <c:v>41358</c:v>
                </c:pt>
                <c:pt idx="450">
                  <c:v>41359</c:v>
                </c:pt>
                <c:pt idx="451">
                  <c:v>41360</c:v>
                </c:pt>
                <c:pt idx="452">
                  <c:v>41361</c:v>
                </c:pt>
                <c:pt idx="453">
                  <c:v>41362</c:v>
                </c:pt>
                <c:pt idx="454">
                  <c:v>41363</c:v>
                </c:pt>
                <c:pt idx="455">
                  <c:v>41364</c:v>
                </c:pt>
                <c:pt idx="456">
                  <c:v>41365</c:v>
                </c:pt>
                <c:pt idx="457">
                  <c:v>41366</c:v>
                </c:pt>
                <c:pt idx="458">
                  <c:v>41367</c:v>
                </c:pt>
                <c:pt idx="459">
                  <c:v>41368</c:v>
                </c:pt>
                <c:pt idx="460">
                  <c:v>41369</c:v>
                </c:pt>
                <c:pt idx="461">
                  <c:v>41370</c:v>
                </c:pt>
                <c:pt idx="462">
                  <c:v>41371</c:v>
                </c:pt>
                <c:pt idx="463">
                  <c:v>41372</c:v>
                </c:pt>
                <c:pt idx="464">
                  <c:v>41373</c:v>
                </c:pt>
                <c:pt idx="465">
                  <c:v>41374</c:v>
                </c:pt>
                <c:pt idx="466">
                  <c:v>41375</c:v>
                </c:pt>
                <c:pt idx="467">
                  <c:v>41376</c:v>
                </c:pt>
                <c:pt idx="468">
                  <c:v>41377</c:v>
                </c:pt>
                <c:pt idx="469">
                  <c:v>41378</c:v>
                </c:pt>
                <c:pt idx="470">
                  <c:v>41379</c:v>
                </c:pt>
                <c:pt idx="471">
                  <c:v>41380</c:v>
                </c:pt>
                <c:pt idx="472">
                  <c:v>41381</c:v>
                </c:pt>
                <c:pt idx="473">
                  <c:v>41382</c:v>
                </c:pt>
                <c:pt idx="474">
                  <c:v>41383</c:v>
                </c:pt>
                <c:pt idx="475">
                  <c:v>41384</c:v>
                </c:pt>
                <c:pt idx="476">
                  <c:v>41385</c:v>
                </c:pt>
                <c:pt idx="477">
                  <c:v>41386</c:v>
                </c:pt>
                <c:pt idx="478">
                  <c:v>41387</c:v>
                </c:pt>
                <c:pt idx="479">
                  <c:v>41388</c:v>
                </c:pt>
                <c:pt idx="480">
                  <c:v>41389</c:v>
                </c:pt>
                <c:pt idx="481">
                  <c:v>41390</c:v>
                </c:pt>
                <c:pt idx="482">
                  <c:v>41391</c:v>
                </c:pt>
                <c:pt idx="483">
                  <c:v>41392</c:v>
                </c:pt>
                <c:pt idx="484">
                  <c:v>41393</c:v>
                </c:pt>
                <c:pt idx="485">
                  <c:v>41394</c:v>
                </c:pt>
                <c:pt idx="486">
                  <c:v>41395</c:v>
                </c:pt>
                <c:pt idx="487">
                  <c:v>41396</c:v>
                </c:pt>
                <c:pt idx="488">
                  <c:v>41397</c:v>
                </c:pt>
                <c:pt idx="489">
                  <c:v>41398</c:v>
                </c:pt>
                <c:pt idx="490">
                  <c:v>41399</c:v>
                </c:pt>
                <c:pt idx="491">
                  <c:v>41400</c:v>
                </c:pt>
                <c:pt idx="492">
                  <c:v>41401</c:v>
                </c:pt>
                <c:pt idx="493">
                  <c:v>41402</c:v>
                </c:pt>
                <c:pt idx="494">
                  <c:v>41403</c:v>
                </c:pt>
                <c:pt idx="495">
                  <c:v>41404</c:v>
                </c:pt>
                <c:pt idx="496">
                  <c:v>41405</c:v>
                </c:pt>
                <c:pt idx="497">
                  <c:v>41406</c:v>
                </c:pt>
                <c:pt idx="498">
                  <c:v>41407</c:v>
                </c:pt>
                <c:pt idx="499">
                  <c:v>41408</c:v>
                </c:pt>
                <c:pt idx="500">
                  <c:v>41409</c:v>
                </c:pt>
                <c:pt idx="501">
                  <c:v>41410</c:v>
                </c:pt>
                <c:pt idx="502">
                  <c:v>41411</c:v>
                </c:pt>
                <c:pt idx="503">
                  <c:v>41412</c:v>
                </c:pt>
                <c:pt idx="504">
                  <c:v>41413</c:v>
                </c:pt>
                <c:pt idx="505">
                  <c:v>41414</c:v>
                </c:pt>
                <c:pt idx="506">
                  <c:v>41415</c:v>
                </c:pt>
                <c:pt idx="507">
                  <c:v>41416</c:v>
                </c:pt>
              </c:numCache>
            </c:numRef>
          </c:cat>
          <c:val>
            <c:numRef>
              <c:f>Data!$AH$1837:$AH$2344</c:f>
              <c:numCache>
                <c:formatCode>0.000</c:formatCode>
                <c:ptCount val="508"/>
                <c:pt idx="0">
                  <c:v>1.385</c:v>
                </c:pt>
                <c:pt idx="1">
                  <c:v>1.385</c:v>
                </c:pt>
                <c:pt idx="2">
                  <c:v>1.395</c:v>
                </c:pt>
                <c:pt idx="3">
                  <c:v>1.3643749999999999</c:v>
                </c:pt>
                <c:pt idx="4">
                  <c:v>1.3487499999999999</c:v>
                </c:pt>
                <c:pt idx="5">
                  <c:v>1.325</c:v>
                </c:pt>
                <c:pt idx="6">
                  <c:v>1.325</c:v>
                </c:pt>
                <c:pt idx="7">
                  <c:v>1.325</c:v>
                </c:pt>
                <c:pt idx="8">
                  <c:v>1.3025</c:v>
                </c:pt>
                <c:pt idx="9">
                  <c:v>1.2793749999999977</c:v>
                </c:pt>
                <c:pt idx="10">
                  <c:v>1.2049999999999974</c:v>
                </c:pt>
                <c:pt idx="11">
                  <c:v>1.2318749999999972</c:v>
                </c:pt>
                <c:pt idx="12">
                  <c:v>1.26125</c:v>
                </c:pt>
                <c:pt idx="13">
                  <c:v>1.26125</c:v>
                </c:pt>
                <c:pt idx="14">
                  <c:v>1.26125</c:v>
                </c:pt>
                <c:pt idx="15">
                  <c:v>1.26125</c:v>
                </c:pt>
                <c:pt idx="16">
                  <c:v>1.29</c:v>
                </c:pt>
                <c:pt idx="17">
                  <c:v>1.29125</c:v>
                </c:pt>
                <c:pt idx="18">
                  <c:v>1.288125</c:v>
                </c:pt>
                <c:pt idx="19">
                  <c:v>1.26125</c:v>
                </c:pt>
                <c:pt idx="20">
                  <c:v>1.26125</c:v>
                </c:pt>
                <c:pt idx="21">
                  <c:v>1.26125</c:v>
                </c:pt>
                <c:pt idx="22">
                  <c:v>1.2762500000000001</c:v>
                </c:pt>
                <c:pt idx="23">
                  <c:v>1.2625</c:v>
                </c:pt>
                <c:pt idx="24">
                  <c:v>1.2625</c:v>
                </c:pt>
                <c:pt idx="25">
                  <c:v>1.2987500000000001</c:v>
                </c:pt>
                <c:pt idx="26">
                  <c:v>1.29</c:v>
                </c:pt>
                <c:pt idx="27">
                  <c:v>1.29</c:v>
                </c:pt>
                <c:pt idx="28">
                  <c:v>1.29</c:v>
                </c:pt>
                <c:pt idx="29">
                  <c:v>1.2925</c:v>
                </c:pt>
                <c:pt idx="30">
                  <c:v>1.2925</c:v>
                </c:pt>
                <c:pt idx="31">
                  <c:v>1.28</c:v>
                </c:pt>
                <c:pt idx="32">
                  <c:v>1.26</c:v>
                </c:pt>
                <c:pt idx="33">
                  <c:v>1.2631249999999972</c:v>
                </c:pt>
                <c:pt idx="34">
                  <c:v>1.2631249999999972</c:v>
                </c:pt>
                <c:pt idx="35">
                  <c:v>1.2631249999999972</c:v>
                </c:pt>
                <c:pt idx="36">
                  <c:v>1.246875</c:v>
                </c:pt>
                <c:pt idx="37">
                  <c:v>1.2368749999999977</c:v>
                </c:pt>
                <c:pt idx="38">
                  <c:v>1.2393749999999975</c:v>
                </c:pt>
                <c:pt idx="39">
                  <c:v>1.2374999999999972</c:v>
                </c:pt>
                <c:pt idx="40">
                  <c:v>1.1900000000000022</c:v>
                </c:pt>
                <c:pt idx="41">
                  <c:v>1.1900000000000022</c:v>
                </c:pt>
                <c:pt idx="42">
                  <c:v>1.1900000000000022</c:v>
                </c:pt>
                <c:pt idx="43">
                  <c:v>1.20875</c:v>
                </c:pt>
                <c:pt idx="44">
                  <c:v>1.1912499999999999</c:v>
                </c:pt>
                <c:pt idx="45">
                  <c:v>1.1937500000000001</c:v>
                </c:pt>
                <c:pt idx="46">
                  <c:v>1.1687500000000022</c:v>
                </c:pt>
                <c:pt idx="47">
                  <c:v>1.1787500000000022</c:v>
                </c:pt>
                <c:pt idx="48">
                  <c:v>1.1787500000000022</c:v>
                </c:pt>
                <c:pt idx="49">
                  <c:v>1.1787500000000022</c:v>
                </c:pt>
                <c:pt idx="50">
                  <c:v>1.1787500000000022</c:v>
                </c:pt>
                <c:pt idx="51">
                  <c:v>1.1900000000000022</c:v>
                </c:pt>
                <c:pt idx="52">
                  <c:v>1.2074999999999971</c:v>
                </c:pt>
                <c:pt idx="53">
                  <c:v>1.2156249999999957</c:v>
                </c:pt>
                <c:pt idx="54">
                  <c:v>1.246875</c:v>
                </c:pt>
                <c:pt idx="55">
                  <c:v>1.246875</c:v>
                </c:pt>
                <c:pt idx="56">
                  <c:v>1.246875</c:v>
                </c:pt>
                <c:pt idx="57">
                  <c:v>1.2374999999999972</c:v>
                </c:pt>
                <c:pt idx="58">
                  <c:v>1.2374999999999972</c:v>
                </c:pt>
                <c:pt idx="59">
                  <c:v>1.2224999999999975</c:v>
                </c:pt>
                <c:pt idx="60">
                  <c:v>1.2262500000000001</c:v>
                </c:pt>
                <c:pt idx="61">
                  <c:v>1.21875</c:v>
                </c:pt>
                <c:pt idx="62">
                  <c:v>1.21875</c:v>
                </c:pt>
                <c:pt idx="63">
                  <c:v>1.21875</c:v>
                </c:pt>
                <c:pt idx="64">
                  <c:v>1.2212499999999977</c:v>
                </c:pt>
                <c:pt idx="65">
                  <c:v>1.2156249999999957</c:v>
                </c:pt>
                <c:pt idx="66">
                  <c:v>1.25</c:v>
                </c:pt>
                <c:pt idx="67">
                  <c:v>1.2962499999999999</c:v>
                </c:pt>
                <c:pt idx="68">
                  <c:v>1.3374999999999975</c:v>
                </c:pt>
                <c:pt idx="69">
                  <c:v>1.3374999999999975</c:v>
                </c:pt>
                <c:pt idx="70">
                  <c:v>1.3374999999999975</c:v>
                </c:pt>
                <c:pt idx="71">
                  <c:v>1.3062499999999999</c:v>
                </c:pt>
                <c:pt idx="72">
                  <c:v>1.2637499999999977</c:v>
                </c:pt>
                <c:pt idx="73">
                  <c:v>1.2524999999999977</c:v>
                </c:pt>
                <c:pt idx="74">
                  <c:v>1.2381249999999975</c:v>
                </c:pt>
                <c:pt idx="75">
                  <c:v>1.2549999999999975</c:v>
                </c:pt>
                <c:pt idx="76">
                  <c:v>1.2549999999999975</c:v>
                </c:pt>
                <c:pt idx="77">
                  <c:v>1.2549999999999975</c:v>
                </c:pt>
                <c:pt idx="78">
                  <c:v>1.26875</c:v>
                </c:pt>
                <c:pt idx="79">
                  <c:v>1.2556249999999962</c:v>
                </c:pt>
                <c:pt idx="80">
                  <c:v>1.2662500000000001</c:v>
                </c:pt>
                <c:pt idx="81">
                  <c:v>1.2618749999999974</c:v>
                </c:pt>
                <c:pt idx="82">
                  <c:v>1.2831249999999974</c:v>
                </c:pt>
                <c:pt idx="83">
                  <c:v>1.2831249999999974</c:v>
                </c:pt>
                <c:pt idx="84">
                  <c:v>1.2831249999999974</c:v>
                </c:pt>
                <c:pt idx="85">
                  <c:v>1.2787500000000001</c:v>
                </c:pt>
                <c:pt idx="86">
                  <c:v>1.2825</c:v>
                </c:pt>
                <c:pt idx="87">
                  <c:v>1.2637499999999977</c:v>
                </c:pt>
                <c:pt idx="88">
                  <c:v>1.2524999999999977</c:v>
                </c:pt>
                <c:pt idx="89">
                  <c:v>1.2374999999999972</c:v>
                </c:pt>
                <c:pt idx="90">
                  <c:v>1.2374999999999972</c:v>
                </c:pt>
                <c:pt idx="91">
                  <c:v>1.2374999999999972</c:v>
                </c:pt>
                <c:pt idx="92">
                  <c:v>1.20875</c:v>
                </c:pt>
                <c:pt idx="93">
                  <c:v>1.2131249999999965</c:v>
                </c:pt>
                <c:pt idx="94">
                  <c:v>1.1937500000000001</c:v>
                </c:pt>
                <c:pt idx="95">
                  <c:v>1.20625</c:v>
                </c:pt>
                <c:pt idx="96">
                  <c:v>1.20625</c:v>
                </c:pt>
                <c:pt idx="97">
                  <c:v>1.20625</c:v>
                </c:pt>
                <c:pt idx="98">
                  <c:v>1.20625</c:v>
                </c:pt>
                <c:pt idx="99">
                  <c:v>1.1887500000000022</c:v>
                </c:pt>
                <c:pt idx="100">
                  <c:v>1.1862500000000027</c:v>
                </c:pt>
                <c:pt idx="101">
                  <c:v>1.1987500000000024</c:v>
                </c:pt>
                <c:pt idx="102">
                  <c:v>1.20875</c:v>
                </c:pt>
                <c:pt idx="103">
                  <c:v>1.2106249999999974</c:v>
                </c:pt>
                <c:pt idx="104">
                  <c:v>1.2106249999999974</c:v>
                </c:pt>
                <c:pt idx="105">
                  <c:v>1.2106249999999974</c:v>
                </c:pt>
                <c:pt idx="106">
                  <c:v>1.2106249999999974</c:v>
                </c:pt>
                <c:pt idx="107">
                  <c:v>1.2174999999999971</c:v>
                </c:pt>
                <c:pt idx="108">
                  <c:v>1.2006249999999972</c:v>
                </c:pt>
                <c:pt idx="109">
                  <c:v>1.1924999999999999</c:v>
                </c:pt>
                <c:pt idx="110">
                  <c:v>1.1962500000000027</c:v>
                </c:pt>
                <c:pt idx="111">
                  <c:v>1.1962500000000027</c:v>
                </c:pt>
                <c:pt idx="112">
                  <c:v>1.1962500000000027</c:v>
                </c:pt>
                <c:pt idx="113">
                  <c:v>1.1868749999999999</c:v>
                </c:pt>
                <c:pt idx="114">
                  <c:v>1.1937500000000001</c:v>
                </c:pt>
                <c:pt idx="115">
                  <c:v>1.1825000000000001</c:v>
                </c:pt>
                <c:pt idx="116">
                  <c:v>1.1743749999999999</c:v>
                </c:pt>
                <c:pt idx="117">
                  <c:v>1.170625</c:v>
                </c:pt>
                <c:pt idx="118">
                  <c:v>1.170625</c:v>
                </c:pt>
                <c:pt idx="119">
                  <c:v>1.170625</c:v>
                </c:pt>
                <c:pt idx="120">
                  <c:v>1.1587499999999999</c:v>
                </c:pt>
                <c:pt idx="121">
                  <c:v>1.1362500000000024</c:v>
                </c:pt>
                <c:pt idx="122">
                  <c:v>1.096875</c:v>
                </c:pt>
                <c:pt idx="123">
                  <c:v>1.059375</c:v>
                </c:pt>
                <c:pt idx="124">
                  <c:v>1.0024999999999977</c:v>
                </c:pt>
                <c:pt idx="125">
                  <c:v>1.0024999999999977</c:v>
                </c:pt>
                <c:pt idx="126">
                  <c:v>1.0024999999999977</c:v>
                </c:pt>
                <c:pt idx="127">
                  <c:v>0.99624999999999997</c:v>
                </c:pt>
                <c:pt idx="128">
                  <c:v>0.97562500000000174</c:v>
                </c:pt>
                <c:pt idx="129">
                  <c:v>0.98875000000000002</c:v>
                </c:pt>
                <c:pt idx="130">
                  <c:v>1.02</c:v>
                </c:pt>
                <c:pt idx="131">
                  <c:v>1.0218749999999974</c:v>
                </c:pt>
                <c:pt idx="132">
                  <c:v>1.0218749999999974</c:v>
                </c:pt>
                <c:pt idx="133">
                  <c:v>1.0218749999999974</c:v>
                </c:pt>
                <c:pt idx="134">
                  <c:v>0.9974999999999995</c:v>
                </c:pt>
                <c:pt idx="135">
                  <c:v>0.98624999999999996</c:v>
                </c:pt>
                <c:pt idx="136">
                  <c:v>0.95187500000000136</c:v>
                </c:pt>
                <c:pt idx="137">
                  <c:v>0.94000000000000061</c:v>
                </c:pt>
                <c:pt idx="138">
                  <c:v>0.93062500000000148</c:v>
                </c:pt>
                <c:pt idx="139">
                  <c:v>0.93062500000000148</c:v>
                </c:pt>
                <c:pt idx="140">
                  <c:v>0.93062500000000148</c:v>
                </c:pt>
                <c:pt idx="141">
                  <c:v>0.93937499999999996</c:v>
                </c:pt>
                <c:pt idx="142">
                  <c:v>0.91625000000000001</c:v>
                </c:pt>
                <c:pt idx="143">
                  <c:v>0.85000000000000064</c:v>
                </c:pt>
                <c:pt idx="144">
                  <c:v>0.83125000000000004</c:v>
                </c:pt>
                <c:pt idx="145">
                  <c:v>0.83437499999999998</c:v>
                </c:pt>
                <c:pt idx="146">
                  <c:v>0.83437499999999998</c:v>
                </c:pt>
                <c:pt idx="147">
                  <c:v>0.83437499999999998</c:v>
                </c:pt>
                <c:pt idx="148">
                  <c:v>0.83437499999999998</c:v>
                </c:pt>
                <c:pt idx="149">
                  <c:v>0.84000000000000064</c:v>
                </c:pt>
                <c:pt idx="150">
                  <c:v>0.78625</c:v>
                </c:pt>
                <c:pt idx="151">
                  <c:v>0.76625000000000065</c:v>
                </c:pt>
                <c:pt idx="152">
                  <c:v>0.70625000000000004</c:v>
                </c:pt>
                <c:pt idx="153">
                  <c:v>0.70625000000000004</c:v>
                </c:pt>
                <c:pt idx="154">
                  <c:v>0.70625000000000004</c:v>
                </c:pt>
                <c:pt idx="155">
                  <c:v>0.72500000000000064</c:v>
                </c:pt>
                <c:pt idx="156">
                  <c:v>0.77687500000000198</c:v>
                </c:pt>
                <c:pt idx="157">
                  <c:v>0.80625000000000002</c:v>
                </c:pt>
                <c:pt idx="158">
                  <c:v>0.78</c:v>
                </c:pt>
                <c:pt idx="159">
                  <c:v>0.74750000000000005</c:v>
                </c:pt>
                <c:pt idx="160">
                  <c:v>0.74750000000000005</c:v>
                </c:pt>
                <c:pt idx="161">
                  <c:v>0.74750000000000005</c:v>
                </c:pt>
                <c:pt idx="162">
                  <c:v>0.76000000000000123</c:v>
                </c:pt>
                <c:pt idx="163">
                  <c:v>0.75625000000000064</c:v>
                </c:pt>
                <c:pt idx="164">
                  <c:v>0.76250000000000062</c:v>
                </c:pt>
                <c:pt idx="165">
                  <c:v>0.7737500000000016</c:v>
                </c:pt>
                <c:pt idx="166">
                  <c:v>0.79375000000000062</c:v>
                </c:pt>
                <c:pt idx="167">
                  <c:v>0.79375000000000062</c:v>
                </c:pt>
                <c:pt idx="168">
                  <c:v>0.79375000000000062</c:v>
                </c:pt>
                <c:pt idx="169">
                  <c:v>0.79375000000000062</c:v>
                </c:pt>
                <c:pt idx="170">
                  <c:v>0.81375000000000064</c:v>
                </c:pt>
                <c:pt idx="171">
                  <c:v>0.82312500000000111</c:v>
                </c:pt>
                <c:pt idx="172">
                  <c:v>0.80937499999999996</c:v>
                </c:pt>
                <c:pt idx="173">
                  <c:v>0.80875000000000064</c:v>
                </c:pt>
                <c:pt idx="174">
                  <c:v>0.80875000000000064</c:v>
                </c:pt>
                <c:pt idx="175">
                  <c:v>0.80875000000000064</c:v>
                </c:pt>
                <c:pt idx="176">
                  <c:v>0.79249999999999998</c:v>
                </c:pt>
                <c:pt idx="177">
                  <c:v>0.80187500000000123</c:v>
                </c:pt>
                <c:pt idx="178">
                  <c:v>0.79875000000000063</c:v>
                </c:pt>
                <c:pt idx="179">
                  <c:v>0.78874999999999995</c:v>
                </c:pt>
                <c:pt idx="180">
                  <c:v>0.82000000000000062</c:v>
                </c:pt>
                <c:pt idx="181">
                  <c:v>0.82000000000000062</c:v>
                </c:pt>
                <c:pt idx="182">
                  <c:v>0.82000000000000062</c:v>
                </c:pt>
                <c:pt idx="183">
                  <c:v>0.79562500000000136</c:v>
                </c:pt>
                <c:pt idx="184">
                  <c:v>0.82250000000000001</c:v>
                </c:pt>
                <c:pt idx="185">
                  <c:v>0.82250000000000001</c:v>
                </c:pt>
                <c:pt idx="186">
                  <c:v>0.81375000000000064</c:v>
                </c:pt>
                <c:pt idx="187">
                  <c:v>0.80875000000000064</c:v>
                </c:pt>
                <c:pt idx="188">
                  <c:v>0.80875000000000064</c:v>
                </c:pt>
                <c:pt idx="189">
                  <c:v>0.80875000000000064</c:v>
                </c:pt>
                <c:pt idx="190">
                  <c:v>0.82875000000000065</c:v>
                </c:pt>
                <c:pt idx="191">
                  <c:v>0.82187500000000135</c:v>
                </c:pt>
                <c:pt idx="192">
                  <c:v>0.83750000000000002</c:v>
                </c:pt>
                <c:pt idx="193">
                  <c:v>0.84624999999999995</c:v>
                </c:pt>
                <c:pt idx="194">
                  <c:v>0.87125000000000064</c:v>
                </c:pt>
                <c:pt idx="195">
                  <c:v>0.87125000000000064</c:v>
                </c:pt>
                <c:pt idx="196">
                  <c:v>0.87125000000000064</c:v>
                </c:pt>
                <c:pt idx="197">
                  <c:v>0.88875000000000004</c:v>
                </c:pt>
                <c:pt idx="198">
                  <c:v>0.92249999999999999</c:v>
                </c:pt>
                <c:pt idx="199">
                  <c:v>0.92500000000000004</c:v>
                </c:pt>
                <c:pt idx="200">
                  <c:v>0.95125000000000004</c:v>
                </c:pt>
                <c:pt idx="201">
                  <c:v>0.93562500000000148</c:v>
                </c:pt>
                <c:pt idx="202">
                  <c:v>0.93562500000000148</c:v>
                </c:pt>
                <c:pt idx="203">
                  <c:v>0.93562500000000148</c:v>
                </c:pt>
                <c:pt idx="204">
                  <c:v>0.91062500000000124</c:v>
                </c:pt>
                <c:pt idx="205">
                  <c:v>0.90125</c:v>
                </c:pt>
                <c:pt idx="206">
                  <c:v>0.89562500000000123</c:v>
                </c:pt>
                <c:pt idx="207">
                  <c:v>0.90249999999999997</c:v>
                </c:pt>
                <c:pt idx="208">
                  <c:v>0.89375000000000004</c:v>
                </c:pt>
                <c:pt idx="209">
                  <c:v>0.89375000000000004</c:v>
                </c:pt>
                <c:pt idx="210">
                  <c:v>0.89375000000000004</c:v>
                </c:pt>
                <c:pt idx="211">
                  <c:v>0.87687500000000174</c:v>
                </c:pt>
                <c:pt idx="212">
                  <c:v>0.86875000000000135</c:v>
                </c:pt>
                <c:pt idx="213">
                  <c:v>0.87000000000000111</c:v>
                </c:pt>
                <c:pt idx="214">
                  <c:v>0.85750000000000004</c:v>
                </c:pt>
                <c:pt idx="215">
                  <c:v>0.88124999999999998</c:v>
                </c:pt>
                <c:pt idx="216">
                  <c:v>0.88124999999999998</c:v>
                </c:pt>
                <c:pt idx="217">
                  <c:v>0.88124999999999998</c:v>
                </c:pt>
                <c:pt idx="218">
                  <c:v>0.88437500000000002</c:v>
                </c:pt>
                <c:pt idx="219">
                  <c:v>0.91125</c:v>
                </c:pt>
                <c:pt idx="220">
                  <c:v>0.93125000000000002</c:v>
                </c:pt>
                <c:pt idx="221">
                  <c:v>0.93875000000000064</c:v>
                </c:pt>
                <c:pt idx="222">
                  <c:v>0.93687500000000123</c:v>
                </c:pt>
                <c:pt idx="223">
                  <c:v>0.93687500000000123</c:v>
                </c:pt>
                <c:pt idx="224">
                  <c:v>0.93687500000000123</c:v>
                </c:pt>
                <c:pt idx="225">
                  <c:v>0.9425</c:v>
                </c:pt>
                <c:pt idx="226">
                  <c:v>0.94499999999999995</c:v>
                </c:pt>
                <c:pt idx="227">
                  <c:v>0.94062500000000149</c:v>
                </c:pt>
                <c:pt idx="228">
                  <c:v>0.94000000000000061</c:v>
                </c:pt>
                <c:pt idx="229">
                  <c:v>0.93125000000000002</c:v>
                </c:pt>
                <c:pt idx="230">
                  <c:v>0.93125000000000002</c:v>
                </c:pt>
                <c:pt idx="231">
                  <c:v>0.93125000000000002</c:v>
                </c:pt>
                <c:pt idx="232">
                  <c:v>0.91312499999999996</c:v>
                </c:pt>
                <c:pt idx="233">
                  <c:v>0.92</c:v>
                </c:pt>
                <c:pt idx="234">
                  <c:v>0.90812499999999996</c:v>
                </c:pt>
                <c:pt idx="235">
                  <c:v>0.87562500000000199</c:v>
                </c:pt>
                <c:pt idx="236">
                  <c:v>0.82125000000000004</c:v>
                </c:pt>
                <c:pt idx="237">
                  <c:v>0.82125000000000004</c:v>
                </c:pt>
                <c:pt idx="238">
                  <c:v>0.82125000000000004</c:v>
                </c:pt>
                <c:pt idx="239">
                  <c:v>0.79249999999999998</c:v>
                </c:pt>
                <c:pt idx="240">
                  <c:v>0.82687500000000136</c:v>
                </c:pt>
                <c:pt idx="241">
                  <c:v>0.85625000000000062</c:v>
                </c:pt>
                <c:pt idx="242">
                  <c:v>0.89749999999999996</c:v>
                </c:pt>
                <c:pt idx="243">
                  <c:v>0.90500000000000003</c:v>
                </c:pt>
                <c:pt idx="244">
                  <c:v>0.90500000000000003</c:v>
                </c:pt>
                <c:pt idx="245">
                  <c:v>0.90500000000000003</c:v>
                </c:pt>
                <c:pt idx="246">
                  <c:v>0.90500000000000003</c:v>
                </c:pt>
                <c:pt idx="247">
                  <c:v>0.9375</c:v>
                </c:pt>
                <c:pt idx="248">
                  <c:v>0.97250000000000003</c:v>
                </c:pt>
                <c:pt idx="249">
                  <c:v>0.98875000000000002</c:v>
                </c:pt>
                <c:pt idx="250">
                  <c:v>0.94875000000000065</c:v>
                </c:pt>
                <c:pt idx="251">
                  <c:v>0.94875000000000065</c:v>
                </c:pt>
                <c:pt idx="252">
                  <c:v>0.94875000000000065</c:v>
                </c:pt>
                <c:pt idx="253">
                  <c:v>0.91749999999999998</c:v>
                </c:pt>
                <c:pt idx="254">
                  <c:v>0.92625000000000002</c:v>
                </c:pt>
                <c:pt idx="255">
                  <c:v>0.93187500000000123</c:v>
                </c:pt>
                <c:pt idx="256">
                  <c:v>0.92375000000000063</c:v>
                </c:pt>
                <c:pt idx="257">
                  <c:v>0.92125000000000001</c:v>
                </c:pt>
                <c:pt idx="258">
                  <c:v>0.92125000000000001</c:v>
                </c:pt>
                <c:pt idx="259">
                  <c:v>0.92125000000000001</c:v>
                </c:pt>
                <c:pt idx="260">
                  <c:v>0.87937500000000124</c:v>
                </c:pt>
                <c:pt idx="261">
                  <c:v>0.86875000000000135</c:v>
                </c:pt>
                <c:pt idx="262">
                  <c:v>0.85625000000000062</c:v>
                </c:pt>
                <c:pt idx="263">
                  <c:v>0.87062500000000198</c:v>
                </c:pt>
                <c:pt idx="264">
                  <c:v>0.89062500000000122</c:v>
                </c:pt>
                <c:pt idx="265">
                  <c:v>0.89062500000000122</c:v>
                </c:pt>
                <c:pt idx="266">
                  <c:v>0.89062500000000122</c:v>
                </c:pt>
                <c:pt idx="267">
                  <c:v>0.86875000000000135</c:v>
                </c:pt>
                <c:pt idx="268">
                  <c:v>0.87749999999999995</c:v>
                </c:pt>
                <c:pt idx="269">
                  <c:v>0.86687499999999995</c:v>
                </c:pt>
                <c:pt idx="270">
                  <c:v>0.9</c:v>
                </c:pt>
                <c:pt idx="271">
                  <c:v>0.91500000000000004</c:v>
                </c:pt>
                <c:pt idx="272">
                  <c:v>0.91500000000000004</c:v>
                </c:pt>
                <c:pt idx="273">
                  <c:v>0.91500000000000004</c:v>
                </c:pt>
                <c:pt idx="274">
                  <c:v>0.93625000000000003</c:v>
                </c:pt>
                <c:pt idx="275">
                  <c:v>0.96375000000000111</c:v>
                </c:pt>
                <c:pt idx="276">
                  <c:v>0.94750000000000001</c:v>
                </c:pt>
                <c:pt idx="277">
                  <c:v>0.96437499999999998</c:v>
                </c:pt>
                <c:pt idx="278">
                  <c:v>0.95312500000000122</c:v>
                </c:pt>
                <c:pt idx="279">
                  <c:v>0.95312500000000122</c:v>
                </c:pt>
                <c:pt idx="280">
                  <c:v>0.95312500000000122</c:v>
                </c:pt>
                <c:pt idx="281">
                  <c:v>0.95312500000000122</c:v>
                </c:pt>
                <c:pt idx="282">
                  <c:v>0.96062499999999995</c:v>
                </c:pt>
                <c:pt idx="283">
                  <c:v>0.95437499999999997</c:v>
                </c:pt>
                <c:pt idx="284">
                  <c:v>0.95625000000000004</c:v>
                </c:pt>
                <c:pt idx="285">
                  <c:v>0.9456250000000016</c:v>
                </c:pt>
                <c:pt idx="286">
                  <c:v>0.9456250000000016</c:v>
                </c:pt>
                <c:pt idx="287">
                  <c:v>0.9456250000000016</c:v>
                </c:pt>
                <c:pt idx="288">
                  <c:v>0.93625000000000003</c:v>
                </c:pt>
                <c:pt idx="289">
                  <c:v>0.93875000000000064</c:v>
                </c:pt>
                <c:pt idx="290">
                  <c:v>0.94812500000000111</c:v>
                </c:pt>
                <c:pt idx="291">
                  <c:v>0.95312500000000122</c:v>
                </c:pt>
                <c:pt idx="292">
                  <c:v>0.96625000000000005</c:v>
                </c:pt>
                <c:pt idx="293">
                  <c:v>0.96625000000000005</c:v>
                </c:pt>
                <c:pt idx="294">
                  <c:v>0.96625000000000005</c:v>
                </c:pt>
                <c:pt idx="295">
                  <c:v>0.96312500000000123</c:v>
                </c:pt>
                <c:pt idx="296">
                  <c:v>0.94750000000000001</c:v>
                </c:pt>
                <c:pt idx="297">
                  <c:v>0.9587500000000011</c:v>
                </c:pt>
                <c:pt idx="298">
                  <c:v>0.97250000000000003</c:v>
                </c:pt>
                <c:pt idx="299">
                  <c:v>0.98499999999999999</c:v>
                </c:pt>
                <c:pt idx="300">
                  <c:v>0.98499999999999999</c:v>
                </c:pt>
                <c:pt idx="301">
                  <c:v>0.98499999999999999</c:v>
                </c:pt>
                <c:pt idx="302">
                  <c:v>0.99624999999999997</c:v>
                </c:pt>
                <c:pt idx="303">
                  <c:v>0.99</c:v>
                </c:pt>
                <c:pt idx="304">
                  <c:v>0.99124999999999996</c:v>
                </c:pt>
                <c:pt idx="305">
                  <c:v>0.99437500000000001</c:v>
                </c:pt>
                <c:pt idx="306">
                  <c:v>0.97062500000000174</c:v>
                </c:pt>
                <c:pt idx="307">
                  <c:v>0.97062500000000174</c:v>
                </c:pt>
                <c:pt idx="308">
                  <c:v>0.97062500000000174</c:v>
                </c:pt>
                <c:pt idx="309">
                  <c:v>0.9425</c:v>
                </c:pt>
                <c:pt idx="310">
                  <c:v>0.94875000000000065</c:v>
                </c:pt>
                <c:pt idx="311">
                  <c:v>0.93187500000000123</c:v>
                </c:pt>
                <c:pt idx="312">
                  <c:v>0.91500000000000004</c:v>
                </c:pt>
                <c:pt idx="313">
                  <c:v>0.90125</c:v>
                </c:pt>
                <c:pt idx="314">
                  <c:v>0.90125</c:v>
                </c:pt>
                <c:pt idx="315">
                  <c:v>0.90125</c:v>
                </c:pt>
                <c:pt idx="316">
                  <c:v>0.90375000000000005</c:v>
                </c:pt>
                <c:pt idx="317">
                  <c:v>0.88749999999999996</c:v>
                </c:pt>
                <c:pt idx="318">
                  <c:v>0.88937500000000003</c:v>
                </c:pt>
                <c:pt idx="319">
                  <c:v>0.89500000000000002</c:v>
                </c:pt>
                <c:pt idx="320">
                  <c:v>0.88</c:v>
                </c:pt>
                <c:pt idx="321">
                  <c:v>0.88</c:v>
                </c:pt>
                <c:pt idx="322">
                  <c:v>0.88</c:v>
                </c:pt>
                <c:pt idx="323">
                  <c:v>0.87749999999999995</c:v>
                </c:pt>
                <c:pt idx="324">
                  <c:v>0.85124999999999995</c:v>
                </c:pt>
                <c:pt idx="325">
                  <c:v>0.85437500000000111</c:v>
                </c:pt>
                <c:pt idx="326">
                  <c:v>0.85437500000000111</c:v>
                </c:pt>
                <c:pt idx="327">
                  <c:v>0.85437500000000111</c:v>
                </c:pt>
                <c:pt idx="328">
                  <c:v>0.85437500000000111</c:v>
                </c:pt>
                <c:pt idx="329">
                  <c:v>0.85437500000000111</c:v>
                </c:pt>
                <c:pt idx="330">
                  <c:v>0.84250000000000003</c:v>
                </c:pt>
                <c:pt idx="331">
                  <c:v>0.83750000000000002</c:v>
                </c:pt>
                <c:pt idx="332">
                  <c:v>0.82625000000000004</c:v>
                </c:pt>
                <c:pt idx="333">
                  <c:v>0.83250000000000002</c:v>
                </c:pt>
                <c:pt idx="334">
                  <c:v>0.83000000000000063</c:v>
                </c:pt>
                <c:pt idx="335">
                  <c:v>0.83000000000000063</c:v>
                </c:pt>
                <c:pt idx="336">
                  <c:v>0.83000000000000063</c:v>
                </c:pt>
                <c:pt idx="337">
                  <c:v>0.83312500000000123</c:v>
                </c:pt>
                <c:pt idx="338">
                  <c:v>0.80125000000000002</c:v>
                </c:pt>
                <c:pt idx="339">
                  <c:v>0.75125000000000064</c:v>
                </c:pt>
                <c:pt idx="340">
                  <c:v>0.72624999999999995</c:v>
                </c:pt>
                <c:pt idx="341">
                  <c:v>0.72500000000000064</c:v>
                </c:pt>
                <c:pt idx="342">
                  <c:v>0.72500000000000064</c:v>
                </c:pt>
                <c:pt idx="343">
                  <c:v>0.72500000000000064</c:v>
                </c:pt>
                <c:pt idx="344">
                  <c:v>0.71562500000000173</c:v>
                </c:pt>
                <c:pt idx="345">
                  <c:v>0.71250000000000002</c:v>
                </c:pt>
                <c:pt idx="346">
                  <c:v>0.72000000000000064</c:v>
                </c:pt>
                <c:pt idx="347">
                  <c:v>0.72312500000000124</c:v>
                </c:pt>
                <c:pt idx="348">
                  <c:v>0.74375000000000135</c:v>
                </c:pt>
                <c:pt idx="349">
                  <c:v>0.74375000000000135</c:v>
                </c:pt>
                <c:pt idx="350">
                  <c:v>0.74375000000000135</c:v>
                </c:pt>
                <c:pt idx="351">
                  <c:v>0.76625000000000065</c:v>
                </c:pt>
                <c:pt idx="352">
                  <c:v>0.79125000000000001</c:v>
                </c:pt>
                <c:pt idx="353">
                  <c:v>0.80375000000000063</c:v>
                </c:pt>
                <c:pt idx="354">
                  <c:v>0.82000000000000062</c:v>
                </c:pt>
                <c:pt idx="355">
                  <c:v>0.8206250000000016</c:v>
                </c:pt>
                <c:pt idx="356">
                  <c:v>0.8206250000000016</c:v>
                </c:pt>
                <c:pt idx="357">
                  <c:v>0.8206250000000016</c:v>
                </c:pt>
                <c:pt idx="358">
                  <c:v>0.83250000000000002</c:v>
                </c:pt>
                <c:pt idx="359">
                  <c:v>0.83250000000000002</c:v>
                </c:pt>
                <c:pt idx="360">
                  <c:v>0.8650000000000011</c:v>
                </c:pt>
                <c:pt idx="361">
                  <c:v>0.87562500000000199</c:v>
                </c:pt>
                <c:pt idx="362">
                  <c:v>0.88187499999999996</c:v>
                </c:pt>
                <c:pt idx="363">
                  <c:v>0.88187499999999996</c:v>
                </c:pt>
                <c:pt idx="364">
                  <c:v>0.88187499999999996</c:v>
                </c:pt>
                <c:pt idx="365">
                  <c:v>0.88562500000000111</c:v>
                </c:pt>
                <c:pt idx="366">
                  <c:v>0.88562500000000111</c:v>
                </c:pt>
                <c:pt idx="367">
                  <c:v>0.88249999999999951</c:v>
                </c:pt>
                <c:pt idx="368">
                  <c:v>0.81937499999999996</c:v>
                </c:pt>
                <c:pt idx="369">
                  <c:v>0.82125000000000004</c:v>
                </c:pt>
                <c:pt idx="370">
                  <c:v>0.82125000000000004</c:v>
                </c:pt>
                <c:pt idx="371">
                  <c:v>0.82125000000000004</c:v>
                </c:pt>
                <c:pt idx="372">
                  <c:v>0.83750000000000002</c:v>
                </c:pt>
                <c:pt idx="373">
                  <c:v>0.83875000000000111</c:v>
                </c:pt>
                <c:pt idx="374">
                  <c:v>0.82625000000000004</c:v>
                </c:pt>
                <c:pt idx="375">
                  <c:v>0.80937499999999996</c:v>
                </c:pt>
                <c:pt idx="376">
                  <c:v>0.78874999999999995</c:v>
                </c:pt>
                <c:pt idx="377">
                  <c:v>0.78874999999999995</c:v>
                </c:pt>
                <c:pt idx="378">
                  <c:v>0.78874999999999995</c:v>
                </c:pt>
                <c:pt idx="379">
                  <c:v>0.79562500000000136</c:v>
                </c:pt>
                <c:pt idx="380">
                  <c:v>0.79500000000000004</c:v>
                </c:pt>
                <c:pt idx="381">
                  <c:v>0.79875000000000063</c:v>
                </c:pt>
                <c:pt idx="382">
                  <c:v>0.79875000000000063</c:v>
                </c:pt>
                <c:pt idx="383">
                  <c:v>0.82250000000000001</c:v>
                </c:pt>
                <c:pt idx="384">
                  <c:v>0.82250000000000001</c:v>
                </c:pt>
                <c:pt idx="385">
                  <c:v>0.82250000000000001</c:v>
                </c:pt>
                <c:pt idx="386">
                  <c:v>0.82250000000000001</c:v>
                </c:pt>
                <c:pt idx="387">
                  <c:v>0.85812500000000136</c:v>
                </c:pt>
                <c:pt idx="388">
                  <c:v>0.87062500000000198</c:v>
                </c:pt>
                <c:pt idx="389">
                  <c:v>0.86875000000000135</c:v>
                </c:pt>
                <c:pt idx="390">
                  <c:v>0.86250000000000004</c:v>
                </c:pt>
                <c:pt idx="391">
                  <c:v>0.86250000000000004</c:v>
                </c:pt>
                <c:pt idx="392">
                  <c:v>0.86250000000000004</c:v>
                </c:pt>
                <c:pt idx="393">
                  <c:v>0.85124999999999995</c:v>
                </c:pt>
                <c:pt idx="394">
                  <c:v>0.84624999999999995</c:v>
                </c:pt>
                <c:pt idx="395">
                  <c:v>0.85875000000000123</c:v>
                </c:pt>
                <c:pt idx="396">
                  <c:v>0.85437500000000111</c:v>
                </c:pt>
                <c:pt idx="397">
                  <c:v>0.86812500000000148</c:v>
                </c:pt>
                <c:pt idx="398">
                  <c:v>0.86812500000000148</c:v>
                </c:pt>
                <c:pt idx="399">
                  <c:v>0.86812500000000148</c:v>
                </c:pt>
                <c:pt idx="400">
                  <c:v>0.85937500000000122</c:v>
                </c:pt>
                <c:pt idx="401">
                  <c:v>0.8650000000000011</c:v>
                </c:pt>
                <c:pt idx="402">
                  <c:v>0.86000000000000065</c:v>
                </c:pt>
                <c:pt idx="403">
                  <c:v>0.84250000000000003</c:v>
                </c:pt>
                <c:pt idx="404">
                  <c:v>0.83187500000000136</c:v>
                </c:pt>
                <c:pt idx="405">
                  <c:v>0.83187500000000136</c:v>
                </c:pt>
                <c:pt idx="406">
                  <c:v>0.83187500000000136</c:v>
                </c:pt>
                <c:pt idx="407">
                  <c:v>0.84062500000000173</c:v>
                </c:pt>
                <c:pt idx="408">
                  <c:v>0.85625000000000062</c:v>
                </c:pt>
                <c:pt idx="409">
                  <c:v>0.86125000000000063</c:v>
                </c:pt>
                <c:pt idx="410">
                  <c:v>0.85812500000000136</c:v>
                </c:pt>
                <c:pt idx="411">
                  <c:v>0.86062500000000186</c:v>
                </c:pt>
                <c:pt idx="412">
                  <c:v>0.86062500000000186</c:v>
                </c:pt>
                <c:pt idx="413">
                  <c:v>0.86062500000000186</c:v>
                </c:pt>
                <c:pt idx="414">
                  <c:v>0.86062500000000186</c:v>
                </c:pt>
                <c:pt idx="415">
                  <c:v>0.87749999999999995</c:v>
                </c:pt>
                <c:pt idx="416">
                  <c:v>0.87937500000000124</c:v>
                </c:pt>
                <c:pt idx="417">
                  <c:v>0.86125000000000063</c:v>
                </c:pt>
                <c:pt idx="418">
                  <c:v>0.86437500000000123</c:v>
                </c:pt>
                <c:pt idx="419">
                  <c:v>0.86437500000000123</c:v>
                </c:pt>
                <c:pt idx="420">
                  <c:v>0.86437500000000123</c:v>
                </c:pt>
                <c:pt idx="421">
                  <c:v>0.87562500000000199</c:v>
                </c:pt>
                <c:pt idx="422">
                  <c:v>0.86375000000000124</c:v>
                </c:pt>
                <c:pt idx="423">
                  <c:v>0.8650000000000011</c:v>
                </c:pt>
                <c:pt idx="424">
                  <c:v>0.86750000000000005</c:v>
                </c:pt>
                <c:pt idx="425">
                  <c:v>0.84875000000000123</c:v>
                </c:pt>
                <c:pt idx="426">
                  <c:v>0.84875000000000123</c:v>
                </c:pt>
                <c:pt idx="427">
                  <c:v>0.84875000000000123</c:v>
                </c:pt>
                <c:pt idx="428">
                  <c:v>0.84250000000000003</c:v>
                </c:pt>
                <c:pt idx="429">
                  <c:v>0.84437499999999999</c:v>
                </c:pt>
                <c:pt idx="430">
                  <c:v>0.84750000000000003</c:v>
                </c:pt>
                <c:pt idx="431">
                  <c:v>0.85312500000000135</c:v>
                </c:pt>
                <c:pt idx="432">
                  <c:v>0.85812500000000136</c:v>
                </c:pt>
                <c:pt idx="433">
                  <c:v>0.85812500000000136</c:v>
                </c:pt>
                <c:pt idx="434">
                  <c:v>0.85812500000000136</c:v>
                </c:pt>
                <c:pt idx="435">
                  <c:v>0.86250000000000004</c:v>
                </c:pt>
                <c:pt idx="436">
                  <c:v>0.87312500000000148</c:v>
                </c:pt>
                <c:pt idx="437">
                  <c:v>0.87937500000000124</c:v>
                </c:pt>
                <c:pt idx="438">
                  <c:v>0.88187499999999996</c:v>
                </c:pt>
                <c:pt idx="439">
                  <c:v>0.90937500000000004</c:v>
                </c:pt>
                <c:pt idx="440">
                  <c:v>0.90937500000000004</c:v>
                </c:pt>
                <c:pt idx="441">
                  <c:v>0.90937500000000004</c:v>
                </c:pt>
                <c:pt idx="442">
                  <c:v>0.89812499999999951</c:v>
                </c:pt>
                <c:pt idx="443">
                  <c:v>0.91749999999999998</c:v>
                </c:pt>
                <c:pt idx="444">
                  <c:v>0.91749999999999998</c:v>
                </c:pt>
                <c:pt idx="445">
                  <c:v>0.91125</c:v>
                </c:pt>
                <c:pt idx="446">
                  <c:v>0.92062500000000136</c:v>
                </c:pt>
                <c:pt idx="447">
                  <c:v>0.92062500000000136</c:v>
                </c:pt>
                <c:pt idx="448">
                  <c:v>0.92062500000000136</c:v>
                </c:pt>
                <c:pt idx="449">
                  <c:v>0.94062500000000149</c:v>
                </c:pt>
                <c:pt idx="450">
                  <c:v>0.95625000000000004</c:v>
                </c:pt>
                <c:pt idx="451">
                  <c:v>0.96812500000000123</c:v>
                </c:pt>
                <c:pt idx="452">
                  <c:v>0.9587500000000011</c:v>
                </c:pt>
                <c:pt idx="453">
                  <c:v>0.9587500000000011</c:v>
                </c:pt>
                <c:pt idx="454">
                  <c:v>0.9587500000000011</c:v>
                </c:pt>
                <c:pt idx="455">
                  <c:v>0.9587500000000011</c:v>
                </c:pt>
                <c:pt idx="456">
                  <c:v>0.93812499999999999</c:v>
                </c:pt>
                <c:pt idx="457">
                  <c:v>0.92312499999999997</c:v>
                </c:pt>
                <c:pt idx="458">
                  <c:v>0.91875000000000062</c:v>
                </c:pt>
                <c:pt idx="459">
                  <c:v>0.89375000000000004</c:v>
                </c:pt>
                <c:pt idx="460">
                  <c:v>0.90125</c:v>
                </c:pt>
                <c:pt idx="461">
                  <c:v>0.90125</c:v>
                </c:pt>
                <c:pt idx="462">
                  <c:v>0.90125</c:v>
                </c:pt>
                <c:pt idx="463">
                  <c:v>0.92249999999999999</c:v>
                </c:pt>
                <c:pt idx="464">
                  <c:v>0.93125000000000002</c:v>
                </c:pt>
                <c:pt idx="465">
                  <c:v>0.9325</c:v>
                </c:pt>
                <c:pt idx="466">
                  <c:v>0.93500000000000005</c:v>
                </c:pt>
                <c:pt idx="467">
                  <c:v>0.94875000000000065</c:v>
                </c:pt>
                <c:pt idx="468">
                  <c:v>0.94875000000000065</c:v>
                </c:pt>
                <c:pt idx="469">
                  <c:v>0.94875000000000065</c:v>
                </c:pt>
                <c:pt idx="470">
                  <c:v>0.95000000000000062</c:v>
                </c:pt>
                <c:pt idx="471">
                  <c:v>0.94375000000000064</c:v>
                </c:pt>
                <c:pt idx="472">
                  <c:v>0.94625000000000004</c:v>
                </c:pt>
                <c:pt idx="473">
                  <c:v>0.95000000000000062</c:v>
                </c:pt>
                <c:pt idx="474">
                  <c:v>0.95312500000000122</c:v>
                </c:pt>
                <c:pt idx="475">
                  <c:v>0.95312500000000122</c:v>
                </c:pt>
                <c:pt idx="476">
                  <c:v>0.95312500000000122</c:v>
                </c:pt>
                <c:pt idx="477">
                  <c:v>0.95375000000000065</c:v>
                </c:pt>
                <c:pt idx="478">
                  <c:v>0.93812499999999999</c:v>
                </c:pt>
                <c:pt idx="479">
                  <c:v>0.94437499999999996</c:v>
                </c:pt>
                <c:pt idx="480">
                  <c:v>0.96250000000000002</c:v>
                </c:pt>
                <c:pt idx="481">
                  <c:v>0.96500000000000064</c:v>
                </c:pt>
                <c:pt idx="482">
                  <c:v>0.96500000000000064</c:v>
                </c:pt>
                <c:pt idx="483">
                  <c:v>0.96500000000000064</c:v>
                </c:pt>
                <c:pt idx="484">
                  <c:v>0.97000000000000064</c:v>
                </c:pt>
                <c:pt idx="485">
                  <c:v>0.95812500000000123</c:v>
                </c:pt>
                <c:pt idx="486">
                  <c:v>0.93125000000000002</c:v>
                </c:pt>
                <c:pt idx="487">
                  <c:v>0.92875000000000063</c:v>
                </c:pt>
                <c:pt idx="488">
                  <c:v>0.94875000000000065</c:v>
                </c:pt>
                <c:pt idx="489">
                  <c:v>0.94875000000000065</c:v>
                </c:pt>
                <c:pt idx="490">
                  <c:v>0.94875000000000065</c:v>
                </c:pt>
                <c:pt idx="491">
                  <c:v>0.95687500000000136</c:v>
                </c:pt>
                <c:pt idx="492">
                  <c:v>0.95562499999999995</c:v>
                </c:pt>
                <c:pt idx="493">
                  <c:v>0.96500000000000064</c:v>
                </c:pt>
                <c:pt idx="494">
                  <c:v>0.96312500000000123</c:v>
                </c:pt>
                <c:pt idx="495">
                  <c:v>0.94812500000000111</c:v>
                </c:pt>
                <c:pt idx="496">
                  <c:v>0.94812500000000111</c:v>
                </c:pt>
                <c:pt idx="497">
                  <c:v>0.94812500000000111</c:v>
                </c:pt>
                <c:pt idx="498">
                  <c:v>0.94062500000000149</c:v>
                </c:pt>
                <c:pt idx="499">
                  <c:v>0.92812499999999998</c:v>
                </c:pt>
                <c:pt idx="500">
                  <c:v>0.92312499999999997</c:v>
                </c:pt>
                <c:pt idx="501">
                  <c:v>0.93875000000000064</c:v>
                </c:pt>
                <c:pt idx="502">
                  <c:v>0.94875000000000065</c:v>
                </c:pt>
                <c:pt idx="503">
                  <c:v>0.94875000000000065</c:v>
                </c:pt>
                <c:pt idx="504">
                  <c:v>0.94875000000000065</c:v>
                </c:pt>
                <c:pt idx="505">
                  <c:v>0.94812500000000111</c:v>
                </c:pt>
                <c:pt idx="506">
                  <c:v>0.94375000000000064</c:v>
                </c:pt>
                <c:pt idx="507">
                  <c:v>0.94375000000000064</c:v>
                </c:pt>
              </c:numCache>
            </c:numRef>
          </c:val>
        </c:ser>
        <c:ser>
          <c:idx val="2"/>
          <c:order val="2"/>
          <c:tx>
            <c:v>Butane</c:v>
          </c:tx>
          <c:marker>
            <c:symbol val="none"/>
          </c:marker>
          <c:cat>
            <c:numRef>
              <c:f>Data!$AF$1837:$AF$2344</c:f>
              <c:numCache>
                <c:formatCode>m/d/yyyy</c:formatCode>
                <c:ptCount val="508"/>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pt idx="365">
                  <c:v>41274</c:v>
                </c:pt>
                <c:pt idx="366">
                  <c:v>41275</c:v>
                </c:pt>
                <c:pt idx="367">
                  <c:v>41276</c:v>
                </c:pt>
                <c:pt idx="368">
                  <c:v>41277</c:v>
                </c:pt>
                <c:pt idx="369">
                  <c:v>41278</c:v>
                </c:pt>
                <c:pt idx="370">
                  <c:v>41279</c:v>
                </c:pt>
                <c:pt idx="371">
                  <c:v>41280</c:v>
                </c:pt>
                <c:pt idx="372">
                  <c:v>41281</c:v>
                </c:pt>
                <c:pt idx="373">
                  <c:v>41282</c:v>
                </c:pt>
                <c:pt idx="374">
                  <c:v>41283</c:v>
                </c:pt>
                <c:pt idx="375">
                  <c:v>41284</c:v>
                </c:pt>
                <c:pt idx="376">
                  <c:v>41285</c:v>
                </c:pt>
                <c:pt idx="377">
                  <c:v>41286</c:v>
                </c:pt>
                <c:pt idx="378">
                  <c:v>41287</c:v>
                </c:pt>
                <c:pt idx="379">
                  <c:v>41288</c:v>
                </c:pt>
                <c:pt idx="380">
                  <c:v>41289</c:v>
                </c:pt>
                <c:pt idx="381">
                  <c:v>41290</c:v>
                </c:pt>
                <c:pt idx="382">
                  <c:v>41291</c:v>
                </c:pt>
                <c:pt idx="383">
                  <c:v>41292</c:v>
                </c:pt>
                <c:pt idx="384">
                  <c:v>41293</c:v>
                </c:pt>
                <c:pt idx="385">
                  <c:v>41294</c:v>
                </c:pt>
                <c:pt idx="386">
                  <c:v>41295</c:v>
                </c:pt>
                <c:pt idx="387">
                  <c:v>41296</c:v>
                </c:pt>
                <c:pt idx="388">
                  <c:v>41297</c:v>
                </c:pt>
                <c:pt idx="389">
                  <c:v>41298</c:v>
                </c:pt>
                <c:pt idx="390">
                  <c:v>41299</c:v>
                </c:pt>
                <c:pt idx="391">
                  <c:v>41300</c:v>
                </c:pt>
                <c:pt idx="392">
                  <c:v>41301</c:v>
                </c:pt>
                <c:pt idx="393">
                  <c:v>41302</c:v>
                </c:pt>
                <c:pt idx="394">
                  <c:v>41303</c:v>
                </c:pt>
                <c:pt idx="395">
                  <c:v>41304</c:v>
                </c:pt>
                <c:pt idx="396">
                  <c:v>41305</c:v>
                </c:pt>
                <c:pt idx="397">
                  <c:v>41306</c:v>
                </c:pt>
                <c:pt idx="398">
                  <c:v>41307</c:v>
                </c:pt>
                <c:pt idx="399">
                  <c:v>41308</c:v>
                </c:pt>
                <c:pt idx="400">
                  <c:v>41309</c:v>
                </c:pt>
                <c:pt idx="401">
                  <c:v>41310</c:v>
                </c:pt>
                <c:pt idx="402">
                  <c:v>41311</c:v>
                </c:pt>
                <c:pt idx="403">
                  <c:v>41312</c:v>
                </c:pt>
                <c:pt idx="404">
                  <c:v>41313</c:v>
                </c:pt>
                <c:pt idx="405">
                  <c:v>41314</c:v>
                </c:pt>
                <c:pt idx="406">
                  <c:v>41315</c:v>
                </c:pt>
                <c:pt idx="407">
                  <c:v>41316</c:v>
                </c:pt>
                <c:pt idx="408">
                  <c:v>41317</c:v>
                </c:pt>
                <c:pt idx="409">
                  <c:v>41318</c:v>
                </c:pt>
                <c:pt idx="410">
                  <c:v>41319</c:v>
                </c:pt>
                <c:pt idx="411">
                  <c:v>41320</c:v>
                </c:pt>
                <c:pt idx="412">
                  <c:v>41321</c:v>
                </c:pt>
                <c:pt idx="413">
                  <c:v>41322</c:v>
                </c:pt>
                <c:pt idx="414">
                  <c:v>41323</c:v>
                </c:pt>
                <c:pt idx="415">
                  <c:v>41324</c:v>
                </c:pt>
                <c:pt idx="416">
                  <c:v>41325</c:v>
                </c:pt>
                <c:pt idx="417">
                  <c:v>41326</c:v>
                </c:pt>
                <c:pt idx="418">
                  <c:v>41327</c:v>
                </c:pt>
                <c:pt idx="419">
                  <c:v>41328</c:v>
                </c:pt>
                <c:pt idx="420">
                  <c:v>41329</c:v>
                </c:pt>
                <c:pt idx="421">
                  <c:v>41330</c:v>
                </c:pt>
                <c:pt idx="422">
                  <c:v>41331</c:v>
                </c:pt>
                <c:pt idx="423">
                  <c:v>41332</c:v>
                </c:pt>
                <c:pt idx="424">
                  <c:v>41333</c:v>
                </c:pt>
                <c:pt idx="425">
                  <c:v>41334</c:v>
                </c:pt>
                <c:pt idx="426">
                  <c:v>41335</c:v>
                </c:pt>
                <c:pt idx="427">
                  <c:v>41336</c:v>
                </c:pt>
                <c:pt idx="428">
                  <c:v>41337</c:v>
                </c:pt>
                <c:pt idx="429">
                  <c:v>41338</c:v>
                </c:pt>
                <c:pt idx="430">
                  <c:v>41339</c:v>
                </c:pt>
                <c:pt idx="431">
                  <c:v>41340</c:v>
                </c:pt>
                <c:pt idx="432">
                  <c:v>41341</c:v>
                </c:pt>
                <c:pt idx="433">
                  <c:v>41342</c:v>
                </c:pt>
                <c:pt idx="434">
                  <c:v>41343</c:v>
                </c:pt>
                <c:pt idx="435">
                  <c:v>41344</c:v>
                </c:pt>
                <c:pt idx="436">
                  <c:v>41345</c:v>
                </c:pt>
                <c:pt idx="437">
                  <c:v>41346</c:v>
                </c:pt>
                <c:pt idx="438">
                  <c:v>41347</c:v>
                </c:pt>
                <c:pt idx="439">
                  <c:v>41348</c:v>
                </c:pt>
                <c:pt idx="440">
                  <c:v>41349</c:v>
                </c:pt>
                <c:pt idx="441">
                  <c:v>41350</c:v>
                </c:pt>
                <c:pt idx="442">
                  <c:v>41351</c:v>
                </c:pt>
                <c:pt idx="443">
                  <c:v>41352</c:v>
                </c:pt>
                <c:pt idx="444">
                  <c:v>41353</c:v>
                </c:pt>
                <c:pt idx="445">
                  <c:v>41354</c:v>
                </c:pt>
                <c:pt idx="446">
                  <c:v>41355</c:v>
                </c:pt>
                <c:pt idx="447">
                  <c:v>41356</c:v>
                </c:pt>
                <c:pt idx="448">
                  <c:v>41357</c:v>
                </c:pt>
                <c:pt idx="449">
                  <c:v>41358</c:v>
                </c:pt>
                <c:pt idx="450">
                  <c:v>41359</c:v>
                </c:pt>
                <c:pt idx="451">
                  <c:v>41360</c:v>
                </c:pt>
                <c:pt idx="452">
                  <c:v>41361</c:v>
                </c:pt>
                <c:pt idx="453">
                  <c:v>41362</c:v>
                </c:pt>
                <c:pt idx="454">
                  <c:v>41363</c:v>
                </c:pt>
                <c:pt idx="455">
                  <c:v>41364</c:v>
                </c:pt>
                <c:pt idx="456">
                  <c:v>41365</c:v>
                </c:pt>
                <c:pt idx="457">
                  <c:v>41366</c:v>
                </c:pt>
                <c:pt idx="458">
                  <c:v>41367</c:v>
                </c:pt>
                <c:pt idx="459">
                  <c:v>41368</c:v>
                </c:pt>
                <c:pt idx="460">
                  <c:v>41369</c:v>
                </c:pt>
                <c:pt idx="461">
                  <c:v>41370</c:v>
                </c:pt>
                <c:pt idx="462">
                  <c:v>41371</c:v>
                </c:pt>
                <c:pt idx="463">
                  <c:v>41372</c:v>
                </c:pt>
                <c:pt idx="464">
                  <c:v>41373</c:v>
                </c:pt>
                <c:pt idx="465">
                  <c:v>41374</c:v>
                </c:pt>
                <c:pt idx="466">
                  <c:v>41375</c:v>
                </c:pt>
                <c:pt idx="467">
                  <c:v>41376</c:v>
                </c:pt>
                <c:pt idx="468">
                  <c:v>41377</c:v>
                </c:pt>
                <c:pt idx="469">
                  <c:v>41378</c:v>
                </c:pt>
                <c:pt idx="470">
                  <c:v>41379</c:v>
                </c:pt>
                <c:pt idx="471">
                  <c:v>41380</c:v>
                </c:pt>
                <c:pt idx="472">
                  <c:v>41381</c:v>
                </c:pt>
                <c:pt idx="473">
                  <c:v>41382</c:v>
                </c:pt>
                <c:pt idx="474">
                  <c:v>41383</c:v>
                </c:pt>
                <c:pt idx="475">
                  <c:v>41384</c:v>
                </c:pt>
                <c:pt idx="476">
                  <c:v>41385</c:v>
                </c:pt>
                <c:pt idx="477">
                  <c:v>41386</c:v>
                </c:pt>
                <c:pt idx="478">
                  <c:v>41387</c:v>
                </c:pt>
                <c:pt idx="479">
                  <c:v>41388</c:v>
                </c:pt>
                <c:pt idx="480">
                  <c:v>41389</c:v>
                </c:pt>
                <c:pt idx="481">
                  <c:v>41390</c:v>
                </c:pt>
                <c:pt idx="482">
                  <c:v>41391</c:v>
                </c:pt>
                <c:pt idx="483">
                  <c:v>41392</c:v>
                </c:pt>
                <c:pt idx="484">
                  <c:v>41393</c:v>
                </c:pt>
                <c:pt idx="485">
                  <c:v>41394</c:v>
                </c:pt>
                <c:pt idx="486">
                  <c:v>41395</c:v>
                </c:pt>
                <c:pt idx="487">
                  <c:v>41396</c:v>
                </c:pt>
                <c:pt idx="488">
                  <c:v>41397</c:v>
                </c:pt>
                <c:pt idx="489">
                  <c:v>41398</c:v>
                </c:pt>
                <c:pt idx="490">
                  <c:v>41399</c:v>
                </c:pt>
                <c:pt idx="491">
                  <c:v>41400</c:v>
                </c:pt>
                <c:pt idx="492">
                  <c:v>41401</c:v>
                </c:pt>
                <c:pt idx="493">
                  <c:v>41402</c:v>
                </c:pt>
                <c:pt idx="494">
                  <c:v>41403</c:v>
                </c:pt>
                <c:pt idx="495">
                  <c:v>41404</c:v>
                </c:pt>
                <c:pt idx="496">
                  <c:v>41405</c:v>
                </c:pt>
                <c:pt idx="497">
                  <c:v>41406</c:v>
                </c:pt>
                <c:pt idx="498">
                  <c:v>41407</c:v>
                </c:pt>
                <c:pt idx="499">
                  <c:v>41408</c:v>
                </c:pt>
                <c:pt idx="500">
                  <c:v>41409</c:v>
                </c:pt>
                <c:pt idx="501">
                  <c:v>41410</c:v>
                </c:pt>
                <c:pt idx="502">
                  <c:v>41411</c:v>
                </c:pt>
                <c:pt idx="503">
                  <c:v>41412</c:v>
                </c:pt>
                <c:pt idx="504">
                  <c:v>41413</c:v>
                </c:pt>
                <c:pt idx="505">
                  <c:v>41414</c:v>
                </c:pt>
                <c:pt idx="506">
                  <c:v>41415</c:v>
                </c:pt>
                <c:pt idx="507">
                  <c:v>41416</c:v>
                </c:pt>
              </c:numCache>
            </c:numRef>
          </c:cat>
          <c:val>
            <c:numRef>
              <c:f>Data!$AI$1837:$AI$2344</c:f>
              <c:numCache>
                <c:formatCode>0.000</c:formatCode>
                <c:ptCount val="508"/>
                <c:pt idx="0">
                  <c:v>2.0474999999999999</c:v>
                </c:pt>
                <c:pt idx="1">
                  <c:v>2.0474999999999999</c:v>
                </c:pt>
                <c:pt idx="2">
                  <c:v>2.0481250000000002</c:v>
                </c:pt>
                <c:pt idx="3">
                  <c:v>2.0449999999999999</c:v>
                </c:pt>
                <c:pt idx="4">
                  <c:v>2.0462499999999952</c:v>
                </c:pt>
                <c:pt idx="5">
                  <c:v>2.0462499999999952</c:v>
                </c:pt>
                <c:pt idx="6">
                  <c:v>2.0462499999999952</c:v>
                </c:pt>
                <c:pt idx="7">
                  <c:v>2.0462499999999952</c:v>
                </c:pt>
                <c:pt idx="8">
                  <c:v>2.07375</c:v>
                </c:pt>
                <c:pt idx="9">
                  <c:v>2.0949999999999998</c:v>
                </c:pt>
                <c:pt idx="10">
                  <c:v>2.0425</c:v>
                </c:pt>
                <c:pt idx="11">
                  <c:v>2.0274999999999999</c:v>
                </c:pt>
                <c:pt idx="12">
                  <c:v>2.02</c:v>
                </c:pt>
                <c:pt idx="13">
                  <c:v>2.02</c:v>
                </c:pt>
                <c:pt idx="14">
                  <c:v>2.02</c:v>
                </c:pt>
                <c:pt idx="15">
                  <c:v>2.02</c:v>
                </c:pt>
                <c:pt idx="16">
                  <c:v>1.9975000000000001</c:v>
                </c:pt>
                <c:pt idx="17">
                  <c:v>1.9824999999999999</c:v>
                </c:pt>
                <c:pt idx="18">
                  <c:v>1.9362500000000027</c:v>
                </c:pt>
                <c:pt idx="19">
                  <c:v>1.8662500000000022</c:v>
                </c:pt>
                <c:pt idx="20">
                  <c:v>1.8662500000000022</c:v>
                </c:pt>
                <c:pt idx="21">
                  <c:v>1.8662500000000022</c:v>
                </c:pt>
                <c:pt idx="22">
                  <c:v>1.865</c:v>
                </c:pt>
                <c:pt idx="23">
                  <c:v>1.845</c:v>
                </c:pt>
                <c:pt idx="24">
                  <c:v>1.86</c:v>
                </c:pt>
                <c:pt idx="25">
                  <c:v>1.9262500000000027</c:v>
                </c:pt>
                <c:pt idx="26">
                  <c:v>1.9550000000000001</c:v>
                </c:pt>
                <c:pt idx="27">
                  <c:v>1.9550000000000001</c:v>
                </c:pt>
                <c:pt idx="28">
                  <c:v>1.9550000000000001</c:v>
                </c:pt>
                <c:pt idx="29">
                  <c:v>1.9337500000000001</c:v>
                </c:pt>
                <c:pt idx="30">
                  <c:v>1.9075</c:v>
                </c:pt>
                <c:pt idx="31">
                  <c:v>1.89375</c:v>
                </c:pt>
                <c:pt idx="32">
                  <c:v>1.8725000000000001</c:v>
                </c:pt>
                <c:pt idx="33">
                  <c:v>1.8875</c:v>
                </c:pt>
                <c:pt idx="34">
                  <c:v>1.8875</c:v>
                </c:pt>
                <c:pt idx="35">
                  <c:v>1.8875</c:v>
                </c:pt>
                <c:pt idx="36">
                  <c:v>1.8825000000000001</c:v>
                </c:pt>
                <c:pt idx="37">
                  <c:v>1.8887499999999999</c:v>
                </c:pt>
                <c:pt idx="38">
                  <c:v>1.9025000000000001</c:v>
                </c:pt>
                <c:pt idx="39">
                  <c:v>1.9112499999999999</c:v>
                </c:pt>
                <c:pt idx="40">
                  <c:v>1.8725000000000001</c:v>
                </c:pt>
                <c:pt idx="41">
                  <c:v>1.8725000000000001</c:v>
                </c:pt>
                <c:pt idx="42">
                  <c:v>1.8725000000000001</c:v>
                </c:pt>
                <c:pt idx="43">
                  <c:v>1.85</c:v>
                </c:pt>
                <c:pt idx="44">
                  <c:v>1.8487499999999999</c:v>
                </c:pt>
                <c:pt idx="45">
                  <c:v>1.855</c:v>
                </c:pt>
                <c:pt idx="46">
                  <c:v>1.85</c:v>
                </c:pt>
                <c:pt idx="47">
                  <c:v>1.84375</c:v>
                </c:pt>
                <c:pt idx="48">
                  <c:v>1.84375</c:v>
                </c:pt>
                <c:pt idx="49">
                  <c:v>1.84375</c:v>
                </c:pt>
                <c:pt idx="50">
                  <c:v>1.84375</c:v>
                </c:pt>
                <c:pt idx="51">
                  <c:v>1.8387500000000001</c:v>
                </c:pt>
                <c:pt idx="52">
                  <c:v>1.835</c:v>
                </c:pt>
                <c:pt idx="53">
                  <c:v>1.8574999999999977</c:v>
                </c:pt>
                <c:pt idx="54">
                  <c:v>1.89375</c:v>
                </c:pt>
                <c:pt idx="55">
                  <c:v>1.89375</c:v>
                </c:pt>
                <c:pt idx="56">
                  <c:v>1.89375</c:v>
                </c:pt>
                <c:pt idx="57">
                  <c:v>1.895</c:v>
                </c:pt>
                <c:pt idx="58">
                  <c:v>1.89375</c:v>
                </c:pt>
                <c:pt idx="59">
                  <c:v>1.8987499999999999</c:v>
                </c:pt>
                <c:pt idx="60">
                  <c:v>1.915</c:v>
                </c:pt>
                <c:pt idx="61">
                  <c:v>1.9025000000000001</c:v>
                </c:pt>
                <c:pt idx="62">
                  <c:v>1.9025000000000001</c:v>
                </c:pt>
                <c:pt idx="63">
                  <c:v>1.9025000000000001</c:v>
                </c:pt>
                <c:pt idx="64">
                  <c:v>1.9237500000000001</c:v>
                </c:pt>
                <c:pt idx="65">
                  <c:v>1.9187500000000022</c:v>
                </c:pt>
                <c:pt idx="66">
                  <c:v>1.9200000000000021</c:v>
                </c:pt>
                <c:pt idx="67">
                  <c:v>1.9562500000000027</c:v>
                </c:pt>
                <c:pt idx="68">
                  <c:v>1.9724999999999999</c:v>
                </c:pt>
                <c:pt idx="69">
                  <c:v>1.9724999999999999</c:v>
                </c:pt>
                <c:pt idx="70">
                  <c:v>1.9724999999999999</c:v>
                </c:pt>
                <c:pt idx="71">
                  <c:v>1.9500000000000022</c:v>
                </c:pt>
                <c:pt idx="72">
                  <c:v>1.9424999999999999</c:v>
                </c:pt>
                <c:pt idx="73">
                  <c:v>1.9475</c:v>
                </c:pt>
                <c:pt idx="74">
                  <c:v>1.9400000000000022</c:v>
                </c:pt>
                <c:pt idx="75">
                  <c:v>1.9487500000000024</c:v>
                </c:pt>
                <c:pt idx="76">
                  <c:v>1.9487500000000024</c:v>
                </c:pt>
                <c:pt idx="77">
                  <c:v>1.9487500000000024</c:v>
                </c:pt>
                <c:pt idx="78">
                  <c:v>1.9550000000000001</c:v>
                </c:pt>
                <c:pt idx="79">
                  <c:v>1.9287500000000022</c:v>
                </c:pt>
                <c:pt idx="80">
                  <c:v>1.9350000000000001</c:v>
                </c:pt>
                <c:pt idx="81">
                  <c:v>1.8987499999999999</c:v>
                </c:pt>
                <c:pt idx="82">
                  <c:v>1.9312499999999999</c:v>
                </c:pt>
                <c:pt idx="83">
                  <c:v>1.9312499999999999</c:v>
                </c:pt>
                <c:pt idx="84">
                  <c:v>1.9312499999999999</c:v>
                </c:pt>
                <c:pt idx="85">
                  <c:v>1.9337500000000001</c:v>
                </c:pt>
                <c:pt idx="86">
                  <c:v>1.9262500000000027</c:v>
                </c:pt>
                <c:pt idx="87">
                  <c:v>1.905</c:v>
                </c:pt>
                <c:pt idx="88">
                  <c:v>1.8925000000000001</c:v>
                </c:pt>
                <c:pt idx="89">
                  <c:v>1.885</c:v>
                </c:pt>
                <c:pt idx="90">
                  <c:v>1.885</c:v>
                </c:pt>
                <c:pt idx="91">
                  <c:v>1.885</c:v>
                </c:pt>
                <c:pt idx="92">
                  <c:v>1.878125</c:v>
                </c:pt>
                <c:pt idx="93">
                  <c:v>1.925</c:v>
                </c:pt>
                <c:pt idx="94">
                  <c:v>1.8975</c:v>
                </c:pt>
                <c:pt idx="95">
                  <c:v>1.9025000000000001</c:v>
                </c:pt>
                <c:pt idx="96">
                  <c:v>1.9025000000000001</c:v>
                </c:pt>
                <c:pt idx="97">
                  <c:v>1.9025000000000001</c:v>
                </c:pt>
                <c:pt idx="98">
                  <c:v>1.9025000000000001</c:v>
                </c:pt>
                <c:pt idx="99">
                  <c:v>1.8912500000000001</c:v>
                </c:pt>
                <c:pt idx="100">
                  <c:v>1.8968750000000001</c:v>
                </c:pt>
                <c:pt idx="101">
                  <c:v>1.9037500000000001</c:v>
                </c:pt>
                <c:pt idx="102">
                  <c:v>1.9187500000000022</c:v>
                </c:pt>
                <c:pt idx="103">
                  <c:v>1.9187500000000022</c:v>
                </c:pt>
                <c:pt idx="104">
                  <c:v>1.9187500000000022</c:v>
                </c:pt>
                <c:pt idx="105">
                  <c:v>1.9187500000000022</c:v>
                </c:pt>
                <c:pt idx="106">
                  <c:v>1.9175</c:v>
                </c:pt>
                <c:pt idx="107">
                  <c:v>1.9300000000000022</c:v>
                </c:pt>
                <c:pt idx="108">
                  <c:v>1.910625</c:v>
                </c:pt>
                <c:pt idx="109">
                  <c:v>1.9075</c:v>
                </c:pt>
                <c:pt idx="110">
                  <c:v>1.911875</c:v>
                </c:pt>
                <c:pt idx="111">
                  <c:v>1.911875</c:v>
                </c:pt>
                <c:pt idx="112">
                  <c:v>1.911875</c:v>
                </c:pt>
                <c:pt idx="113">
                  <c:v>1.8925000000000001</c:v>
                </c:pt>
                <c:pt idx="114">
                  <c:v>1.9100000000000001</c:v>
                </c:pt>
                <c:pt idx="115">
                  <c:v>1.9125000000000001</c:v>
                </c:pt>
                <c:pt idx="116">
                  <c:v>1.925</c:v>
                </c:pt>
                <c:pt idx="117">
                  <c:v>1.9300000000000022</c:v>
                </c:pt>
                <c:pt idx="118">
                  <c:v>1.9300000000000022</c:v>
                </c:pt>
                <c:pt idx="119">
                  <c:v>1.9300000000000022</c:v>
                </c:pt>
                <c:pt idx="120">
                  <c:v>1.9312499999999999</c:v>
                </c:pt>
                <c:pt idx="121">
                  <c:v>1.8912500000000001</c:v>
                </c:pt>
                <c:pt idx="122">
                  <c:v>1.86375</c:v>
                </c:pt>
                <c:pt idx="123">
                  <c:v>1.8</c:v>
                </c:pt>
                <c:pt idx="124">
                  <c:v>1.7162500000000001</c:v>
                </c:pt>
                <c:pt idx="125">
                  <c:v>1.7162500000000001</c:v>
                </c:pt>
                <c:pt idx="126">
                  <c:v>1.7162500000000001</c:v>
                </c:pt>
                <c:pt idx="127">
                  <c:v>1.6924999999999999</c:v>
                </c:pt>
                <c:pt idx="128">
                  <c:v>1.6612499999999999</c:v>
                </c:pt>
                <c:pt idx="129">
                  <c:v>1.6675</c:v>
                </c:pt>
                <c:pt idx="130">
                  <c:v>1.6924999999999999</c:v>
                </c:pt>
                <c:pt idx="131">
                  <c:v>1.6868749999999999</c:v>
                </c:pt>
                <c:pt idx="132">
                  <c:v>1.6868749999999999</c:v>
                </c:pt>
                <c:pt idx="133">
                  <c:v>1.6868749999999999</c:v>
                </c:pt>
                <c:pt idx="134">
                  <c:v>1.6625000000000001</c:v>
                </c:pt>
                <c:pt idx="135">
                  <c:v>1.6637500000000001</c:v>
                </c:pt>
                <c:pt idx="136">
                  <c:v>1.6375</c:v>
                </c:pt>
                <c:pt idx="137">
                  <c:v>1.6087499999999999</c:v>
                </c:pt>
                <c:pt idx="138">
                  <c:v>1.6074999999999977</c:v>
                </c:pt>
                <c:pt idx="139">
                  <c:v>1.6074999999999977</c:v>
                </c:pt>
                <c:pt idx="140">
                  <c:v>1.6074999999999977</c:v>
                </c:pt>
                <c:pt idx="141">
                  <c:v>1.62375</c:v>
                </c:pt>
                <c:pt idx="142">
                  <c:v>1.6162500000000022</c:v>
                </c:pt>
                <c:pt idx="143">
                  <c:v>1.5387500000000001</c:v>
                </c:pt>
                <c:pt idx="144">
                  <c:v>1.5462499999999999</c:v>
                </c:pt>
                <c:pt idx="145">
                  <c:v>1.5625</c:v>
                </c:pt>
                <c:pt idx="146">
                  <c:v>1.5625</c:v>
                </c:pt>
                <c:pt idx="147">
                  <c:v>1.5625</c:v>
                </c:pt>
                <c:pt idx="148">
                  <c:v>1.5625</c:v>
                </c:pt>
                <c:pt idx="149">
                  <c:v>1.5774999999999975</c:v>
                </c:pt>
                <c:pt idx="150">
                  <c:v>1.4974999999999972</c:v>
                </c:pt>
                <c:pt idx="151">
                  <c:v>1.46</c:v>
                </c:pt>
                <c:pt idx="152">
                  <c:v>1.3712500000000001</c:v>
                </c:pt>
                <c:pt idx="153">
                  <c:v>1.3712500000000001</c:v>
                </c:pt>
                <c:pt idx="154">
                  <c:v>1.3712500000000001</c:v>
                </c:pt>
                <c:pt idx="155">
                  <c:v>1.3474999999999975</c:v>
                </c:pt>
                <c:pt idx="156">
                  <c:v>1.37</c:v>
                </c:pt>
                <c:pt idx="157">
                  <c:v>1.4124999999999974</c:v>
                </c:pt>
                <c:pt idx="158">
                  <c:v>1.4112499999999975</c:v>
                </c:pt>
                <c:pt idx="159">
                  <c:v>1.365</c:v>
                </c:pt>
                <c:pt idx="160">
                  <c:v>1.365</c:v>
                </c:pt>
                <c:pt idx="161">
                  <c:v>1.365</c:v>
                </c:pt>
                <c:pt idx="162">
                  <c:v>1.3574999999999977</c:v>
                </c:pt>
                <c:pt idx="163">
                  <c:v>1.349375</c:v>
                </c:pt>
                <c:pt idx="164">
                  <c:v>1.33125</c:v>
                </c:pt>
                <c:pt idx="165">
                  <c:v>1.33375</c:v>
                </c:pt>
                <c:pt idx="166">
                  <c:v>1.340625</c:v>
                </c:pt>
                <c:pt idx="167">
                  <c:v>1.340625</c:v>
                </c:pt>
                <c:pt idx="168">
                  <c:v>1.340625</c:v>
                </c:pt>
                <c:pt idx="169">
                  <c:v>1.306875</c:v>
                </c:pt>
                <c:pt idx="170">
                  <c:v>1.2987500000000001</c:v>
                </c:pt>
                <c:pt idx="171">
                  <c:v>1.2393749999999975</c:v>
                </c:pt>
                <c:pt idx="172">
                  <c:v>1.1975</c:v>
                </c:pt>
                <c:pt idx="173">
                  <c:v>1.145</c:v>
                </c:pt>
                <c:pt idx="174">
                  <c:v>1.145</c:v>
                </c:pt>
                <c:pt idx="175">
                  <c:v>1.145</c:v>
                </c:pt>
                <c:pt idx="176">
                  <c:v>1.14375</c:v>
                </c:pt>
                <c:pt idx="177">
                  <c:v>1.159375</c:v>
                </c:pt>
                <c:pt idx="178">
                  <c:v>1.1637500000000001</c:v>
                </c:pt>
                <c:pt idx="179">
                  <c:v>1.1462500000000024</c:v>
                </c:pt>
                <c:pt idx="180">
                  <c:v>1.2212499999999977</c:v>
                </c:pt>
                <c:pt idx="181">
                  <c:v>1.2212499999999977</c:v>
                </c:pt>
                <c:pt idx="182">
                  <c:v>1.2212499999999977</c:v>
                </c:pt>
                <c:pt idx="183">
                  <c:v>1.234375</c:v>
                </c:pt>
                <c:pt idx="184">
                  <c:v>1.2762500000000001</c:v>
                </c:pt>
                <c:pt idx="185">
                  <c:v>1.2762500000000001</c:v>
                </c:pt>
                <c:pt idx="186">
                  <c:v>1.3049999999999977</c:v>
                </c:pt>
                <c:pt idx="187">
                  <c:v>1.2706249999999975</c:v>
                </c:pt>
                <c:pt idx="188">
                  <c:v>1.2706249999999975</c:v>
                </c:pt>
                <c:pt idx="189">
                  <c:v>1.2706249999999975</c:v>
                </c:pt>
                <c:pt idx="190">
                  <c:v>1.2837499999999977</c:v>
                </c:pt>
                <c:pt idx="191">
                  <c:v>1.28125</c:v>
                </c:pt>
                <c:pt idx="192">
                  <c:v>1.2874999999999974</c:v>
                </c:pt>
                <c:pt idx="193">
                  <c:v>1.2887500000000001</c:v>
                </c:pt>
                <c:pt idx="194">
                  <c:v>1.32125</c:v>
                </c:pt>
                <c:pt idx="195">
                  <c:v>1.32125</c:v>
                </c:pt>
                <c:pt idx="196">
                  <c:v>1.32125</c:v>
                </c:pt>
                <c:pt idx="197">
                  <c:v>1.3387500000000001</c:v>
                </c:pt>
                <c:pt idx="198">
                  <c:v>1.36375</c:v>
                </c:pt>
                <c:pt idx="199">
                  <c:v>1.378125</c:v>
                </c:pt>
                <c:pt idx="200">
                  <c:v>1.4174999999999962</c:v>
                </c:pt>
                <c:pt idx="201">
                  <c:v>1.4212499999999975</c:v>
                </c:pt>
                <c:pt idx="202">
                  <c:v>1.4212499999999975</c:v>
                </c:pt>
                <c:pt idx="203">
                  <c:v>1.4212499999999975</c:v>
                </c:pt>
                <c:pt idx="204">
                  <c:v>1.3825000000000001</c:v>
                </c:pt>
                <c:pt idx="205">
                  <c:v>1.3612500000000001</c:v>
                </c:pt>
                <c:pt idx="206">
                  <c:v>1.36</c:v>
                </c:pt>
                <c:pt idx="207">
                  <c:v>1.38375</c:v>
                </c:pt>
                <c:pt idx="208">
                  <c:v>1.3618749999999977</c:v>
                </c:pt>
                <c:pt idx="209">
                  <c:v>1.3618749999999977</c:v>
                </c:pt>
                <c:pt idx="210">
                  <c:v>1.3618749999999977</c:v>
                </c:pt>
                <c:pt idx="211">
                  <c:v>1.335</c:v>
                </c:pt>
                <c:pt idx="212">
                  <c:v>1.306875</c:v>
                </c:pt>
                <c:pt idx="213">
                  <c:v>1.30375</c:v>
                </c:pt>
                <c:pt idx="214">
                  <c:v>1.29</c:v>
                </c:pt>
                <c:pt idx="215">
                  <c:v>1.3287500000000001</c:v>
                </c:pt>
                <c:pt idx="216">
                  <c:v>1.3287500000000001</c:v>
                </c:pt>
                <c:pt idx="217">
                  <c:v>1.3287500000000001</c:v>
                </c:pt>
                <c:pt idx="218">
                  <c:v>1.3474999999999975</c:v>
                </c:pt>
                <c:pt idx="219">
                  <c:v>1.3887499999999999</c:v>
                </c:pt>
                <c:pt idx="220">
                  <c:v>1.4037499999999972</c:v>
                </c:pt>
                <c:pt idx="221">
                  <c:v>1.4074999999999962</c:v>
                </c:pt>
                <c:pt idx="222">
                  <c:v>1.4087499999999977</c:v>
                </c:pt>
                <c:pt idx="223">
                  <c:v>1.4087499999999977</c:v>
                </c:pt>
                <c:pt idx="224">
                  <c:v>1.4087499999999977</c:v>
                </c:pt>
                <c:pt idx="225">
                  <c:v>1.4331249999999962</c:v>
                </c:pt>
                <c:pt idx="226">
                  <c:v>1.4649999999999974</c:v>
                </c:pt>
                <c:pt idx="227">
                  <c:v>1.5</c:v>
                </c:pt>
                <c:pt idx="228">
                  <c:v>1.5349999999999975</c:v>
                </c:pt>
                <c:pt idx="229">
                  <c:v>1.54375</c:v>
                </c:pt>
                <c:pt idx="230">
                  <c:v>1.54375</c:v>
                </c:pt>
                <c:pt idx="231">
                  <c:v>1.54375</c:v>
                </c:pt>
                <c:pt idx="232">
                  <c:v>1.5362499999999999</c:v>
                </c:pt>
                <c:pt idx="233">
                  <c:v>1.5625</c:v>
                </c:pt>
                <c:pt idx="234">
                  <c:v>1.5606249999999977</c:v>
                </c:pt>
                <c:pt idx="235">
                  <c:v>1.54125</c:v>
                </c:pt>
                <c:pt idx="236">
                  <c:v>1.5</c:v>
                </c:pt>
                <c:pt idx="237">
                  <c:v>1.5</c:v>
                </c:pt>
                <c:pt idx="238">
                  <c:v>1.5</c:v>
                </c:pt>
                <c:pt idx="239">
                  <c:v>1.4749999999999974</c:v>
                </c:pt>
                <c:pt idx="240">
                  <c:v>1.4949999999999977</c:v>
                </c:pt>
                <c:pt idx="241">
                  <c:v>1.5093749999999975</c:v>
                </c:pt>
                <c:pt idx="242">
                  <c:v>1.52125</c:v>
                </c:pt>
                <c:pt idx="243">
                  <c:v>1.5225</c:v>
                </c:pt>
                <c:pt idx="244">
                  <c:v>1.5225</c:v>
                </c:pt>
                <c:pt idx="245">
                  <c:v>1.5225</c:v>
                </c:pt>
                <c:pt idx="246">
                  <c:v>1.5225</c:v>
                </c:pt>
                <c:pt idx="247">
                  <c:v>1.5587500000000001</c:v>
                </c:pt>
                <c:pt idx="248">
                  <c:v>1.5562499999999999</c:v>
                </c:pt>
                <c:pt idx="249">
                  <c:v>1.57125</c:v>
                </c:pt>
                <c:pt idx="250">
                  <c:v>1.55</c:v>
                </c:pt>
                <c:pt idx="251">
                  <c:v>1.55</c:v>
                </c:pt>
                <c:pt idx="252">
                  <c:v>1.55</c:v>
                </c:pt>
                <c:pt idx="253">
                  <c:v>1.5543750000000001</c:v>
                </c:pt>
                <c:pt idx="254">
                  <c:v>1.56375</c:v>
                </c:pt>
                <c:pt idx="255">
                  <c:v>1.57125</c:v>
                </c:pt>
                <c:pt idx="256">
                  <c:v>1.57125</c:v>
                </c:pt>
                <c:pt idx="257">
                  <c:v>1.585</c:v>
                </c:pt>
                <c:pt idx="258">
                  <c:v>1.585</c:v>
                </c:pt>
                <c:pt idx="259">
                  <c:v>1.585</c:v>
                </c:pt>
                <c:pt idx="260">
                  <c:v>1.5606249999999977</c:v>
                </c:pt>
                <c:pt idx="261">
                  <c:v>1.5325</c:v>
                </c:pt>
                <c:pt idx="262">
                  <c:v>1.4862500000000001</c:v>
                </c:pt>
                <c:pt idx="263">
                  <c:v>1.4737499999999975</c:v>
                </c:pt>
                <c:pt idx="264">
                  <c:v>1.4962500000000001</c:v>
                </c:pt>
                <c:pt idx="265">
                  <c:v>1.4962500000000001</c:v>
                </c:pt>
                <c:pt idx="266">
                  <c:v>1.4962500000000001</c:v>
                </c:pt>
                <c:pt idx="267">
                  <c:v>1.4624999999999975</c:v>
                </c:pt>
                <c:pt idx="268">
                  <c:v>1.4474999999999965</c:v>
                </c:pt>
                <c:pt idx="269">
                  <c:v>1.4</c:v>
                </c:pt>
                <c:pt idx="270">
                  <c:v>1.4074999999999962</c:v>
                </c:pt>
                <c:pt idx="271">
                  <c:v>1.44</c:v>
                </c:pt>
                <c:pt idx="272">
                  <c:v>1.44</c:v>
                </c:pt>
                <c:pt idx="273">
                  <c:v>1.44</c:v>
                </c:pt>
                <c:pt idx="274">
                  <c:v>1.48</c:v>
                </c:pt>
                <c:pt idx="275">
                  <c:v>1.4774999999999971</c:v>
                </c:pt>
                <c:pt idx="276">
                  <c:v>1.44</c:v>
                </c:pt>
                <c:pt idx="277">
                  <c:v>1.45875</c:v>
                </c:pt>
                <c:pt idx="278">
                  <c:v>1.4549999999999974</c:v>
                </c:pt>
                <c:pt idx="279">
                  <c:v>1.4549999999999974</c:v>
                </c:pt>
                <c:pt idx="280">
                  <c:v>1.4549999999999974</c:v>
                </c:pt>
                <c:pt idx="281">
                  <c:v>1.43875</c:v>
                </c:pt>
                <c:pt idx="282">
                  <c:v>1.464375</c:v>
                </c:pt>
                <c:pt idx="283">
                  <c:v>1.4774999999999971</c:v>
                </c:pt>
                <c:pt idx="284">
                  <c:v>1.4931249999999971</c:v>
                </c:pt>
                <c:pt idx="285">
                  <c:v>1.48875</c:v>
                </c:pt>
                <c:pt idx="286">
                  <c:v>1.48875</c:v>
                </c:pt>
                <c:pt idx="287">
                  <c:v>1.48875</c:v>
                </c:pt>
                <c:pt idx="288">
                  <c:v>1.4674999999999971</c:v>
                </c:pt>
                <c:pt idx="289">
                  <c:v>1.4831249999999971</c:v>
                </c:pt>
                <c:pt idx="290">
                  <c:v>1.5037499999999975</c:v>
                </c:pt>
                <c:pt idx="291">
                  <c:v>1.5118749999999974</c:v>
                </c:pt>
                <c:pt idx="292">
                  <c:v>1.5325</c:v>
                </c:pt>
                <c:pt idx="293">
                  <c:v>1.5325</c:v>
                </c:pt>
                <c:pt idx="294">
                  <c:v>1.5325</c:v>
                </c:pt>
                <c:pt idx="295">
                  <c:v>1.5325</c:v>
                </c:pt>
                <c:pt idx="296">
                  <c:v>1.5062500000000001</c:v>
                </c:pt>
                <c:pt idx="297">
                  <c:v>1.534375</c:v>
                </c:pt>
                <c:pt idx="298">
                  <c:v>1.585</c:v>
                </c:pt>
                <c:pt idx="299">
                  <c:v>1.6412500000000001</c:v>
                </c:pt>
                <c:pt idx="300">
                  <c:v>1.6412500000000001</c:v>
                </c:pt>
                <c:pt idx="301">
                  <c:v>1.6412500000000001</c:v>
                </c:pt>
                <c:pt idx="302">
                  <c:v>1.6487499999999999</c:v>
                </c:pt>
                <c:pt idx="303">
                  <c:v>1.595</c:v>
                </c:pt>
                <c:pt idx="304">
                  <c:v>1.6225000000000001</c:v>
                </c:pt>
                <c:pt idx="305">
                  <c:v>1.6362500000000024</c:v>
                </c:pt>
                <c:pt idx="306">
                  <c:v>1.625</c:v>
                </c:pt>
                <c:pt idx="307">
                  <c:v>1.625</c:v>
                </c:pt>
                <c:pt idx="308">
                  <c:v>1.625</c:v>
                </c:pt>
                <c:pt idx="309">
                  <c:v>1.6074999999999977</c:v>
                </c:pt>
                <c:pt idx="310">
                  <c:v>1.6325000000000001</c:v>
                </c:pt>
                <c:pt idx="311">
                  <c:v>1.5987499999999999</c:v>
                </c:pt>
                <c:pt idx="312">
                  <c:v>1.615</c:v>
                </c:pt>
                <c:pt idx="313">
                  <c:v>1.6287499999999999</c:v>
                </c:pt>
                <c:pt idx="314">
                  <c:v>1.6287499999999999</c:v>
                </c:pt>
                <c:pt idx="315">
                  <c:v>1.6287499999999999</c:v>
                </c:pt>
                <c:pt idx="316">
                  <c:v>1.6468750000000001</c:v>
                </c:pt>
                <c:pt idx="317">
                  <c:v>1.6274999999999977</c:v>
                </c:pt>
                <c:pt idx="318">
                  <c:v>1.6274999999999977</c:v>
                </c:pt>
                <c:pt idx="319">
                  <c:v>1.6268750000000001</c:v>
                </c:pt>
                <c:pt idx="320">
                  <c:v>1.64375</c:v>
                </c:pt>
                <c:pt idx="321">
                  <c:v>1.64375</c:v>
                </c:pt>
                <c:pt idx="322">
                  <c:v>1.64375</c:v>
                </c:pt>
                <c:pt idx="323">
                  <c:v>1.6787500000000022</c:v>
                </c:pt>
                <c:pt idx="324">
                  <c:v>1.6500000000000001</c:v>
                </c:pt>
                <c:pt idx="325">
                  <c:v>1.6600000000000001</c:v>
                </c:pt>
                <c:pt idx="326">
                  <c:v>1.6600000000000001</c:v>
                </c:pt>
                <c:pt idx="327">
                  <c:v>1.6600000000000001</c:v>
                </c:pt>
                <c:pt idx="328">
                  <c:v>1.6600000000000001</c:v>
                </c:pt>
                <c:pt idx="329">
                  <c:v>1.6600000000000001</c:v>
                </c:pt>
                <c:pt idx="330">
                  <c:v>1.6637500000000001</c:v>
                </c:pt>
                <c:pt idx="331">
                  <c:v>1.6656249999999975</c:v>
                </c:pt>
                <c:pt idx="332">
                  <c:v>1.663125</c:v>
                </c:pt>
                <c:pt idx="333">
                  <c:v>1.6962500000000027</c:v>
                </c:pt>
                <c:pt idx="334">
                  <c:v>1.6937500000000001</c:v>
                </c:pt>
                <c:pt idx="335">
                  <c:v>1.6937500000000001</c:v>
                </c:pt>
                <c:pt idx="336">
                  <c:v>1.6937500000000001</c:v>
                </c:pt>
                <c:pt idx="337">
                  <c:v>1.71875</c:v>
                </c:pt>
                <c:pt idx="338">
                  <c:v>1.7224999999999975</c:v>
                </c:pt>
                <c:pt idx="339">
                  <c:v>1.7537499999999975</c:v>
                </c:pt>
                <c:pt idx="340">
                  <c:v>1.8274999999999975</c:v>
                </c:pt>
                <c:pt idx="341">
                  <c:v>1.8800000000000001</c:v>
                </c:pt>
                <c:pt idx="342">
                  <c:v>1.8800000000000001</c:v>
                </c:pt>
                <c:pt idx="343">
                  <c:v>1.8800000000000001</c:v>
                </c:pt>
                <c:pt idx="344">
                  <c:v>1.8062499999999999</c:v>
                </c:pt>
                <c:pt idx="345">
                  <c:v>1.7374999999999972</c:v>
                </c:pt>
                <c:pt idx="346">
                  <c:v>1.7149999999999974</c:v>
                </c:pt>
                <c:pt idx="347">
                  <c:v>1.7162500000000001</c:v>
                </c:pt>
                <c:pt idx="348">
                  <c:v>1.7337499999999975</c:v>
                </c:pt>
                <c:pt idx="349">
                  <c:v>1.7337499999999975</c:v>
                </c:pt>
                <c:pt idx="350">
                  <c:v>1.7337499999999975</c:v>
                </c:pt>
                <c:pt idx="351">
                  <c:v>1.7849999999999975</c:v>
                </c:pt>
                <c:pt idx="352">
                  <c:v>1.8049999999999977</c:v>
                </c:pt>
                <c:pt idx="353">
                  <c:v>1.75</c:v>
                </c:pt>
                <c:pt idx="354">
                  <c:v>1.74875</c:v>
                </c:pt>
                <c:pt idx="355">
                  <c:v>1.7374999999999972</c:v>
                </c:pt>
                <c:pt idx="356">
                  <c:v>1.7374999999999972</c:v>
                </c:pt>
                <c:pt idx="357">
                  <c:v>1.7374999999999972</c:v>
                </c:pt>
                <c:pt idx="358">
                  <c:v>1.7674999999999974</c:v>
                </c:pt>
                <c:pt idx="359">
                  <c:v>1.7674999999999974</c:v>
                </c:pt>
                <c:pt idx="360">
                  <c:v>1.7774999999999974</c:v>
                </c:pt>
                <c:pt idx="361">
                  <c:v>1.7749999999999975</c:v>
                </c:pt>
                <c:pt idx="362">
                  <c:v>1.7674999999999974</c:v>
                </c:pt>
                <c:pt idx="363">
                  <c:v>1.7674999999999974</c:v>
                </c:pt>
                <c:pt idx="364">
                  <c:v>1.7674999999999974</c:v>
                </c:pt>
                <c:pt idx="365">
                  <c:v>1.7762500000000001</c:v>
                </c:pt>
                <c:pt idx="366">
                  <c:v>1.7762500000000001</c:v>
                </c:pt>
                <c:pt idx="367">
                  <c:v>1.7831249999999974</c:v>
                </c:pt>
                <c:pt idx="368">
                  <c:v>1.7737499999999977</c:v>
                </c:pt>
                <c:pt idx="369">
                  <c:v>1.7787500000000001</c:v>
                </c:pt>
                <c:pt idx="370">
                  <c:v>1.7787500000000001</c:v>
                </c:pt>
                <c:pt idx="371">
                  <c:v>1.7787500000000001</c:v>
                </c:pt>
                <c:pt idx="372">
                  <c:v>1.7874999999999974</c:v>
                </c:pt>
                <c:pt idx="373">
                  <c:v>1.79</c:v>
                </c:pt>
                <c:pt idx="374">
                  <c:v>1.74125</c:v>
                </c:pt>
                <c:pt idx="375">
                  <c:v>1.6612499999999999</c:v>
                </c:pt>
                <c:pt idx="376">
                  <c:v>1.615</c:v>
                </c:pt>
                <c:pt idx="377">
                  <c:v>1.615</c:v>
                </c:pt>
                <c:pt idx="378">
                  <c:v>1.615</c:v>
                </c:pt>
                <c:pt idx="379">
                  <c:v>1.6125</c:v>
                </c:pt>
                <c:pt idx="380">
                  <c:v>1.6074999999999977</c:v>
                </c:pt>
                <c:pt idx="381">
                  <c:v>1.599375</c:v>
                </c:pt>
                <c:pt idx="382">
                  <c:v>1.6262500000000022</c:v>
                </c:pt>
                <c:pt idx="383">
                  <c:v>1.6375</c:v>
                </c:pt>
                <c:pt idx="384">
                  <c:v>1.6375</c:v>
                </c:pt>
                <c:pt idx="385">
                  <c:v>1.6375</c:v>
                </c:pt>
                <c:pt idx="386">
                  <c:v>1.6375</c:v>
                </c:pt>
                <c:pt idx="387">
                  <c:v>1.6762500000000027</c:v>
                </c:pt>
                <c:pt idx="388">
                  <c:v>1.7137499999999977</c:v>
                </c:pt>
                <c:pt idx="389">
                  <c:v>1.76125</c:v>
                </c:pt>
                <c:pt idx="390">
                  <c:v>1.7281249999999975</c:v>
                </c:pt>
                <c:pt idx="391">
                  <c:v>1.7281249999999975</c:v>
                </c:pt>
                <c:pt idx="392">
                  <c:v>1.7281249999999975</c:v>
                </c:pt>
                <c:pt idx="393">
                  <c:v>1.71875</c:v>
                </c:pt>
                <c:pt idx="394">
                  <c:v>1.7249999999999974</c:v>
                </c:pt>
                <c:pt idx="395">
                  <c:v>1.73</c:v>
                </c:pt>
                <c:pt idx="396">
                  <c:v>1.7374999999999972</c:v>
                </c:pt>
                <c:pt idx="397">
                  <c:v>1.7012499999999977</c:v>
                </c:pt>
                <c:pt idx="398">
                  <c:v>1.7012499999999977</c:v>
                </c:pt>
                <c:pt idx="399">
                  <c:v>1.7012499999999977</c:v>
                </c:pt>
                <c:pt idx="400">
                  <c:v>1.6656249999999975</c:v>
                </c:pt>
                <c:pt idx="401">
                  <c:v>1.6725000000000001</c:v>
                </c:pt>
                <c:pt idx="402">
                  <c:v>1.6425000000000001</c:v>
                </c:pt>
                <c:pt idx="403">
                  <c:v>1.6325000000000001</c:v>
                </c:pt>
                <c:pt idx="404">
                  <c:v>1.6262500000000022</c:v>
                </c:pt>
                <c:pt idx="405">
                  <c:v>1.6262500000000022</c:v>
                </c:pt>
                <c:pt idx="406">
                  <c:v>1.6262500000000022</c:v>
                </c:pt>
                <c:pt idx="407">
                  <c:v>1.63375</c:v>
                </c:pt>
                <c:pt idx="408">
                  <c:v>1.6475</c:v>
                </c:pt>
                <c:pt idx="409">
                  <c:v>1.649375</c:v>
                </c:pt>
                <c:pt idx="410">
                  <c:v>1.6500000000000001</c:v>
                </c:pt>
                <c:pt idx="411">
                  <c:v>1.635</c:v>
                </c:pt>
                <c:pt idx="412">
                  <c:v>1.635</c:v>
                </c:pt>
                <c:pt idx="413">
                  <c:v>1.635</c:v>
                </c:pt>
                <c:pt idx="414">
                  <c:v>1.635</c:v>
                </c:pt>
                <c:pt idx="415">
                  <c:v>1.6425000000000001</c:v>
                </c:pt>
                <c:pt idx="416">
                  <c:v>1.625</c:v>
                </c:pt>
                <c:pt idx="417">
                  <c:v>1.578125</c:v>
                </c:pt>
                <c:pt idx="418">
                  <c:v>1.5649999999999977</c:v>
                </c:pt>
                <c:pt idx="419">
                  <c:v>1.5649999999999977</c:v>
                </c:pt>
                <c:pt idx="420">
                  <c:v>1.5649999999999977</c:v>
                </c:pt>
                <c:pt idx="421">
                  <c:v>1.56375</c:v>
                </c:pt>
                <c:pt idx="422">
                  <c:v>1.5462499999999999</c:v>
                </c:pt>
                <c:pt idx="423">
                  <c:v>1.54375</c:v>
                </c:pt>
                <c:pt idx="424">
                  <c:v>1.52125</c:v>
                </c:pt>
                <c:pt idx="425">
                  <c:v>1.4668749999999977</c:v>
                </c:pt>
                <c:pt idx="426">
                  <c:v>1.4668749999999977</c:v>
                </c:pt>
                <c:pt idx="427">
                  <c:v>1.4668749999999977</c:v>
                </c:pt>
                <c:pt idx="428">
                  <c:v>1.43625</c:v>
                </c:pt>
                <c:pt idx="429">
                  <c:v>1.4224999999999974</c:v>
                </c:pt>
                <c:pt idx="430">
                  <c:v>1.4224999999999974</c:v>
                </c:pt>
                <c:pt idx="431">
                  <c:v>1.41625</c:v>
                </c:pt>
                <c:pt idx="432">
                  <c:v>1.41625</c:v>
                </c:pt>
                <c:pt idx="433">
                  <c:v>1.41625</c:v>
                </c:pt>
                <c:pt idx="434">
                  <c:v>1.41625</c:v>
                </c:pt>
                <c:pt idx="435">
                  <c:v>1.399375</c:v>
                </c:pt>
                <c:pt idx="436">
                  <c:v>1.4018749999999962</c:v>
                </c:pt>
                <c:pt idx="437">
                  <c:v>1.3925000000000001</c:v>
                </c:pt>
                <c:pt idx="438">
                  <c:v>1.3962500000000024</c:v>
                </c:pt>
                <c:pt idx="439">
                  <c:v>1.4137499999999974</c:v>
                </c:pt>
                <c:pt idx="440">
                  <c:v>1.4137499999999974</c:v>
                </c:pt>
                <c:pt idx="441">
                  <c:v>1.4137499999999974</c:v>
                </c:pt>
                <c:pt idx="442">
                  <c:v>1.395</c:v>
                </c:pt>
                <c:pt idx="443">
                  <c:v>1.3900000000000001</c:v>
                </c:pt>
                <c:pt idx="444">
                  <c:v>1.385</c:v>
                </c:pt>
                <c:pt idx="445">
                  <c:v>1.3843749999999999</c:v>
                </c:pt>
                <c:pt idx="446">
                  <c:v>1.3975</c:v>
                </c:pt>
                <c:pt idx="447">
                  <c:v>1.3975</c:v>
                </c:pt>
                <c:pt idx="448">
                  <c:v>1.3975</c:v>
                </c:pt>
                <c:pt idx="449">
                  <c:v>1.4074999999999962</c:v>
                </c:pt>
                <c:pt idx="450">
                  <c:v>1.41625</c:v>
                </c:pt>
                <c:pt idx="451">
                  <c:v>1.4349999999999972</c:v>
                </c:pt>
                <c:pt idx="452">
                  <c:v>1.4449999999999974</c:v>
                </c:pt>
                <c:pt idx="453">
                  <c:v>1.4449999999999974</c:v>
                </c:pt>
                <c:pt idx="454">
                  <c:v>1.4449999999999974</c:v>
                </c:pt>
                <c:pt idx="455">
                  <c:v>1.4449999999999974</c:v>
                </c:pt>
                <c:pt idx="456">
                  <c:v>1.4131249999999957</c:v>
                </c:pt>
                <c:pt idx="457">
                  <c:v>1.3900000000000001</c:v>
                </c:pt>
                <c:pt idx="458">
                  <c:v>1.380625</c:v>
                </c:pt>
                <c:pt idx="459">
                  <c:v>1.35</c:v>
                </c:pt>
                <c:pt idx="460">
                  <c:v>1.34</c:v>
                </c:pt>
                <c:pt idx="461">
                  <c:v>1.34</c:v>
                </c:pt>
                <c:pt idx="462">
                  <c:v>1.34</c:v>
                </c:pt>
                <c:pt idx="463">
                  <c:v>1.3512500000000001</c:v>
                </c:pt>
                <c:pt idx="464">
                  <c:v>1.3618749999999977</c:v>
                </c:pt>
                <c:pt idx="465">
                  <c:v>1.3512500000000001</c:v>
                </c:pt>
                <c:pt idx="466">
                  <c:v>1.3362499999999999</c:v>
                </c:pt>
                <c:pt idx="467">
                  <c:v>1.3025</c:v>
                </c:pt>
                <c:pt idx="468">
                  <c:v>1.3025</c:v>
                </c:pt>
                <c:pt idx="469">
                  <c:v>1.3025</c:v>
                </c:pt>
                <c:pt idx="470">
                  <c:v>1.276875</c:v>
                </c:pt>
                <c:pt idx="471">
                  <c:v>1.27</c:v>
                </c:pt>
                <c:pt idx="472">
                  <c:v>1.2625</c:v>
                </c:pt>
                <c:pt idx="473">
                  <c:v>1.2787500000000001</c:v>
                </c:pt>
                <c:pt idx="474">
                  <c:v>1.2874999999999974</c:v>
                </c:pt>
                <c:pt idx="475">
                  <c:v>1.2874999999999974</c:v>
                </c:pt>
                <c:pt idx="476">
                  <c:v>1.2874999999999974</c:v>
                </c:pt>
                <c:pt idx="477">
                  <c:v>1.276875</c:v>
                </c:pt>
                <c:pt idx="478">
                  <c:v>1.2674999999999974</c:v>
                </c:pt>
                <c:pt idx="479">
                  <c:v>1.2725</c:v>
                </c:pt>
                <c:pt idx="480">
                  <c:v>1.2906249999999975</c:v>
                </c:pt>
                <c:pt idx="481">
                  <c:v>1.29</c:v>
                </c:pt>
                <c:pt idx="482">
                  <c:v>1.29</c:v>
                </c:pt>
                <c:pt idx="483">
                  <c:v>1.29</c:v>
                </c:pt>
                <c:pt idx="484">
                  <c:v>1.2849999999999975</c:v>
                </c:pt>
                <c:pt idx="485">
                  <c:v>1.2618749999999974</c:v>
                </c:pt>
                <c:pt idx="486">
                  <c:v>1.2124999999999975</c:v>
                </c:pt>
                <c:pt idx="487">
                  <c:v>1.2174999999999971</c:v>
                </c:pt>
                <c:pt idx="488">
                  <c:v>1.244375</c:v>
                </c:pt>
                <c:pt idx="489">
                  <c:v>1.244375</c:v>
                </c:pt>
                <c:pt idx="490">
                  <c:v>1.244375</c:v>
                </c:pt>
                <c:pt idx="491">
                  <c:v>1.2474999999999972</c:v>
                </c:pt>
                <c:pt idx="492">
                  <c:v>1.24875</c:v>
                </c:pt>
                <c:pt idx="493">
                  <c:v>1.25125</c:v>
                </c:pt>
                <c:pt idx="494">
                  <c:v>1.256875</c:v>
                </c:pt>
                <c:pt idx="495">
                  <c:v>1.25</c:v>
                </c:pt>
                <c:pt idx="496">
                  <c:v>1.25</c:v>
                </c:pt>
                <c:pt idx="497">
                  <c:v>1.25</c:v>
                </c:pt>
                <c:pt idx="498">
                  <c:v>1.2506249999999974</c:v>
                </c:pt>
                <c:pt idx="499">
                  <c:v>1.2524999999999977</c:v>
                </c:pt>
                <c:pt idx="500">
                  <c:v>1.2362500000000001</c:v>
                </c:pt>
                <c:pt idx="501">
                  <c:v>1.2556249999999962</c:v>
                </c:pt>
                <c:pt idx="502">
                  <c:v>1.2718749999999974</c:v>
                </c:pt>
                <c:pt idx="503">
                  <c:v>1.2718749999999974</c:v>
                </c:pt>
                <c:pt idx="504">
                  <c:v>1.2718749999999974</c:v>
                </c:pt>
                <c:pt idx="505">
                  <c:v>1.2681249999999977</c:v>
                </c:pt>
                <c:pt idx="506">
                  <c:v>1.2606249999999977</c:v>
                </c:pt>
                <c:pt idx="507">
                  <c:v>1.2606249999999977</c:v>
                </c:pt>
              </c:numCache>
            </c:numRef>
          </c:val>
        </c:ser>
        <c:ser>
          <c:idx val="3"/>
          <c:order val="3"/>
          <c:tx>
            <c:v>Isobutane</c:v>
          </c:tx>
          <c:marker>
            <c:symbol val="none"/>
          </c:marker>
          <c:cat>
            <c:numRef>
              <c:f>Data!$AF$1837:$AF$2344</c:f>
              <c:numCache>
                <c:formatCode>m/d/yyyy</c:formatCode>
                <c:ptCount val="508"/>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pt idx="365">
                  <c:v>41274</c:v>
                </c:pt>
                <c:pt idx="366">
                  <c:v>41275</c:v>
                </c:pt>
                <c:pt idx="367">
                  <c:v>41276</c:v>
                </c:pt>
                <c:pt idx="368">
                  <c:v>41277</c:v>
                </c:pt>
                <c:pt idx="369">
                  <c:v>41278</c:v>
                </c:pt>
                <c:pt idx="370">
                  <c:v>41279</c:v>
                </c:pt>
                <c:pt idx="371">
                  <c:v>41280</c:v>
                </c:pt>
                <c:pt idx="372">
                  <c:v>41281</c:v>
                </c:pt>
                <c:pt idx="373">
                  <c:v>41282</c:v>
                </c:pt>
                <c:pt idx="374">
                  <c:v>41283</c:v>
                </c:pt>
                <c:pt idx="375">
                  <c:v>41284</c:v>
                </c:pt>
                <c:pt idx="376">
                  <c:v>41285</c:v>
                </c:pt>
                <c:pt idx="377">
                  <c:v>41286</c:v>
                </c:pt>
                <c:pt idx="378">
                  <c:v>41287</c:v>
                </c:pt>
                <c:pt idx="379">
                  <c:v>41288</c:v>
                </c:pt>
                <c:pt idx="380">
                  <c:v>41289</c:v>
                </c:pt>
                <c:pt idx="381">
                  <c:v>41290</c:v>
                </c:pt>
                <c:pt idx="382">
                  <c:v>41291</c:v>
                </c:pt>
                <c:pt idx="383">
                  <c:v>41292</c:v>
                </c:pt>
                <c:pt idx="384">
                  <c:v>41293</c:v>
                </c:pt>
                <c:pt idx="385">
                  <c:v>41294</c:v>
                </c:pt>
                <c:pt idx="386">
                  <c:v>41295</c:v>
                </c:pt>
                <c:pt idx="387">
                  <c:v>41296</c:v>
                </c:pt>
                <c:pt idx="388">
                  <c:v>41297</c:v>
                </c:pt>
                <c:pt idx="389">
                  <c:v>41298</c:v>
                </c:pt>
                <c:pt idx="390">
                  <c:v>41299</c:v>
                </c:pt>
                <c:pt idx="391">
                  <c:v>41300</c:v>
                </c:pt>
                <c:pt idx="392">
                  <c:v>41301</c:v>
                </c:pt>
                <c:pt idx="393">
                  <c:v>41302</c:v>
                </c:pt>
                <c:pt idx="394">
                  <c:v>41303</c:v>
                </c:pt>
                <c:pt idx="395">
                  <c:v>41304</c:v>
                </c:pt>
                <c:pt idx="396">
                  <c:v>41305</c:v>
                </c:pt>
                <c:pt idx="397">
                  <c:v>41306</c:v>
                </c:pt>
                <c:pt idx="398">
                  <c:v>41307</c:v>
                </c:pt>
                <c:pt idx="399">
                  <c:v>41308</c:v>
                </c:pt>
                <c:pt idx="400">
                  <c:v>41309</c:v>
                </c:pt>
                <c:pt idx="401">
                  <c:v>41310</c:v>
                </c:pt>
                <c:pt idx="402">
                  <c:v>41311</c:v>
                </c:pt>
                <c:pt idx="403">
                  <c:v>41312</c:v>
                </c:pt>
                <c:pt idx="404">
                  <c:v>41313</c:v>
                </c:pt>
                <c:pt idx="405">
                  <c:v>41314</c:v>
                </c:pt>
                <c:pt idx="406">
                  <c:v>41315</c:v>
                </c:pt>
                <c:pt idx="407">
                  <c:v>41316</c:v>
                </c:pt>
                <c:pt idx="408">
                  <c:v>41317</c:v>
                </c:pt>
                <c:pt idx="409">
                  <c:v>41318</c:v>
                </c:pt>
                <c:pt idx="410">
                  <c:v>41319</c:v>
                </c:pt>
                <c:pt idx="411">
                  <c:v>41320</c:v>
                </c:pt>
                <c:pt idx="412">
                  <c:v>41321</c:v>
                </c:pt>
                <c:pt idx="413">
                  <c:v>41322</c:v>
                </c:pt>
                <c:pt idx="414">
                  <c:v>41323</c:v>
                </c:pt>
                <c:pt idx="415">
                  <c:v>41324</c:v>
                </c:pt>
                <c:pt idx="416">
                  <c:v>41325</c:v>
                </c:pt>
                <c:pt idx="417">
                  <c:v>41326</c:v>
                </c:pt>
                <c:pt idx="418">
                  <c:v>41327</c:v>
                </c:pt>
                <c:pt idx="419">
                  <c:v>41328</c:v>
                </c:pt>
                <c:pt idx="420">
                  <c:v>41329</c:v>
                </c:pt>
                <c:pt idx="421">
                  <c:v>41330</c:v>
                </c:pt>
                <c:pt idx="422">
                  <c:v>41331</c:v>
                </c:pt>
                <c:pt idx="423">
                  <c:v>41332</c:v>
                </c:pt>
                <c:pt idx="424">
                  <c:v>41333</c:v>
                </c:pt>
                <c:pt idx="425">
                  <c:v>41334</c:v>
                </c:pt>
                <c:pt idx="426">
                  <c:v>41335</c:v>
                </c:pt>
                <c:pt idx="427">
                  <c:v>41336</c:v>
                </c:pt>
                <c:pt idx="428">
                  <c:v>41337</c:v>
                </c:pt>
                <c:pt idx="429">
                  <c:v>41338</c:v>
                </c:pt>
                <c:pt idx="430">
                  <c:v>41339</c:v>
                </c:pt>
                <c:pt idx="431">
                  <c:v>41340</c:v>
                </c:pt>
                <c:pt idx="432">
                  <c:v>41341</c:v>
                </c:pt>
                <c:pt idx="433">
                  <c:v>41342</c:v>
                </c:pt>
                <c:pt idx="434">
                  <c:v>41343</c:v>
                </c:pt>
                <c:pt idx="435">
                  <c:v>41344</c:v>
                </c:pt>
                <c:pt idx="436">
                  <c:v>41345</c:v>
                </c:pt>
                <c:pt idx="437">
                  <c:v>41346</c:v>
                </c:pt>
                <c:pt idx="438">
                  <c:v>41347</c:v>
                </c:pt>
                <c:pt idx="439">
                  <c:v>41348</c:v>
                </c:pt>
                <c:pt idx="440">
                  <c:v>41349</c:v>
                </c:pt>
                <c:pt idx="441">
                  <c:v>41350</c:v>
                </c:pt>
                <c:pt idx="442">
                  <c:v>41351</c:v>
                </c:pt>
                <c:pt idx="443">
                  <c:v>41352</c:v>
                </c:pt>
                <c:pt idx="444">
                  <c:v>41353</c:v>
                </c:pt>
                <c:pt idx="445">
                  <c:v>41354</c:v>
                </c:pt>
                <c:pt idx="446">
                  <c:v>41355</c:v>
                </c:pt>
                <c:pt idx="447">
                  <c:v>41356</c:v>
                </c:pt>
                <c:pt idx="448">
                  <c:v>41357</c:v>
                </c:pt>
                <c:pt idx="449">
                  <c:v>41358</c:v>
                </c:pt>
                <c:pt idx="450">
                  <c:v>41359</c:v>
                </c:pt>
                <c:pt idx="451">
                  <c:v>41360</c:v>
                </c:pt>
                <c:pt idx="452">
                  <c:v>41361</c:v>
                </c:pt>
                <c:pt idx="453">
                  <c:v>41362</c:v>
                </c:pt>
                <c:pt idx="454">
                  <c:v>41363</c:v>
                </c:pt>
                <c:pt idx="455">
                  <c:v>41364</c:v>
                </c:pt>
                <c:pt idx="456">
                  <c:v>41365</c:v>
                </c:pt>
                <c:pt idx="457">
                  <c:v>41366</c:v>
                </c:pt>
                <c:pt idx="458">
                  <c:v>41367</c:v>
                </c:pt>
                <c:pt idx="459">
                  <c:v>41368</c:v>
                </c:pt>
                <c:pt idx="460">
                  <c:v>41369</c:v>
                </c:pt>
                <c:pt idx="461">
                  <c:v>41370</c:v>
                </c:pt>
                <c:pt idx="462">
                  <c:v>41371</c:v>
                </c:pt>
                <c:pt idx="463">
                  <c:v>41372</c:v>
                </c:pt>
                <c:pt idx="464">
                  <c:v>41373</c:v>
                </c:pt>
                <c:pt idx="465">
                  <c:v>41374</c:v>
                </c:pt>
                <c:pt idx="466">
                  <c:v>41375</c:v>
                </c:pt>
                <c:pt idx="467">
                  <c:v>41376</c:v>
                </c:pt>
                <c:pt idx="468">
                  <c:v>41377</c:v>
                </c:pt>
                <c:pt idx="469">
                  <c:v>41378</c:v>
                </c:pt>
                <c:pt idx="470">
                  <c:v>41379</c:v>
                </c:pt>
                <c:pt idx="471">
                  <c:v>41380</c:v>
                </c:pt>
                <c:pt idx="472">
                  <c:v>41381</c:v>
                </c:pt>
                <c:pt idx="473">
                  <c:v>41382</c:v>
                </c:pt>
                <c:pt idx="474">
                  <c:v>41383</c:v>
                </c:pt>
                <c:pt idx="475">
                  <c:v>41384</c:v>
                </c:pt>
                <c:pt idx="476">
                  <c:v>41385</c:v>
                </c:pt>
                <c:pt idx="477">
                  <c:v>41386</c:v>
                </c:pt>
                <c:pt idx="478">
                  <c:v>41387</c:v>
                </c:pt>
                <c:pt idx="479">
                  <c:v>41388</c:v>
                </c:pt>
                <c:pt idx="480">
                  <c:v>41389</c:v>
                </c:pt>
                <c:pt idx="481">
                  <c:v>41390</c:v>
                </c:pt>
                <c:pt idx="482">
                  <c:v>41391</c:v>
                </c:pt>
                <c:pt idx="483">
                  <c:v>41392</c:v>
                </c:pt>
                <c:pt idx="484">
                  <c:v>41393</c:v>
                </c:pt>
                <c:pt idx="485">
                  <c:v>41394</c:v>
                </c:pt>
                <c:pt idx="486">
                  <c:v>41395</c:v>
                </c:pt>
                <c:pt idx="487">
                  <c:v>41396</c:v>
                </c:pt>
                <c:pt idx="488">
                  <c:v>41397</c:v>
                </c:pt>
                <c:pt idx="489">
                  <c:v>41398</c:v>
                </c:pt>
                <c:pt idx="490">
                  <c:v>41399</c:v>
                </c:pt>
                <c:pt idx="491">
                  <c:v>41400</c:v>
                </c:pt>
                <c:pt idx="492">
                  <c:v>41401</c:v>
                </c:pt>
                <c:pt idx="493">
                  <c:v>41402</c:v>
                </c:pt>
                <c:pt idx="494">
                  <c:v>41403</c:v>
                </c:pt>
                <c:pt idx="495">
                  <c:v>41404</c:v>
                </c:pt>
                <c:pt idx="496">
                  <c:v>41405</c:v>
                </c:pt>
                <c:pt idx="497">
                  <c:v>41406</c:v>
                </c:pt>
                <c:pt idx="498">
                  <c:v>41407</c:v>
                </c:pt>
                <c:pt idx="499">
                  <c:v>41408</c:v>
                </c:pt>
                <c:pt idx="500">
                  <c:v>41409</c:v>
                </c:pt>
                <c:pt idx="501">
                  <c:v>41410</c:v>
                </c:pt>
                <c:pt idx="502">
                  <c:v>41411</c:v>
                </c:pt>
                <c:pt idx="503">
                  <c:v>41412</c:v>
                </c:pt>
                <c:pt idx="504">
                  <c:v>41413</c:v>
                </c:pt>
                <c:pt idx="505">
                  <c:v>41414</c:v>
                </c:pt>
                <c:pt idx="506">
                  <c:v>41415</c:v>
                </c:pt>
                <c:pt idx="507">
                  <c:v>41416</c:v>
                </c:pt>
              </c:numCache>
            </c:numRef>
          </c:cat>
          <c:val>
            <c:numRef>
              <c:f>Data!$AJ$1837:$AJ$2344</c:f>
              <c:numCache>
                <c:formatCode>0.000</c:formatCode>
                <c:ptCount val="508"/>
                <c:pt idx="0">
                  <c:v>2.3875000000000002</c:v>
                </c:pt>
                <c:pt idx="1">
                  <c:v>2.3875000000000002</c:v>
                </c:pt>
                <c:pt idx="2">
                  <c:v>2.4149999999999987</c:v>
                </c:pt>
                <c:pt idx="3">
                  <c:v>2.3675000000000002</c:v>
                </c:pt>
                <c:pt idx="4">
                  <c:v>2.3537499999999967</c:v>
                </c:pt>
                <c:pt idx="5">
                  <c:v>2.2999999999999998</c:v>
                </c:pt>
                <c:pt idx="6">
                  <c:v>2.2999999999999998</c:v>
                </c:pt>
                <c:pt idx="7">
                  <c:v>2.2999999999999998</c:v>
                </c:pt>
                <c:pt idx="8">
                  <c:v>2.34</c:v>
                </c:pt>
                <c:pt idx="9">
                  <c:v>2.2562499999999948</c:v>
                </c:pt>
                <c:pt idx="10">
                  <c:v>2.1712499999999952</c:v>
                </c:pt>
                <c:pt idx="11">
                  <c:v>2.1549999999999998</c:v>
                </c:pt>
                <c:pt idx="12">
                  <c:v>2.125</c:v>
                </c:pt>
                <c:pt idx="13">
                  <c:v>2.125</c:v>
                </c:pt>
                <c:pt idx="14">
                  <c:v>2.125</c:v>
                </c:pt>
                <c:pt idx="15">
                  <c:v>2.125</c:v>
                </c:pt>
                <c:pt idx="16">
                  <c:v>2.0324999999999958</c:v>
                </c:pt>
                <c:pt idx="17">
                  <c:v>2.0124999999999957</c:v>
                </c:pt>
                <c:pt idx="18">
                  <c:v>1.9387500000000022</c:v>
                </c:pt>
                <c:pt idx="19">
                  <c:v>1.8774999999999977</c:v>
                </c:pt>
                <c:pt idx="20">
                  <c:v>1.8774999999999977</c:v>
                </c:pt>
                <c:pt idx="21">
                  <c:v>1.8774999999999977</c:v>
                </c:pt>
                <c:pt idx="22">
                  <c:v>1.895</c:v>
                </c:pt>
                <c:pt idx="23">
                  <c:v>1.9025000000000001</c:v>
                </c:pt>
                <c:pt idx="24">
                  <c:v>1.9243749999999999</c:v>
                </c:pt>
                <c:pt idx="25">
                  <c:v>2.0249999999999999</c:v>
                </c:pt>
                <c:pt idx="26">
                  <c:v>2.09</c:v>
                </c:pt>
                <c:pt idx="27">
                  <c:v>2.09</c:v>
                </c:pt>
                <c:pt idx="28">
                  <c:v>2.09</c:v>
                </c:pt>
                <c:pt idx="29">
                  <c:v>2.0699999999999998</c:v>
                </c:pt>
                <c:pt idx="30">
                  <c:v>2.0349999999999997</c:v>
                </c:pt>
                <c:pt idx="31">
                  <c:v>1.9650000000000001</c:v>
                </c:pt>
                <c:pt idx="32">
                  <c:v>1.8900000000000001</c:v>
                </c:pt>
                <c:pt idx="33">
                  <c:v>1.895</c:v>
                </c:pt>
                <c:pt idx="34">
                  <c:v>1.895</c:v>
                </c:pt>
                <c:pt idx="35">
                  <c:v>1.895</c:v>
                </c:pt>
                <c:pt idx="36">
                  <c:v>1.8943749999999999</c:v>
                </c:pt>
                <c:pt idx="37">
                  <c:v>1.9225000000000001</c:v>
                </c:pt>
                <c:pt idx="38">
                  <c:v>1.940625</c:v>
                </c:pt>
                <c:pt idx="39">
                  <c:v>1.9500000000000022</c:v>
                </c:pt>
                <c:pt idx="40">
                  <c:v>1.9137500000000001</c:v>
                </c:pt>
                <c:pt idx="41">
                  <c:v>1.9137500000000001</c:v>
                </c:pt>
                <c:pt idx="42">
                  <c:v>1.9137500000000001</c:v>
                </c:pt>
                <c:pt idx="43">
                  <c:v>1.9075</c:v>
                </c:pt>
                <c:pt idx="44">
                  <c:v>1.8987499999999999</c:v>
                </c:pt>
                <c:pt idx="45">
                  <c:v>1.9062500000000024</c:v>
                </c:pt>
                <c:pt idx="46">
                  <c:v>1.9075</c:v>
                </c:pt>
                <c:pt idx="47">
                  <c:v>1.905</c:v>
                </c:pt>
                <c:pt idx="48">
                  <c:v>1.905</c:v>
                </c:pt>
                <c:pt idx="49">
                  <c:v>1.905</c:v>
                </c:pt>
                <c:pt idx="50">
                  <c:v>1.905</c:v>
                </c:pt>
                <c:pt idx="51">
                  <c:v>1.8875</c:v>
                </c:pt>
                <c:pt idx="52">
                  <c:v>1.9075</c:v>
                </c:pt>
                <c:pt idx="53">
                  <c:v>1.915</c:v>
                </c:pt>
                <c:pt idx="54">
                  <c:v>1.9637500000000001</c:v>
                </c:pt>
                <c:pt idx="55">
                  <c:v>1.9637500000000001</c:v>
                </c:pt>
                <c:pt idx="56">
                  <c:v>1.9637500000000001</c:v>
                </c:pt>
                <c:pt idx="57">
                  <c:v>1.973125</c:v>
                </c:pt>
                <c:pt idx="58">
                  <c:v>2</c:v>
                </c:pt>
                <c:pt idx="59">
                  <c:v>2.0274999999999999</c:v>
                </c:pt>
                <c:pt idx="60">
                  <c:v>2.0787499999999977</c:v>
                </c:pt>
                <c:pt idx="61">
                  <c:v>2.0775000000000001</c:v>
                </c:pt>
                <c:pt idx="62">
                  <c:v>2.0775000000000001</c:v>
                </c:pt>
                <c:pt idx="63">
                  <c:v>2.0775000000000001</c:v>
                </c:pt>
                <c:pt idx="64">
                  <c:v>2.1</c:v>
                </c:pt>
                <c:pt idx="65">
                  <c:v>2.0843750000000001</c:v>
                </c:pt>
                <c:pt idx="66">
                  <c:v>2.11</c:v>
                </c:pt>
                <c:pt idx="67">
                  <c:v>2.1031250000000012</c:v>
                </c:pt>
                <c:pt idx="68">
                  <c:v>2.0924999999999967</c:v>
                </c:pt>
                <c:pt idx="69">
                  <c:v>2.0924999999999967</c:v>
                </c:pt>
                <c:pt idx="70">
                  <c:v>2.0924999999999967</c:v>
                </c:pt>
                <c:pt idx="71">
                  <c:v>2.1</c:v>
                </c:pt>
                <c:pt idx="72">
                  <c:v>2.0699999999999998</c:v>
                </c:pt>
                <c:pt idx="73">
                  <c:v>2.04</c:v>
                </c:pt>
                <c:pt idx="74">
                  <c:v>2.05375</c:v>
                </c:pt>
                <c:pt idx="75">
                  <c:v>2.0524999999999967</c:v>
                </c:pt>
                <c:pt idx="76">
                  <c:v>2.0524999999999967</c:v>
                </c:pt>
                <c:pt idx="77">
                  <c:v>2.0524999999999967</c:v>
                </c:pt>
                <c:pt idx="78">
                  <c:v>2.0724999999999967</c:v>
                </c:pt>
                <c:pt idx="79">
                  <c:v>2.0575000000000001</c:v>
                </c:pt>
                <c:pt idx="80">
                  <c:v>2.0743749999999999</c:v>
                </c:pt>
                <c:pt idx="81">
                  <c:v>2.0518749999999977</c:v>
                </c:pt>
                <c:pt idx="82">
                  <c:v>2.0868749999999987</c:v>
                </c:pt>
                <c:pt idx="83">
                  <c:v>2.0868749999999987</c:v>
                </c:pt>
                <c:pt idx="84">
                  <c:v>2.0868749999999987</c:v>
                </c:pt>
                <c:pt idx="85">
                  <c:v>2.1012499999999967</c:v>
                </c:pt>
                <c:pt idx="86">
                  <c:v>2.0818749999999997</c:v>
                </c:pt>
                <c:pt idx="87">
                  <c:v>2.0487500000000001</c:v>
                </c:pt>
                <c:pt idx="88">
                  <c:v>2.0425</c:v>
                </c:pt>
                <c:pt idx="89">
                  <c:v>2.0474999999999999</c:v>
                </c:pt>
                <c:pt idx="90">
                  <c:v>2.0474999999999999</c:v>
                </c:pt>
                <c:pt idx="91">
                  <c:v>2.0474999999999999</c:v>
                </c:pt>
                <c:pt idx="92">
                  <c:v>2.0575000000000001</c:v>
                </c:pt>
                <c:pt idx="93">
                  <c:v>2.0699999999999998</c:v>
                </c:pt>
                <c:pt idx="94">
                  <c:v>2.0499999999999998</c:v>
                </c:pt>
                <c:pt idx="95">
                  <c:v>2.0443750000000001</c:v>
                </c:pt>
                <c:pt idx="96">
                  <c:v>2.0443750000000001</c:v>
                </c:pt>
                <c:pt idx="97">
                  <c:v>2.0443750000000001</c:v>
                </c:pt>
                <c:pt idx="98">
                  <c:v>2.0443750000000001</c:v>
                </c:pt>
                <c:pt idx="99">
                  <c:v>2.0499999999999998</c:v>
                </c:pt>
                <c:pt idx="100">
                  <c:v>2.05375</c:v>
                </c:pt>
                <c:pt idx="101">
                  <c:v>2.0499999999999998</c:v>
                </c:pt>
                <c:pt idx="102">
                  <c:v>2.0575000000000001</c:v>
                </c:pt>
                <c:pt idx="103">
                  <c:v>2.0262499999999952</c:v>
                </c:pt>
                <c:pt idx="104">
                  <c:v>2.0262499999999952</c:v>
                </c:pt>
                <c:pt idx="105">
                  <c:v>2.0262499999999952</c:v>
                </c:pt>
                <c:pt idx="106">
                  <c:v>2.0175000000000001</c:v>
                </c:pt>
                <c:pt idx="107">
                  <c:v>2.04</c:v>
                </c:pt>
                <c:pt idx="108">
                  <c:v>2.0225</c:v>
                </c:pt>
                <c:pt idx="109">
                  <c:v>2.0375000000000001</c:v>
                </c:pt>
                <c:pt idx="110">
                  <c:v>2.0149999999999997</c:v>
                </c:pt>
                <c:pt idx="111">
                  <c:v>2.0149999999999997</c:v>
                </c:pt>
                <c:pt idx="112">
                  <c:v>2.0149999999999997</c:v>
                </c:pt>
                <c:pt idx="113">
                  <c:v>2.0012499999999958</c:v>
                </c:pt>
                <c:pt idx="114">
                  <c:v>2.0162499999999919</c:v>
                </c:pt>
                <c:pt idx="115">
                  <c:v>2.0175000000000001</c:v>
                </c:pt>
                <c:pt idx="116">
                  <c:v>2.0349999999999997</c:v>
                </c:pt>
                <c:pt idx="117">
                  <c:v>2.0474999999999999</c:v>
                </c:pt>
                <c:pt idx="118">
                  <c:v>2.0474999999999999</c:v>
                </c:pt>
                <c:pt idx="119">
                  <c:v>2.0474999999999999</c:v>
                </c:pt>
                <c:pt idx="120">
                  <c:v>2.0387499999999967</c:v>
                </c:pt>
                <c:pt idx="121">
                  <c:v>2.0499999999999998</c:v>
                </c:pt>
                <c:pt idx="122">
                  <c:v>1.9975000000000001</c:v>
                </c:pt>
                <c:pt idx="123">
                  <c:v>1.9550000000000001</c:v>
                </c:pt>
                <c:pt idx="124">
                  <c:v>1.8900000000000001</c:v>
                </c:pt>
                <c:pt idx="125">
                  <c:v>1.8900000000000001</c:v>
                </c:pt>
                <c:pt idx="126">
                  <c:v>1.8900000000000001</c:v>
                </c:pt>
                <c:pt idx="127">
                  <c:v>1.85</c:v>
                </c:pt>
                <c:pt idx="128">
                  <c:v>1.81</c:v>
                </c:pt>
                <c:pt idx="129">
                  <c:v>1.81375</c:v>
                </c:pt>
                <c:pt idx="130">
                  <c:v>1.8425</c:v>
                </c:pt>
                <c:pt idx="131">
                  <c:v>1.8343750000000001</c:v>
                </c:pt>
                <c:pt idx="132">
                  <c:v>1.8343750000000001</c:v>
                </c:pt>
                <c:pt idx="133">
                  <c:v>1.8343750000000001</c:v>
                </c:pt>
                <c:pt idx="134">
                  <c:v>1.8149999999999977</c:v>
                </c:pt>
                <c:pt idx="135">
                  <c:v>1.8225</c:v>
                </c:pt>
                <c:pt idx="136">
                  <c:v>1.7925</c:v>
                </c:pt>
                <c:pt idx="137">
                  <c:v>1.7825</c:v>
                </c:pt>
                <c:pt idx="138">
                  <c:v>1.7674999999999974</c:v>
                </c:pt>
                <c:pt idx="139">
                  <c:v>1.7674999999999974</c:v>
                </c:pt>
                <c:pt idx="140">
                  <c:v>1.7674999999999974</c:v>
                </c:pt>
                <c:pt idx="141">
                  <c:v>1.7749999999999975</c:v>
                </c:pt>
                <c:pt idx="142">
                  <c:v>1.7549999999999975</c:v>
                </c:pt>
                <c:pt idx="143">
                  <c:v>1.7024999999999975</c:v>
                </c:pt>
                <c:pt idx="144">
                  <c:v>1.6950000000000001</c:v>
                </c:pt>
                <c:pt idx="145">
                  <c:v>1.6912499999999999</c:v>
                </c:pt>
                <c:pt idx="146">
                  <c:v>1.6912499999999999</c:v>
                </c:pt>
                <c:pt idx="147">
                  <c:v>1.6912499999999999</c:v>
                </c:pt>
                <c:pt idx="148">
                  <c:v>1.6912499999999999</c:v>
                </c:pt>
                <c:pt idx="149">
                  <c:v>1.7024999999999975</c:v>
                </c:pt>
                <c:pt idx="150">
                  <c:v>1.6400000000000001</c:v>
                </c:pt>
                <c:pt idx="151">
                  <c:v>1.5174999999999974</c:v>
                </c:pt>
                <c:pt idx="152">
                  <c:v>1.48</c:v>
                </c:pt>
                <c:pt idx="153">
                  <c:v>1.48</c:v>
                </c:pt>
                <c:pt idx="154">
                  <c:v>1.48</c:v>
                </c:pt>
                <c:pt idx="155">
                  <c:v>1.44875</c:v>
                </c:pt>
                <c:pt idx="156">
                  <c:v>1.44875</c:v>
                </c:pt>
                <c:pt idx="157">
                  <c:v>1.4824999999999977</c:v>
                </c:pt>
                <c:pt idx="158">
                  <c:v>1.4962500000000001</c:v>
                </c:pt>
                <c:pt idx="159">
                  <c:v>1.4506249999999972</c:v>
                </c:pt>
                <c:pt idx="160">
                  <c:v>1.4506249999999972</c:v>
                </c:pt>
                <c:pt idx="161">
                  <c:v>1.4506249999999972</c:v>
                </c:pt>
                <c:pt idx="162">
                  <c:v>1.4524999999999975</c:v>
                </c:pt>
                <c:pt idx="163">
                  <c:v>1.4418749999999971</c:v>
                </c:pt>
                <c:pt idx="164">
                  <c:v>1.4174999999999962</c:v>
                </c:pt>
                <c:pt idx="165">
                  <c:v>1.4237499999999974</c:v>
                </c:pt>
                <c:pt idx="166">
                  <c:v>1.4274999999999962</c:v>
                </c:pt>
                <c:pt idx="167">
                  <c:v>1.4274999999999962</c:v>
                </c:pt>
                <c:pt idx="168">
                  <c:v>1.4274999999999962</c:v>
                </c:pt>
                <c:pt idx="169">
                  <c:v>1.4024999999999974</c:v>
                </c:pt>
                <c:pt idx="170">
                  <c:v>1.4224999999999974</c:v>
                </c:pt>
                <c:pt idx="171">
                  <c:v>1.3800000000000001</c:v>
                </c:pt>
                <c:pt idx="172">
                  <c:v>1.3774999999999977</c:v>
                </c:pt>
                <c:pt idx="173">
                  <c:v>1.3274999999999975</c:v>
                </c:pt>
                <c:pt idx="174">
                  <c:v>1.3274999999999975</c:v>
                </c:pt>
                <c:pt idx="175">
                  <c:v>1.3274999999999975</c:v>
                </c:pt>
                <c:pt idx="176">
                  <c:v>1.339375</c:v>
                </c:pt>
                <c:pt idx="177">
                  <c:v>1.3343750000000001</c:v>
                </c:pt>
                <c:pt idx="178">
                  <c:v>1.339375</c:v>
                </c:pt>
                <c:pt idx="179">
                  <c:v>1.32</c:v>
                </c:pt>
                <c:pt idx="180">
                  <c:v>1.365</c:v>
                </c:pt>
                <c:pt idx="181">
                  <c:v>1.365</c:v>
                </c:pt>
                <c:pt idx="182">
                  <c:v>1.365</c:v>
                </c:pt>
                <c:pt idx="183">
                  <c:v>1.3612500000000001</c:v>
                </c:pt>
                <c:pt idx="184">
                  <c:v>1.39375</c:v>
                </c:pt>
                <c:pt idx="185">
                  <c:v>1.39375</c:v>
                </c:pt>
                <c:pt idx="186">
                  <c:v>1.4449999999999974</c:v>
                </c:pt>
                <c:pt idx="187">
                  <c:v>1.42</c:v>
                </c:pt>
                <c:pt idx="188">
                  <c:v>1.42</c:v>
                </c:pt>
                <c:pt idx="189">
                  <c:v>1.42</c:v>
                </c:pt>
                <c:pt idx="190">
                  <c:v>1.44</c:v>
                </c:pt>
                <c:pt idx="191">
                  <c:v>1.4374999999999964</c:v>
                </c:pt>
                <c:pt idx="192">
                  <c:v>1.44</c:v>
                </c:pt>
                <c:pt idx="193">
                  <c:v>1.4374999999999964</c:v>
                </c:pt>
                <c:pt idx="194">
                  <c:v>1.4512499999999977</c:v>
                </c:pt>
                <c:pt idx="195">
                  <c:v>1.4512499999999977</c:v>
                </c:pt>
                <c:pt idx="196">
                  <c:v>1.4512499999999977</c:v>
                </c:pt>
                <c:pt idx="197">
                  <c:v>1.46875</c:v>
                </c:pt>
                <c:pt idx="198">
                  <c:v>1.5024999999999977</c:v>
                </c:pt>
                <c:pt idx="199">
                  <c:v>1.5225</c:v>
                </c:pt>
                <c:pt idx="200">
                  <c:v>1.5774999999999975</c:v>
                </c:pt>
                <c:pt idx="201">
                  <c:v>1.595</c:v>
                </c:pt>
                <c:pt idx="202">
                  <c:v>1.595</c:v>
                </c:pt>
                <c:pt idx="203">
                  <c:v>1.595</c:v>
                </c:pt>
                <c:pt idx="204">
                  <c:v>1.575</c:v>
                </c:pt>
                <c:pt idx="205">
                  <c:v>1.575</c:v>
                </c:pt>
                <c:pt idx="206">
                  <c:v>1.5874999999999975</c:v>
                </c:pt>
                <c:pt idx="207">
                  <c:v>1.62375</c:v>
                </c:pt>
                <c:pt idx="208">
                  <c:v>1.625</c:v>
                </c:pt>
                <c:pt idx="209">
                  <c:v>1.625</c:v>
                </c:pt>
                <c:pt idx="210">
                  <c:v>1.625</c:v>
                </c:pt>
                <c:pt idx="211">
                  <c:v>1.6087499999999999</c:v>
                </c:pt>
                <c:pt idx="212">
                  <c:v>1.5487500000000001</c:v>
                </c:pt>
                <c:pt idx="213">
                  <c:v>1.5374999999999974</c:v>
                </c:pt>
                <c:pt idx="214">
                  <c:v>1.52125</c:v>
                </c:pt>
                <c:pt idx="215">
                  <c:v>1.524375</c:v>
                </c:pt>
                <c:pt idx="216">
                  <c:v>1.524375</c:v>
                </c:pt>
                <c:pt idx="217">
                  <c:v>1.524375</c:v>
                </c:pt>
                <c:pt idx="218">
                  <c:v>1.5074999999999974</c:v>
                </c:pt>
                <c:pt idx="219">
                  <c:v>1.51875</c:v>
                </c:pt>
                <c:pt idx="220">
                  <c:v>1.534375</c:v>
                </c:pt>
                <c:pt idx="221">
                  <c:v>1.54</c:v>
                </c:pt>
                <c:pt idx="222">
                  <c:v>1.5549999999999977</c:v>
                </c:pt>
                <c:pt idx="223">
                  <c:v>1.5549999999999977</c:v>
                </c:pt>
                <c:pt idx="224">
                  <c:v>1.5549999999999977</c:v>
                </c:pt>
                <c:pt idx="225">
                  <c:v>1.5774999999999975</c:v>
                </c:pt>
                <c:pt idx="226">
                  <c:v>1.59</c:v>
                </c:pt>
                <c:pt idx="227">
                  <c:v>1.619375</c:v>
                </c:pt>
                <c:pt idx="228">
                  <c:v>1.655</c:v>
                </c:pt>
                <c:pt idx="229">
                  <c:v>1.6687500000000022</c:v>
                </c:pt>
                <c:pt idx="230">
                  <c:v>1.6687500000000022</c:v>
                </c:pt>
                <c:pt idx="231">
                  <c:v>1.6687500000000022</c:v>
                </c:pt>
                <c:pt idx="232">
                  <c:v>1.6825000000000001</c:v>
                </c:pt>
                <c:pt idx="233">
                  <c:v>1.7231249999999971</c:v>
                </c:pt>
                <c:pt idx="234">
                  <c:v>1.7156249999999957</c:v>
                </c:pt>
                <c:pt idx="235">
                  <c:v>1.71</c:v>
                </c:pt>
                <c:pt idx="236">
                  <c:v>1.6900000000000022</c:v>
                </c:pt>
                <c:pt idx="237">
                  <c:v>1.6900000000000022</c:v>
                </c:pt>
                <c:pt idx="238">
                  <c:v>1.6900000000000022</c:v>
                </c:pt>
                <c:pt idx="239">
                  <c:v>1.6725000000000001</c:v>
                </c:pt>
                <c:pt idx="240">
                  <c:v>1.6843750000000022</c:v>
                </c:pt>
                <c:pt idx="241">
                  <c:v>1.7024999999999975</c:v>
                </c:pt>
                <c:pt idx="242">
                  <c:v>1.7124999999999975</c:v>
                </c:pt>
                <c:pt idx="243">
                  <c:v>1.6950000000000001</c:v>
                </c:pt>
                <c:pt idx="244">
                  <c:v>1.6950000000000001</c:v>
                </c:pt>
                <c:pt idx="245">
                  <c:v>1.6950000000000001</c:v>
                </c:pt>
                <c:pt idx="246">
                  <c:v>1.6950000000000001</c:v>
                </c:pt>
                <c:pt idx="247">
                  <c:v>1.7074999999999971</c:v>
                </c:pt>
                <c:pt idx="248">
                  <c:v>1.7137499999999977</c:v>
                </c:pt>
                <c:pt idx="249">
                  <c:v>1.7168749999999977</c:v>
                </c:pt>
                <c:pt idx="250">
                  <c:v>1.7049999999999974</c:v>
                </c:pt>
                <c:pt idx="251">
                  <c:v>1.7049999999999974</c:v>
                </c:pt>
                <c:pt idx="252">
                  <c:v>1.7049999999999974</c:v>
                </c:pt>
                <c:pt idx="253">
                  <c:v>1.7181249999999975</c:v>
                </c:pt>
                <c:pt idx="254">
                  <c:v>1.7531249999999972</c:v>
                </c:pt>
                <c:pt idx="255">
                  <c:v>1.7625</c:v>
                </c:pt>
                <c:pt idx="256">
                  <c:v>1.7749999999999975</c:v>
                </c:pt>
                <c:pt idx="257">
                  <c:v>1.8049999999999977</c:v>
                </c:pt>
                <c:pt idx="258">
                  <c:v>1.8049999999999977</c:v>
                </c:pt>
                <c:pt idx="259">
                  <c:v>1.8049999999999977</c:v>
                </c:pt>
                <c:pt idx="260">
                  <c:v>1.78125</c:v>
                </c:pt>
                <c:pt idx="261">
                  <c:v>1.7549999999999975</c:v>
                </c:pt>
                <c:pt idx="262">
                  <c:v>1.7368749999999977</c:v>
                </c:pt>
                <c:pt idx="263">
                  <c:v>1.73125</c:v>
                </c:pt>
                <c:pt idx="264">
                  <c:v>1.74875</c:v>
                </c:pt>
                <c:pt idx="265">
                  <c:v>1.74875</c:v>
                </c:pt>
                <c:pt idx="266">
                  <c:v>1.74875</c:v>
                </c:pt>
                <c:pt idx="267">
                  <c:v>1.6975</c:v>
                </c:pt>
                <c:pt idx="268">
                  <c:v>1.7068749999999975</c:v>
                </c:pt>
                <c:pt idx="269">
                  <c:v>1.6924999999999999</c:v>
                </c:pt>
                <c:pt idx="270">
                  <c:v>1.7074999999999971</c:v>
                </c:pt>
                <c:pt idx="271">
                  <c:v>1.7049999999999974</c:v>
                </c:pt>
                <c:pt idx="272">
                  <c:v>1.7049999999999974</c:v>
                </c:pt>
                <c:pt idx="273">
                  <c:v>1.7049999999999974</c:v>
                </c:pt>
                <c:pt idx="274">
                  <c:v>1.7424999999999977</c:v>
                </c:pt>
                <c:pt idx="275">
                  <c:v>1.73875</c:v>
                </c:pt>
                <c:pt idx="276">
                  <c:v>1.6843750000000022</c:v>
                </c:pt>
                <c:pt idx="277">
                  <c:v>1.71</c:v>
                </c:pt>
                <c:pt idx="278">
                  <c:v>1.71875</c:v>
                </c:pt>
                <c:pt idx="279">
                  <c:v>1.71875</c:v>
                </c:pt>
                <c:pt idx="280">
                  <c:v>1.71875</c:v>
                </c:pt>
                <c:pt idx="281">
                  <c:v>1.7162500000000001</c:v>
                </c:pt>
                <c:pt idx="282">
                  <c:v>1.7356249999999962</c:v>
                </c:pt>
                <c:pt idx="283">
                  <c:v>1.7424999999999977</c:v>
                </c:pt>
                <c:pt idx="284">
                  <c:v>1.7462500000000001</c:v>
                </c:pt>
                <c:pt idx="285">
                  <c:v>1.76</c:v>
                </c:pt>
                <c:pt idx="286">
                  <c:v>1.76</c:v>
                </c:pt>
                <c:pt idx="287">
                  <c:v>1.76</c:v>
                </c:pt>
                <c:pt idx="288">
                  <c:v>1.75</c:v>
                </c:pt>
                <c:pt idx="289">
                  <c:v>1.7524999999999977</c:v>
                </c:pt>
                <c:pt idx="290">
                  <c:v>1.7574999999999974</c:v>
                </c:pt>
                <c:pt idx="291">
                  <c:v>1.764375</c:v>
                </c:pt>
                <c:pt idx="292">
                  <c:v>1.8325</c:v>
                </c:pt>
                <c:pt idx="293">
                  <c:v>1.8325</c:v>
                </c:pt>
                <c:pt idx="294">
                  <c:v>1.8325</c:v>
                </c:pt>
                <c:pt idx="295">
                  <c:v>1.825</c:v>
                </c:pt>
                <c:pt idx="296">
                  <c:v>1.7974999999999974</c:v>
                </c:pt>
                <c:pt idx="297">
                  <c:v>1.7974999999999974</c:v>
                </c:pt>
                <c:pt idx="298">
                  <c:v>1.8287500000000001</c:v>
                </c:pt>
                <c:pt idx="299">
                  <c:v>1.8900000000000001</c:v>
                </c:pt>
                <c:pt idx="300">
                  <c:v>1.8900000000000001</c:v>
                </c:pt>
                <c:pt idx="301">
                  <c:v>1.8900000000000001</c:v>
                </c:pt>
                <c:pt idx="302">
                  <c:v>1.9112499999999999</c:v>
                </c:pt>
                <c:pt idx="303">
                  <c:v>1.86375</c:v>
                </c:pt>
                <c:pt idx="304">
                  <c:v>1.8800000000000001</c:v>
                </c:pt>
                <c:pt idx="305">
                  <c:v>1.9187500000000022</c:v>
                </c:pt>
                <c:pt idx="306">
                  <c:v>1.9137500000000001</c:v>
                </c:pt>
                <c:pt idx="307">
                  <c:v>1.9137500000000001</c:v>
                </c:pt>
                <c:pt idx="308">
                  <c:v>1.9137500000000001</c:v>
                </c:pt>
                <c:pt idx="309">
                  <c:v>1.8800000000000001</c:v>
                </c:pt>
                <c:pt idx="310">
                  <c:v>1.8981250000000001</c:v>
                </c:pt>
                <c:pt idx="311">
                  <c:v>1.8487499999999999</c:v>
                </c:pt>
                <c:pt idx="312">
                  <c:v>1.8049999999999977</c:v>
                </c:pt>
                <c:pt idx="313">
                  <c:v>1.788125</c:v>
                </c:pt>
                <c:pt idx="314">
                  <c:v>1.788125</c:v>
                </c:pt>
                <c:pt idx="315">
                  <c:v>1.788125</c:v>
                </c:pt>
                <c:pt idx="316">
                  <c:v>1.7987500000000001</c:v>
                </c:pt>
                <c:pt idx="317">
                  <c:v>1.7949999999999977</c:v>
                </c:pt>
                <c:pt idx="318">
                  <c:v>1.7825</c:v>
                </c:pt>
                <c:pt idx="319">
                  <c:v>1.7874999999999974</c:v>
                </c:pt>
                <c:pt idx="320">
                  <c:v>1.79375</c:v>
                </c:pt>
                <c:pt idx="321">
                  <c:v>1.79375</c:v>
                </c:pt>
                <c:pt idx="322">
                  <c:v>1.79375</c:v>
                </c:pt>
                <c:pt idx="323">
                  <c:v>1.816875</c:v>
                </c:pt>
                <c:pt idx="324">
                  <c:v>1.8187500000000001</c:v>
                </c:pt>
                <c:pt idx="325">
                  <c:v>1.8387500000000001</c:v>
                </c:pt>
                <c:pt idx="326">
                  <c:v>1.8387500000000001</c:v>
                </c:pt>
                <c:pt idx="327">
                  <c:v>1.8387500000000001</c:v>
                </c:pt>
                <c:pt idx="328">
                  <c:v>1.8387500000000001</c:v>
                </c:pt>
                <c:pt idx="329">
                  <c:v>1.8387500000000001</c:v>
                </c:pt>
                <c:pt idx="330">
                  <c:v>1.829375</c:v>
                </c:pt>
                <c:pt idx="331">
                  <c:v>1.8412500000000001</c:v>
                </c:pt>
                <c:pt idx="332">
                  <c:v>1.8143750000000001</c:v>
                </c:pt>
                <c:pt idx="333">
                  <c:v>1.855</c:v>
                </c:pt>
                <c:pt idx="334">
                  <c:v>1.84375</c:v>
                </c:pt>
                <c:pt idx="335">
                  <c:v>1.84375</c:v>
                </c:pt>
                <c:pt idx="336">
                  <c:v>1.84375</c:v>
                </c:pt>
                <c:pt idx="337">
                  <c:v>1.825</c:v>
                </c:pt>
                <c:pt idx="338">
                  <c:v>1.8231249999999977</c:v>
                </c:pt>
                <c:pt idx="339">
                  <c:v>1.855</c:v>
                </c:pt>
                <c:pt idx="340">
                  <c:v>1.9200000000000021</c:v>
                </c:pt>
                <c:pt idx="341">
                  <c:v>1.9000000000000001</c:v>
                </c:pt>
                <c:pt idx="342">
                  <c:v>1.9000000000000001</c:v>
                </c:pt>
                <c:pt idx="343">
                  <c:v>1.9000000000000001</c:v>
                </c:pt>
                <c:pt idx="344">
                  <c:v>1.9350000000000001</c:v>
                </c:pt>
                <c:pt idx="345">
                  <c:v>1.875</c:v>
                </c:pt>
                <c:pt idx="346">
                  <c:v>1.8774999999999977</c:v>
                </c:pt>
                <c:pt idx="347">
                  <c:v>1.825</c:v>
                </c:pt>
                <c:pt idx="348">
                  <c:v>1.8287500000000001</c:v>
                </c:pt>
                <c:pt idx="349">
                  <c:v>1.8287500000000001</c:v>
                </c:pt>
                <c:pt idx="350">
                  <c:v>1.8287500000000001</c:v>
                </c:pt>
                <c:pt idx="351">
                  <c:v>1.8274999999999975</c:v>
                </c:pt>
                <c:pt idx="352">
                  <c:v>1.845</c:v>
                </c:pt>
                <c:pt idx="353">
                  <c:v>1.7849999999999975</c:v>
                </c:pt>
                <c:pt idx="354">
                  <c:v>1.78</c:v>
                </c:pt>
                <c:pt idx="355">
                  <c:v>1.7649999999999975</c:v>
                </c:pt>
                <c:pt idx="356">
                  <c:v>1.7649999999999975</c:v>
                </c:pt>
                <c:pt idx="357">
                  <c:v>1.7649999999999975</c:v>
                </c:pt>
                <c:pt idx="358">
                  <c:v>1.7949999999999977</c:v>
                </c:pt>
                <c:pt idx="359">
                  <c:v>1.7949999999999977</c:v>
                </c:pt>
                <c:pt idx="360">
                  <c:v>1.7949999999999977</c:v>
                </c:pt>
                <c:pt idx="361">
                  <c:v>1.78125</c:v>
                </c:pt>
                <c:pt idx="362">
                  <c:v>1.8556249999999974</c:v>
                </c:pt>
                <c:pt idx="363">
                  <c:v>1.8556249999999974</c:v>
                </c:pt>
                <c:pt idx="364">
                  <c:v>1.8556249999999974</c:v>
                </c:pt>
                <c:pt idx="365">
                  <c:v>1.86</c:v>
                </c:pt>
                <c:pt idx="366">
                  <c:v>1.86</c:v>
                </c:pt>
                <c:pt idx="367">
                  <c:v>1.9125000000000001</c:v>
                </c:pt>
                <c:pt idx="368">
                  <c:v>1.8956249999999975</c:v>
                </c:pt>
                <c:pt idx="369">
                  <c:v>1.8743749999999999</c:v>
                </c:pt>
                <c:pt idx="370">
                  <c:v>1.8743749999999999</c:v>
                </c:pt>
                <c:pt idx="371">
                  <c:v>1.8743749999999999</c:v>
                </c:pt>
                <c:pt idx="372">
                  <c:v>1.8800000000000001</c:v>
                </c:pt>
                <c:pt idx="373">
                  <c:v>1.895</c:v>
                </c:pt>
                <c:pt idx="374">
                  <c:v>1.85</c:v>
                </c:pt>
                <c:pt idx="375">
                  <c:v>1.7837499999999977</c:v>
                </c:pt>
                <c:pt idx="376">
                  <c:v>1.6981250000000001</c:v>
                </c:pt>
                <c:pt idx="377">
                  <c:v>1.6981250000000001</c:v>
                </c:pt>
                <c:pt idx="378">
                  <c:v>1.6981250000000001</c:v>
                </c:pt>
                <c:pt idx="379">
                  <c:v>1.7018749999999971</c:v>
                </c:pt>
                <c:pt idx="380">
                  <c:v>1.71875</c:v>
                </c:pt>
                <c:pt idx="381">
                  <c:v>1.72875</c:v>
                </c:pt>
                <c:pt idx="382">
                  <c:v>1.75</c:v>
                </c:pt>
                <c:pt idx="383">
                  <c:v>1.7681249999999977</c:v>
                </c:pt>
                <c:pt idx="384">
                  <c:v>1.7681249999999977</c:v>
                </c:pt>
                <c:pt idx="385">
                  <c:v>1.7681249999999977</c:v>
                </c:pt>
                <c:pt idx="386">
                  <c:v>1.7681249999999977</c:v>
                </c:pt>
                <c:pt idx="387">
                  <c:v>1.8043750000000001</c:v>
                </c:pt>
                <c:pt idx="388">
                  <c:v>1.825</c:v>
                </c:pt>
                <c:pt idx="389">
                  <c:v>1.8425</c:v>
                </c:pt>
                <c:pt idx="390">
                  <c:v>1.8343750000000001</c:v>
                </c:pt>
                <c:pt idx="391">
                  <c:v>1.8343750000000001</c:v>
                </c:pt>
                <c:pt idx="392">
                  <c:v>1.8343750000000001</c:v>
                </c:pt>
                <c:pt idx="393">
                  <c:v>1.8231249999999977</c:v>
                </c:pt>
                <c:pt idx="394">
                  <c:v>1.8131249999999974</c:v>
                </c:pt>
                <c:pt idx="395">
                  <c:v>1.8143750000000001</c:v>
                </c:pt>
                <c:pt idx="396">
                  <c:v>1.8374999999999975</c:v>
                </c:pt>
                <c:pt idx="397">
                  <c:v>1.8362499999999999</c:v>
                </c:pt>
                <c:pt idx="398">
                  <c:v>1.8362499999999999</c:v>
                </c:pt>
                <c:pt idx="399">
                  <c:v>1.8362499999999999</c:v>
                </c:pt>
                <c:pt idx="400">
                  <c:v>1.81</c:v>
                </c:pt>
                <c:pt idx="401">
                  <c:v>1.7918749999999977</c:v>
                </c:pt>
                <c:pt idx="402">
                  <c:v>1.7749999999999975</c:v>
                </c:pt>
                <c:pt idx="403">
                  <c:v>1.7474999999999972</c:v>
                </c:pt>
                <c:pt idx="404">
                  <c:v>1.73125</c:v>
                </c:pt>
                <c:pt idx="405">
                  <c:v>1.73125</c:v>
                </c:pt>
                <c:pt idx="406">
                  <c:v>1.73125</c:v>
                </c:pt>
                <c:pt idx="407">
                  <c:v>1.7349999999999974</c:v>
                </c:pt>
                <c:pt idx="408">
                  <c:v>1.7224999999999975</c:v>
                </c:pt>
                <c:pt idx="409">
                  <c:v>1.71875</c:v>
                </c:pt>
                <c:pt idx="410">
                  <c:v>1.6862500000000027</c:v>
                </c:pt>
                <c:pt idx="411">
                  <c:v>1.6737500000000001</c:v>
                </c:pt>
                <c:pt idx="412">
                  <c:v>1.6737500000000001</c:v>
                </c:pt>
                <c:pt idx="413">
                  <c:v>1.6737500000000001</c:v>
                </c:pt>
                <c:pt idx="414">
                  <c:v>1.6737500000000001</c:v>
                </c:pt>
                <c:pt idx="415">
                  <c:v>1.6600000000000001</c:v>
                </c:pt>
                <c:pt idx="416">
                  <c:v>1.6243749999999999</c:v>
                </c:pt>
                <c:pt idx="417">
                  <c:v>1.5918749999999977</c:v>
                </c:pt>
                <c:pt idx="418">
                  <c:v>1.5825</c:v>
                </c:pt>
                <c:pt idx="419">
                  <c:v>1.5825</c:v>
                </c:pt>
                <c:pt idx="420">
                  <c:v>1.5825</c:v>
                </c:pt>
                <c:pt idx="421">
                  <c:v>1.5731249999999977</c:v>
                </c:pt>
                <c:pt idx="422">
                  <c:v>1.5674999999999975</c:v>
                </c:pt>
                <c:pt idx="423">
                  <c:v>1.5487500000000001</c:v>
                </c:pt>
                <c:pt idx="424">
                  <c:v>1.5625</c:v>
                </c:pt>
                <c:pt idx="425">
                  <c:v>1.48</c:v>
                </c:pt>
                <c:pt idx="426">
                  <c:v>1.48</c:v>
                </c:pt>
                <c:pt idx="427">
                  <c:v>1.48</c:v>
                </c:pt>
                <c:pt idx="428">
                  <c:v>1.4374999999999964</c:v>
                </c:pt>
                <c:pt idx="429">
                  <c:v>1.4537499999999974</c:v>
                </c:pt>
                <c:pt idx="430">
                  <c:v>1.46875</c:v>
                </c:pt>
                <c:pt idx="431">
                  <c:v>1.4662500000000001</c:v>
                </c:pt>
                <c:pt idx="432">
                  <c:v>1.4681249999999975</c:v>
                </c:pt>
                <c:pt idx="433">
                  <c:v>1.4681249999999975</c:v>
                </c:pt>
                <c:pt idx="434">
                  <c:v>1.4681249999999975</c:v>
                </c:pt>
                <c:pt idx="435">
                  <c:v>1.45</c:v>
                </c:pt>
                <c:pt idx="436">
                  <c:v>1.444375</c:v>
                </c:pt>
                <c:pt idx="437">
                  <c:v>1.43</c:v>
                </c:pt>
                <c:pt idx="438">
                  <c:v>1.43</c:v>
                </c:pt>
                <c:pt idx="439">
                  <c:v>1.43875</c:v>
                </c:pt>
                <c:pt idx="440">
                  <c:v>1.43875</c:v>
                </c:pt>
                <c:pt idx="441">
                  <c:v>1.43875</c:v>
                </c:pt>
                <c:pt idx="442">
                  <c:v>1.4349999999999972</c:v>
                </c:pt>
                <c:pt idx="443">
                  <c:v>1.4174999999999962</c:v>
                </c:pt>
                <c:pt idx="444">
                  <c:v>1.4149999999999971</c:v>
                </c:pt>
                <c:pt idx="445">
                  <c:v>1.41</c:v>
                </c:pt>
                <c:pt idx="446">
                  <c:v>1.4337499999999974</c:v>
                </c:pt>
                <c:pt idx="447">
                  <c:v>1.4337499999999974</c:v>
                </c:pt>
                <c:pt idx="448">
                  <c:v>1.4337499999999974</c:v>
                </c:pt>
                <c:pt idx="449">
                  <c:v>1.4762500000000001</c:v>
                </c:pt>
                <c:pt idx="450">
                  <c:v>1.4649999999999974</c:v>
                </c:pt>
                <c:pt idx="451">
                  <c:v>1.4668749999999977</c:v>
                </c:pt>
                <c:pt idx="452">
                  <c:v>1.4849999999999974</c:v>
                </c:pt>
                <c:pt idx="453">
                  <c:v>1.4849999999999974</c:v>
                </c:pt>
                <c:pt idx="454">
                  <c:v>1.4849999999999974</c:v>
                </c:pt>
                <c:pt idx="455">
                  <c:v>1.4849999999999974</c:v>
                </c:pt>
                <c:pt idx="456">
                  <c:v>1.4749999999999974</c:v>
                </c:pt>
                <c:pt idx="457">
                  <c:v>1.46</c:v>
                </c:pt>
                <c:pt idx="458">
                  <c:v>1.4012499999999977</c:v>
                </c:pt>
                <c:pt idx="459">
                  <c:v>1.3962500000000024</c:v>
                </c:pt>
                <c:pt idx="460">
                  <c:v>1.3825000000000001</c:v>
                </c:pt>
                <c:pt idx="461">
                  <c:v>1.3825000000000001</c:v>
                </c:pt>
                <c:pt idx="462">
                  <c:v>1.3825000000000001</c:v>
                </c:pt>
                <c:pt idx="463">
                  <c:v>1.3875</c:v>
                </c:pt>
                <c:pt idx="464">
                  <c:v>1.390625</c:v>
                </c:pt>
                <c:pt idx="465">
                  <c:v>1.3925000000000001</c:v>
                </c:pt>
                <c:pt idx="466">
                  <c:v>1.37375</c:v>
                </c:pt>
                <c:pt idx="467">
                  <c:v>1.35</c:v>
                </c:pt>
                <c:pt idx="468">
                  <c:v>1.35</c:v>
                </c:pt>
                <c:pt idx="469">
                  <c:v>1.35</c:v>
                </c:pt>
                <c:pt idx="470">
                  <c:v>1.3143750000000001</c:v>
                </c:pt>
                <c:pt idx="471">
                  <c:v>1.3049999999999977</c:v>
                </c:pt>
                <c:pt idx="472">
                  <c:v>1.3025</c:v>
                </c:pt>
                <c:pt idx="473">
                  <c:v>1.32125</c:v>
                </c:pt>
                <c:pt idx="474">
                  <c:v>1.3225</c:v>
                </c:pt>
                <c:pt idx="475">
                  <c:v>1.3225</c:v>
                </c:pt>
                <c:pt idx="476">
                  <c:v>1.3225</c:v>
                </c:pt>
                <c:pt idx="477">
                  <c:v>1.3174999999999975</c:v>
                </c:pt>
                <c:pt idx="478">
                  <c:v>1.31125</c:v>
                </c:pt>
                <c:pt idx="479">
                  <c:v>1.3225</c:v>
                </c:pt>
                <c:pt idx="480">
                  <c:v>1.3456249999999974</c:v>
                </c:pt>
                <c:pt idx="481">
                  <c:v>1.3325</c:v>
                </c:pt>
                <c:pt idx="482">
                  <c:v>1.3325</c:v>
                </c:pt>
                <c:pt idx="483">
                  <c:v>1.3325</c:v>
                </c:pt>
                <c:pt idx="484">
                  <c:v>1.30125</c:v>
                </c:pt>
                <c:pt idx="485">
                  <c:v>1.2874999999999974</c:v>
                </c:pt>
                <c:pt idx="486">
                  <c:v>1.25</c:v>
                </c:pt>
                <c:pt idx="487">
                  <c:v>1.2249999999999974</c:v>
                </c:pt>
                <c:pt idx="488">
                  <c:v>1.26</c:v>
                </c:pt>
                <c:pt idx="489">
                  <c:v>1.26</c:v>
                </c:pt>
                <c:pt idx="490">
                  <c:v>1.26</c:v>
                </c:pt>
                <c:pt idx="491">
                  <c:v>1.2637499999999977</c:v>
                </c:pt>
                <c:pt idx="492">
                  <c:v>1.25875</c:v>
                </c:pt>
                <c:pt idx="493">
                  <c:v>1.26</c:v>
                </c:pt>
                <c:pt idx="494">
                  <c:v>1.2549999999999975</c:v>
                </c:pt>
                <c:pt idx="495">
                  <c:v>1.25</c:v>
                </c:pt>
                <c:pt idx="496">
                  <c:v>1.25</c:v>
                </c:pt>
                <c:pt idx="497">
                  <c:v>1.25</c:v>
                </c:pt>
                <c:pt idx="498">
                  <c:v>1.254375</c:v>
                </c:pt>
                <c:pt idx="499">
                  <c:v>1.2549999999999975</c:v>
                </c:pt>
                <c:pt idx="500">
                  <c:v>1.234375</c:v>
                </c:pt>
                <c:pt idx="501">
                  <c:v>1.2631249999999972</c:v>
                </c:pt>
                <c:pt idx="502">
                  <c:v>1.2737499999999977</c:v>
                </c:pt>
                <c:pt idx="503">
                  <c:v>1.2737499999999977</c:v>
                </c:pt>
                <c:pt idx="504">
                  <c:v>1.2737499999999977</c:v>
                </c:pt>
                <c:pt idx="505">
                  <c:v>1.2725</c:v>
                </c:pt>
                <c:pt idx="506">
                  <c:v>1.2656249999999964</c:v>
                </c:pt>
                <c:pt idx="507">
                  <c:v>1.2656249999999964</c:v>
                </c:pt>
              </c:numCache>
            </c:numRef>
          </c:val>
        </c:ser>
        <c:ser>
          <c:idx val="4"/>
          <c:order val="4"/>
          <c:tx>
            <c:v>Natural Gasoline</c:v>
          </c:tx>
          <c:marker>
            <c:symbol val="none"/>
          </c:marker>
          <c:cat>
            <c:numRef>
              <c:f>Data!$AF$1837:$AF$2344</c:f>
              <c:numCache>
                <c:formatCode>m/d/yyyy</c:formatCode>
                <c:ptCount val="508"/>
                <c:pt idx="0">
                  <c:v>40909</c:v>
                </c:pt>
                <c:pt idx="1">
                  <c:v>40910</c:v>
                </c:pt>
                <c:pt idx="2">
                  <c:v>40911</c:v>
                </c:pt>
                <c:pt idx="3">
                  <c:v>40912</c:v>
                </c:pt>
                <c:pt idx="4">
                  <c:v>40913</c:v>
                </c:pt>
                <c:pt idx="5">
                  <c:v>40914</c:v>
                </c:pt>
                <c:pt idx="6">
                  <c:v>40915</c:v>
                </c:pt>
                <c:pt idx="7">
                  <c:v>40916</c:v>
                </c:pt>
                <c:pt idx="8">
                  <c:v>40917</c:v>
                </c:pt>
                <c:pt idx="9">
                  <c:v>40918</c:v>
                </c:pt>
                <c:pt idx="10">
                  <c:v>40919</c:v>
                </c:pt>
                <c:pt idx="11">
                  <c:v>40920</c:v>
                </c:pt>
                <c:pt idx="12">
                  <c:v>40921</c:v>
                </c:pt>
                <c:pt idx="13">
                  <c:v>40922</c:v>
                </c:pt>
                <c:pt idx="14">
                  <c:v>40923</c:v>
                </c:pt>
                <c:pt idx="15">
                  <c:v>40924</c:v>
                </c:pt>
                <c:pt idx="16">
                  <c:v>40925</c:v>
                </c:pt>
                <c:pt idx="17">
                  <c:v>40926</c:v>
                </c:pt>
                <c:pt idx="18">
                  <c:v>40927</c:v>
                </c:pt>
                <c:pt idx="19">
                  <c:v>40928</c:v>
                </c:pt>
                <c:pt idx="20">
                  <c:v>40929</c:v>
                </c:pt>
                <c:pt idx="21">
                  <c:v>40930</c:v>
                </c:pt>
                <c:pt idx="22">
                  <c:v>40931</c:v>
                </c:pt>
                <c:pt idx="23">
                  <c:v>40932</c:v>
                </c:pt>
                <c:pt idx="24">
                  <c:v>40933</c:v>
                </c:pt>
                <c:pt idx="25">
                  <c:v>40934</c:v>
                </c:pt>
                <c:pt idx="26">
                  <c:v>40935</c:v>
                </c:pt>
                <c:pt idx="27">
                  <c:v>40936</c:v>
                </c:pt>
                <c:pt idx="28">
                  <c:v>40937</c:v>
                </c:pt>
                <c:pt idx="29">
                  <c:v>40938</c:v>
                </c:pt>
                <c:pt idx="30">
                  <c:v>40939</c:v>
                </c:pt>
                <c:pt idx="31">
                  <c:v>40940</c:v>
                </c:pt>
                <c:pt idx="32">
                  <c:v>40941</c:v>
                </c:pt>
                <c:pt idx="33">
                  <c:v>40942</c:v>
                </c:pt>
                <c:pt idx="34">
                  <c:v>40943</c:v>
                </c:pt>
                <c:pt idx="35">
                  <c:v>40944</c:v>
                </c:pt>
                <c:pt idx="36">
                  <c:v>40945</c:v>
                </c:pt>
                <c:pt idx="37">
                  <c:v>40946</c:v>
                </c:pt>
                <c:pt idx="38">
                  <c:v>40947</c:v>
                </c:pt>
                <c:pt idx="39">
                  <c:v>40948</c:v>
                </c:pt>
                <c:pt idx="40">
                  <c:v>40949</c:v>
                </c:pt>
                <c:pt idx="41">
                  <c:v>40950</c:v>
                </c:pt>
                <c:pt idx="42">
                  <c:v>40951</c:v>
                </c:pt>
                <c:pt idx="43">
                  <c:v>40952</c:v>
                </c:pt>
                <c:pt idx="44">
                  <c:v>40953</c:v>
                </c:pt>
                <c:pt idx="45">
                  <c:v>40954</c:v>
                </c:pt>
                <c:pt idx="46">
                  <c:v>40955</c:v>
                </c:pt>
                <c:pt idx="47">
                  <c:v>40956</c:v>
                </c:pt>
                <c:pt idx="48">
                  <c:v>40957</c:v>
                </c:pt>
                <c:pt idx="49">
                  <c:v>40958</c:v>
                </c:pt>
                <c:pt idx="50">
                  <c:v>40959</c:v>
                </c:pt>
                <c:pt idx="51">
                  <c:v>40960</c:v>
                </c:pt>
                <c:pt idx="52">
                  <c:v>40961</c:v>
                </c:pt>
                <c:pt idx="53">
                  <c:v>40962</c:v>
                </c:pt>
                <c:pt idx="54">
                  <c:v>40963</c:v>
                </c:pt>
                <c:pt idx="55">
                  <c:v>40964</c:v>
                </c:pt>
                <c:pt idx="56">
                  <c:v>40965</c:v>
                </c:pt>
                <c:pt idx="57">
                  <c:v>40966</c:v>
                </c:pt>
                <c:pt idx="58">
                  <c:v>40967</c:v>
                </c:pt>
                <c:pt idx="59">
                  <c:v>40968</c:v>
                </c:pt>
                <c:pt idx="60">
                  <c:v>40969</c:v>
                </c:pt>
                <c:pt idx="61">
                  <c:v>40970</c:v>
                </c:pt>
                <c:pt idx="62">
                  <c:v>40971</c:v>
                </c:pt>
                <c:pt idx="63">
                  <c:v>40972</c:v>
                </c:pt>
                <c:pt idx="64">
                  <c:v>40973</c:v>
                </c:pt>
                <c:pt idx="65">
                  <c:v>40974</c:v>
                </c:pt>
                <c:pt idx="66">
                  <c:v>40975</c:v>
                </c:pt>
                <c:pt idx="67">
                  <c:v>40976</c:v>
                </c:pt>
                <c:pt idx="68">
                  <c:v>40977</c:v>
                </c:pt>
                <c:pt idx="69">
                  <c:v>40978</c:v>
                </c:pt>
                <c:pt idx="70">
                  <c:v>40979</c:v>
                </c:pt>
                <c:pt idx="71">
                  <c:v>40980</c:v>
                </c:pt>
                <c:pt idx="72">
                  <c:v>40981</c:v>
                </c:pt>
                <c:pt idx="73">
                  <c:v>40982</c:v>
                </c:pt>
                <c:pt idx="74">
                  <c:v>40983</c:v>
                </c:pt>
                <c:pt idx="75">
                  <c:v>40984</c:v>
                </c:pt>
                <c:pt idx="76">
                  <c:v>40985</c:v>
                </c:pt>
                <c:pt idx="77">
                  <c:v>40986</c:v>
                </c:pt>
                <c:pt idx="78">
                  <c:v>40987</c:v>
                </c:pt>
                <c:pt idx="79">
                  <c:v>40988</c:v>
                </c:pt>
                <c:pt idx="80">
                  <c:v>40989</c:v>
                </c:pt>
                <c:pt idx="81">
                  <c:v>40990</c:v>
                </c:pt>
                <c:pt idx="82">
                  <c:v>40991</c:v>
                </c:pt>
                <c:pt idx="83">
                  <c:v>40992</c:v>
                </c:pt>
                <c:pt idx="84">
                  <c:v>40993</c:v>
                </c:pt>
                <c:pt idx="85">
                  <c:v>40994</c:v>
                </c:pt>
                <c:pt idx="86">
                  <c:v>40995</c:v>
                </c:pt>
                <c:pt idx="87">
                  <c:v>40996</c:v>
                </c:pt>
                <c:pt idx="88">
                  <c:v>40997</c:v>
                </c:pt>
                <c:pt idx="89">
                  <c:v>40998</c:v>
                </c:pt>
                <c:pt idx="90">
                  <c:v>40999</c:v>
                </c:pt>
                <c:pt idx="91">
                  <c:v>41000</c:v>
                </c:pt>
                <c:pt idx="92">
                  <c:v>41001</c:v>
                </c:pt>
                <c:pt idx="93">
                  <c:v>41002</c:v>
                </c:pt>
                <c:pt idx="94">
                  <c:v>41003</c:v>
                </c:pt>
                <c:pt idx="95">
                  <c:v>41004</c:v>
                </c:pt>
                <c:pt idx="96">
                  <c:v>41005</c:v>
                </c:pt>
                <c:pt idx="97">
                  <c:v>41006</c:v>
                </c:pt>
                <c:pt idx="98">
                  <c:v>41007</c:v>
                </c:pt>
                <c:pt idx="99">
                  <c:v>41008</c:v>
                </c:pt>
                <c:pt idx="100">
                  <c:v>41009</c:v>
                </c:pt>
                <c:pt idx="101">
                  <c:v>41010</c:v>
                </c:pt>
                <c:pt idx="102">
                  <c:v>41011</c:v>
                </c:pt>
                <c:pt idx="103">
                  <c:v>41012</c:v>
                </c:pt>
                <c:pt idx="104">
                  <c:v>41013</c:v>
                </c:pt>
                <c:pt idx="105">
                  <c:v>41014</c:v>
                </c:pt>
                <c:pt idx="106">
                  <c:v>41015</c:v>
                </c:pt>
                <c:pt idx="107">
                  <c:v>41016</c:v>
                </c:pt>
                <c:pt idx="108">
                  <c:v>41017</c:v>
                </c:pt>
                <c:pt idx="109">
                  <c:v>41018</c:v>
                </c:pt>
                <c:pt idx="110">
                  <c:v>41019</c:v>
                </c:pt>
                <c:pt idx="111">
                  <c:v>41020</c:v>
                </c:pt>
                <c:pt idx="112">
                  <c:v>41021</c:v>
                </c:pt>
                <c:pt idx="113">
                  <c:v>41022</c:v>
                </c:pt>
                <c:pt idx="114">
                  <c:v>41023</c:v>
                </c:pt>
                <c:pt idx="115">
                  <c:v>41024</c:v>
                </c:pt>
                <c:pt idx="116">
                  <c:v>41025</c:v>
                </c:pt>
                <c:pt idx="117">
                  <c:v>41026</c:v>
                </c:pt>
                <c:pt idx="118">
                  <c:v>41027</c:v>
                </c:pt>
                <c:pt idx="119">
                  <c:v>41028</c:v>
                </c:pt>
                <c:pt idx="120">
                  <c:v>41029</c:v>
                </c:pt>
                <c:pt idx="121">
                  <c:v>41030</c:v>
                </c:pt>
                <c:pt idx="122">
                  <c:v>41031</c:v>
                </c:pt>
                <c:pt idx="123">
                  <c:v>41032</c:v>
                </c:pt>
                <c:pt idx="124">
                  <c:v>41033</c:v>
                </c:pt>
                <c:pt idx="125">
                  <c:v>41034</c:v>
                </c:pt>
                <c:pt idx="126">
                  <c:v>41035</c:v>
                </c:pt>
                <c:pt idx="127">
                  <c:v>41036</c:v>
                </c:pt>
                <c:pt idx="128">
                  <c:v>41037</c:v>
                </c:pt>
                <c:pt idx="129">
                  <c:v>41038</c:v>
                </c:pt>
                <c:pt idx="130">
                  <c:v>41039</c:v>
                </c:pt>
                <c:pt idx="131">
                  <c:v>41040</c:v>
                </c:pt>
                <c:pt idx="132">
                  <c:v>41041</c:v>
                </c:pt>
                <c:pt idx="133">
                  <c:v>41042</c:v>
                </c:pt>
                <c:pt idx="134">
                  <c:v>41043</c:v>
                </c:pt>
                <c:pt idx="135">
                  <c:v>41044</c:v>
                </c:pt>
                <c:pt idx="136">
                  <c:v>41045</c:v>
                </c:pt>
                <c:pt idx="137">
                  <c:v>41046</c:v>
                </c:pt>
                <c:pt idx="138">
                  <c:v>41047</c:v>
                </c:pt>
                <c:pt idx="139">
                  <c:v>41048</c:v>
                </c:pt>
                <c:pt idx="140">
                  <c:v>41049</c:v>
                </c:pt>
                <c:pt idx="141">
                  <c:v>41050</c:v>
                </c:pt>
                <c:pt idx="142">
                  <c:v>41051</c:v>
                </c:pt>
                <c:pt idx="143">
                  <c:v>41052</c:v>
                </c:pt>
                <c:pt idx="144">
                  <c:v>41053</c:v>
                </c:pt>
                <c:pt idx="145">
                  <c:v>41054</c:v>
                </c:pt>
                <c:pt idx="146">
                  <c:v>41055</c:v>
                </c:pt>
                <c:pt idx="147">
                  <c:v>41056</c:v>
                </c:pt>
                <c:pt idx="148">
                  <c:v>41057</c:v>
                </c:pt>
                <c:pt idx="149">
                  <c:v>41058</c:v>
                </c:pt>
                <c:pt idx="150">
                  <c:v>41059</c:v>
                </c:pt>
                <c:pt idx="151">
                  <c:v>41060</c:v>
                </c:pt>
                <c:pt idx="152">
                  <c:v>41061</c:v>
                </c:pt>
                <c:pt idx="153">
                  <c:v>41062</c:v>
                </c:pt>
                <c:pt idx="154">
                  <c:v>41063</c:v>
                </c:pt>
                <c:pt idx="155">
                  <c:v>41064</c:v>
                </c:pt>
                <c:pt idx="156">
                  <c:v>41065</c:v>
                </c:pt>
                <c:pt idx="157">
                  <c:v>41066</c:v>
                </c:pt>
                <c:pt idx="158">
                  <c:v>41067</c:v>
                </c:pt>
                <c:pt idx="159">
                  <c:v>41068</c:v>
                </c:pt>
                <c:pt idx="160">
                  <c:v>41069</c:v>
                </c:pt>
                <c:pt idx="161">
                  <c:v>41070</c:v>
                </c:pt>
                <c:pt idx="162">
                  <c:v>41071</c:v>
                </c:pt>
                <c:pt idx="163">
                  <c:v>41072</c:v>
                </c:pt>
                <c:pt idx="164">
                  <c:v>41073</c:v>
                </c:pt>
                <c:pt idx="165">
                  <c:v>41074</c:v>
                </c:pt>
                <c:pt idx="166">
                  <c:v>41075</c:v>
                </c:pt>
                <c:pt idx="167">
                  <c:v>41076</c:v>
                </c:pt>
                <c:pt idx="168">
                  <c:v>41077</c:v>
                </c:pt>
                <c:pt idx="169">
                  <c:v>41078</c:v>
                </c:pt>
                <c:pt idx="170">
                  <c:v>41079</c:v>
                </c:pt>
                <c:pt idx="171">
                  <c:v>41080</c:v>
                </c:pt>
                <c:pt idx="172">
                  <c:v>41081</c:v>
                </c:pt>
                <c:pt idx="173">
                  <c:v>41082</c:v>
                </c:pt>
                <c:pt idx="174">
                  <c:v>41083</c:v>
                </c:pt>
                <c:pt idx="175">
                  <c:v>41084</c:v>
                </c:pt>
                <c:pt idx="176">
                  <c:v>41085</c:v>
                </c:pt>
                <c:pt idx="177">
                  <c:v>41086</c:v>
                </c:pt>
                <c:pt idx="178">
                  <c:v>41087</c:v>
                </c:pt>
                <c:pt idx="179">
                  <c:v>41088</c:v>
                </c:pt>
                <c:pt idx="180">
                  <c:v>41089</c:v>
                </c:pt>
                <c:pt idx="181">
                  <c:v>41090</c:v>
                </c:pt>
                <c:pt idx="182">
                  <c:v>41091</c:v>
                </c:pt>
                <c:pt idx="183">
                  <c:v>41092</c:v>
                </c:pt>
                <c:pt idx="184">
                  <c:v>41093</c:v>
                </c:pt>
                <c:pt idx="185">
                  <c:v>41094</c:v>
                </c:pt>
                <c:pt idx="186">
                  <c:v>41095</c:v>
                </c:pt>
                <c:pt idx="187">
                  <c:v>41096</c:v>
                </c:pt>
                <c:pt idx="188">
                  <c:v>41097</c:v>
                </c:pt>
                <c:pt idx="189">
                  <c:v>41098</c:v>
                </c:pt>
                <c:pt idx="190">
                  <c:v>41099</c:v>
                </c:pt>
                <c:pt idx="191">
                  <c:v>41100</c:v>
                </c:pt>
                <c:pt idx="192">
                  <c:v>41101</c:v>
                </c:pt>
                <c:pt idx="193">
                  <c:v>41102</c:v>
                </c:pt>
                <c:pt idx="194">
                  <c:v>41103</c:v>
                </c:pt>
                <c:pt idx="195">
                  <c:v>41104</c:v>
                </c:pt>
                <c:pt idx="196">
                  <c:v>41105</c:v>
                </c:pt>
                <c:pt idx="197">
                  <c:v>41106</c:v>
                </c:pt>
                <c:pt idx="198">
                  <c:v>41107</c:v>
                </c:pt>
                <c:pt idx="199">
                  <c:v>41108</c:v>
                </c:pt>
                <c:pt idx="200">
                  <c:v>41109</c:v>
                </c:pt>
                <c:pt idx="201">
                  <c:v>41110</c:v>
                </c:pt>
                <c:pt idx="202">
                  <c:v>41111</c:v>
                </c:pt>
                <c:pt idx="203">
                  <c:v>41112</c:v>
                </c:pt>
                <c:pt idx="204">
                  <c:v>41113</c:v>
                </c:pt>
                <c:pt idx="205">
                  <c:v>41114</c:v>
                </c:pt>
                <c:pt idx="206">
                  <c:v>41115</c:v>
                </c:pt>
                <c:pt idx="207">
                  <c:v>41116</c:v>
                </c:pt>
                <c:pt idx="208">
                  <c:v>41117</c:v>
                </c:pt>
                <c:pt idx="209">
                  <c:v>41118</c:v>
                </c:pt>
                <c:pt idx="210">
                  <c:v>41119</c:v>
                </c:pt>
                <c:pt idx="211">
                  <c:v>41120</c:v>
                </c:pt>
                <c:pt idx="212">
                  <c:v>41121</c:v>
                </c:pt>
                <c:pt idx="213">
                  <c:v>41122</c:v>
                </c:pt>
                <c:pt idx="214">
                  <c:v>41123</c:v>
                </c:pt>
                <c:pt idx="215">
                  <c:v>41124</c:v>
                </c:pt>
                <c:pt idx="216">
                  <c:v>41125</c:v>
                </c:pt>
                <c:pt idx="217">
                  <c:v>41126</c:v>
                </c:pt>
                <c:pt idx="218">
                  <c:v>41127</c:v>
                </c:pt>
                <c:pt idx="219">
                  <c:v>41128</c:v>
                </c:pt>
                <c:pt idx="220">
                  <c:v>41129</c:v>
                </c:pt>
                <c:pt idx="221">
                  <c:v>41130</c:v>
                </c:pt>
                <c:pt idx="222">
                  <c:v>41131</c:v>
                </c:pt>
                <c:pt idx="223">
                  <c:v>41132</c:v>
                </c:pt>
                <c:pt idx="224">
                  <c:v>41133</c:v>
                </c:pt>
                <c:pt idx="225">
                  <c:v>41134</c:v>
                </c:pt>
                <c:pt idx="226">
                  <c:v>41135</c:v>
                </c:pt>
                <c:pt idx="227">
                  <c:v>41136</c:v>
                </c:pt>
                <c:pt idx="228">
                  <c:v>41137</c:v>
                </c:pt>
                <c:pt idx="229">
                  <c:v>41138</c:v>
                </c:pt>
                <c:pt idx="230">
                  <c:v>41139</c:v>
                </c:pt>
                <c:pt idx="231">
                  <c:v>41140</c:v>
                </c:pt>
                <c:pt idx="232">
                  <c:v>41141</c:v>
                </c:pt>
                <c:pt idx="233">
                  <c:v>41142</c:v>
                </c:pt>
                <c:pt idx="234">
                  <c:v>41143</c:v>
                </c:pt>
                <c:pt idx="235">
                  <c:v>41144</c:v>
                </c:pt>
                <c:pt idx="236">
                  <c:v>41145</c:v>
                </c:pt>
                <c:pt idx="237">
                  <c:v>41146</c:v>
                </c:pt>
                <c:pt idx="238">
                  <c:v>41147</c:v>
                </c:pt>
                <c:pt idx="239">
                  <c:v>41148</c:v>
                </c:pt>
                <c:pt idx="240">
                  <c:v>41149</c:v>
                </c:pt>
                <c:pt idx="241">
                  <c:v>41150</c:v>
                </c:pt>
                <c:pt idx="242">
                  <c:v>41151</c:v>
                </c:pt>
                <c:pt idx="243">
                  <c:v>41152</c:v>
                </c:pt>
                <c:pt idx="244">
                  <c:v>41153</c:v>
                </c:pt>
                <c:pt idx="245">
                  <c:v>41154</c:v>
                </c:pt>
                <c:pt idx="246">
                  <c:v>41155</c:v>
                </c:pt>
                <c:pt idx="247">
                  <c:v>41156</c:v>
                </c:pt>
                <c:pt idx="248">
                  <c:v>41157</c:v>
                </c:pt>
                <c:pt idx="249">
                  <c:v>41158</c:v>
                </c:pt>
                <c:pt idx="250">
                  <c:v>41159</c:v>
                </c:pt>
                <c:pt idx="251">
                  <c:v>41160</c:v>
                </c:pt>
                <c:pt idx="252">
                  <c:v>41161</c:v>
                </c:pt>
                <c:pt idx="253">
                  <c:v>41162</c:v>
                </c:pt>
                <c:pt idx="254">
                  <c:v>41163</c:v>
                </c:pt>
                <c:pt idx="255">
                  <c:v>41164</c:v>
                </c:pt>
                <c:pt idx="256">
                  <c:v>41165</c:v>
                </c:pt>
                <c:pt idx="257">
                  <c:v>41166</c:v>
                </c:pt>
                <c:pt idx="258">
                  <c:v>41167</c:v>
                </c:pt>
                <c:pt idx="259">
                  <c:v>41168</c:v>
                </c:pt>
                <c:pt idx="260">
                  <c:v>41169</c:v>
                </c:pt>
                <c:pt idx="261">
                  <c:v>41170</c:v>
                </c:pt>
                <c:pt idx="262">
                  <c:v>41171</c:v>
                </c:pt>
                <c:pt idx="263">
                  <c:v>41172</c:v>
                </c:pt>
                <c:pt idx="264">
                  <c:v>41173</c:v>
                </c:pt>
                <c:pt idx="265">
                  <c:v>41174</c:v>
                </c:pt>
                <c:pt idx="266">
                  <c:v>41175</c:v>
                </c:pt>
                <c:pt idx="267">
                  <c:v>41176</c:v>
                </c:pt>
                <c:pt idx="268">
                  <c:v>41177</c:v>
                </c:pt>
                <c:pt idx="269">
                  <c:v>41178</c:v>
                </c:pt>
                <c:pt idx="270">
                  <c:v>41179</c:v>
                </c:pt>
                <c:pt idx="271">
                  <c:v>41180</c:v>
                </c:pt>
                <c:pt idx="272">
                  <c:v>41181</c:v>
                </c:pt>
                <c:pt idx="273">
                  <c:v>41182</c:v>
                </c:pt>
                <c:pt idx="274">
                  <c:v>41183</c:v>
                </c:pt>
                <c:pt idx="275">
                  <c:v>41184</c:v>
                </c:pt>
                <c:pt idx="276">
                  <c:v>41185</c:v>
                </c:pt>
                <c:pt idx="277">
                  <c:v>41186</c:v>
                </c:pt>
                <c:pt idx="278">
                  <c:v>41187</c:v>
                </c:pt>
                <c:pt idx="279">
                  <c:v>41188</c:v>
                </c:pt>
                <c:pt idx="280">
                  <c:v>41189</c:v>
                </c:pt>
                <c:pt idx="281">
                  <c:v>41190</c:v>
                </c:pt>
                <c:pt idx="282">
                  <c:v>41191</c:v>
                </c:pt>
                <c:pt idx="283">
                  <c:v>41192</c:v>
                </c:pt>
                <c:pt idx="284">
                  <c:v>41193</c:v>
                </c:pt>
                <c:pt idx="285">
                  <c:v>41194</c:v>
                </c:pt>
                <c:pt idx="286">
                  <c:v>41195</c:v>
                </c:pt>
                <c:pt idx="287">
                  <c:v>41196</c:v>
                </c:pt>
                <c:pt idx="288">
                  <c:v>41197</c:v>
                </c:pt>
                <c:pt idx="289">
                  <c:v>41198</c:v>
                </c:pt>
                <c:pt idx="290">
                  <c:v>41199</c:v>
                </c:pt>
                <c:pt idx="291">
                  <c:v>41200</c:v>
                </c:pt>
                <c:pt idx="292">
                  <c:v>41201</c:v>
                </c:pt>
                <c:pt idx="293">
                  <c:v>41202</c:v>
                </c:pt>
                <c:pt idx="294">
                  <c:v>41203</c:v>
                </c:pt>
                <c:pt idx="295">
                  <c:v>41204</c:v>
                </c:pt>
                <c:pt idx="296">
                  <c:v>41205</c:v>
                </c:pt>
                <c:pt idx="297">
                  <c:v>41206</c:v>
                </c:pt>
                <c:pt idx="298">
                  <c:v>41207</c:v>
                </c:pt>
                <c:pt idx="299">
                  <c:v>41208</c:v>
                </c:pt>
                <c:pt idx="300">
                  <c:v>41209</c:v>
                </c:pt>
                <c:pt idx="301">
                  <c:v>41210</c:v>
                </c:pt>
                <c:pt idx="302">
                  <c:v>41211</c:v>
                </c:pt>
                <c:pt idx="303">
                  <c:v>41212</c:v>
                </c:pt>
                <c:pt idx="304">
                  <c:v>41213</c:v>
                </c:pt>
                <c:pt idx="305">
                  <c:v>41214</c:v>
                </c:pt>
                <c:pt idx="306">
                  <c:v>41215</c:v>
                </c:pt>
                <c:pt idx="307">
                  <c:v>41216</c:v>
                </c:pt>
                <c:pt idx="308">
                  <c:v>41217</c:v>
                </c:pt>
                <c:pt idx="309">
                  <c:v>41218</c:v>
                </c:pt>
                <c:pt idx="310">
                  <c:v>41219</c:v>
                </c:pt>
                <c:pt idx="311">
                  <c:v>41220</c:v>
                </c:pt>
                <c:pt idx="312">
                  <c:v>41221</c:v>
                </c:pt>
                <c:pt idx="313">
                  <c:v>41222</c:v>
                </c:pt>
                <c:pt idx="314">
                  <c:v>41223</c:v>
                </c:pt>
                <c:pt idx="315">
                  <c:v>41224</c:v>
                </c:pt>
                <c:pt idx="316">
                  <c:v>41225</c:v>
                </c:pt>
                <c:pt idx="317">
                  <c:v>41226</c:v>
                </c:pt>
                <c:pt idx="318">
                  <c:v>41227</c:v>
                </c:pt>
                <c:pt idx="319">
                  <c:v>41228</c:v>
                </c:pt>
                <c:pt idx="320">
                  <c:v>41229</c:v>
                </c:pt>
                <c:pt idx="321">
                  <c:v>41230</c:v>
                </c:pt>
                <c:pt idx="322">
                  <c:v>41231</c:v>
                </c:pt>
                <c:pt idx="323">
                  <c:v>41232</c:v>
                </c:pt>
                <c:pt idx="324">
                  <c:v>41233</c:v>
                </c:pt>
                <c:pt idx="325">
                  <c:v>41234</c:v>
                </c:pt>
                <c:pt idx="326">
                  <c:v>41235</c:v>
                </c:pt>
                <c:pt idx="327">
                  <c:v>41236</c:v>
                </c:pt>
                <c:pt idx="328">
                  <c:v>41237</c:v>
                </c:pt>
                <c:pt idx="329">
                  <c:v>41238</c:v>
                </c:pt>
                <c:pt idx="330">
                  <c:v>41239</c:v>
                </c:pt>
                <c:pt idx="331">
                  <c:v>41240</c:v>
                </c:pt>
                <c:pt idx="332">
                  <c:v>41241</c:v>
                </c:pt>
                <c:pt idx="333">
                  <c:v>41242</c:v>
                </c:pt>
                <c:pt idx="334">
                  <c:v>41243</c:v>
                </c:pt>
                <c:pt idx="335">
                  <c:v>41244</c:v>
                </c:pt>
                <c:pt idx="336">
                  <c:v>41245</c:v>
                </c:pt>
                <c:pt idx="337">
                  <c:v>41246</c:v>
                </c:pt>
                <c:pt idx="338">
                  <c:v>41247</c:v>
                </c:pt>
                <c:pt idx="339">
                  <c:v>41248</c:v>
                </c:pt>
                <c:pt idx="340">
                  <c:v>41249</c:v>
                </c:pt>
                <c:pt idx="341">
                  <c:v>41250</c:v>
                </c:pt>
                <c:pt idx="342">
                  <c:v>41251</c:v>
                </c:pt>
                <c:pt idx="343">
                  <c:v>41252</c:v>
                </c:pt>
                <c:pt idx="344">
                  <c:v>41253</c:v>
                </c:pt>
                <c:pt idx="345">
                  <c:v>41254</c:v>
                </c:pt>
                <c:pt idx="346">
                  <c:v>41255</c:v>
                </c:pt>
                <c:pt idx="347">
                  <c:v>41256</c:v>
                </c:pt>
                <c:pt idx="348">
                  <c:v>41257</c:v>
                </c:pt>
                <c:pt idx="349">
                  <c:v>41258</c:v>
                </c:pt>
                <c:pt idx="350">
                  <c:v>41259</c:v>
                </c:pt>
                <c:pt idx="351">
                  <c:v>41260</c:v>
                </c:pt>
                <c:pt idx="352">
                  <c:v>41261</c:v>
                </c:pt>
                <c:pt idx="353">
                  <c:v>41262</c:v>
                </c:pt>
                <c:pt idx="354">
                  <c:v>41263</c:v>
                </c:pt>
                <c:pt idx="355">
                  <c:v>41264</c:v>
                </c:pt>
                <c:pt idx="356">
                  <c:v>41265</c:v>
                </c:pt>
                <c:pt idx="357">
                  <c:v>41266</c:v>
                </c:pt>
                <c:pt idx="358">
                  <c:v>41267</c:v>
                </c:pt>
                <c:pt idx="359">
                  <c:v>41268</c:v>
                </c:pt>
                <c:pt idx="360">
                  <c:v>41269</c:v>
                </c:pt>
                <c:pt idx="361">
                  <c:v>41270</c:v>
                </c:pt>
                <c:pt idx="362">
                  <c:v>41271</c:v>
                </c:pt>
                <c:pt idx="363">
                  <c:v>41272</c:v>
                </c:pt>
                <c:pt idx="364">
                  <c:v>41273</c:v>
                </c:pt>
                <c:pt idx="365">
                  <c:v>41274</c:v>
                </c:pt>
                <c:pt idx="366">
                  <c:v>41275</c:v>
                </c:pt>
                <c:pt idx="367">
                  <c:v>41276</c:v>
                </c:pt>
                <c:pt idx="368">
                  <c:v>41277</c:v>
                </c:pt>
                <c:pt idx="369">
                  <c:v>41278</c:v>
                </c:pt>
                <c:pt idx="370">
                  <c:v>41279</c:v>
                </c:pt>
                <c:pt idx="371">
                  <c:v>41280</c:v>
                </c:pt>
                <c:pt idx="372">
                  <c:v>41281</c:v>
                </c:pt>
                <c:pt idx="373">
                  <c:v>41282</c:v>
                </c:pt>
                <c:pt idx="374">
                  <c:v>41283</c:v>
                </c:pt>
                <c:pt idx="375">
                  <c:v>41284</c:v>
                </c:pt>
                <c:pt idx="376">
                  <c:v>41285</c:v>
                </c:pt>
                <c:pt idx="377">
                  <c:v>41286</c:v>
                </c:pt>
                <c:pt idx="378">
                  <c:v>41287</c:v>
                </c:pt>
                <c:pt idx="379">
                  <c:v>41288</c:v>
                </c:pt>
                <c:pt idx="380">
                  <c:v>41289</c:v>
                </c:pt>
                <c:pt idx="381">
                  <c:v>41290</c:v>
                </c:pt>
                <c:pt idx="382">
                  <c:v>41291</c:v>
                </c:pt>
                <c:pt idx="383">
                  <c:v>41292</c:v>
                </c:pt>
                <c:pt idx="384">
                  <c:v>41293</c:v>
                </c:pt>
                <c:pt idx="385">
                  <c:v>41294</c:v>
                </c:pt>
                <c:pt idx="386">
                  <c:v>41295</c:v>
                </c:pt>
                <c:pt idx="387">
                  <c:v>41296</c:v>
                </c:pt>
                <c:pt idx="388">
                  <c:v>41297</c:v>
                </c:pt>
                <c:pt idx="389">
                  <c:v>41298</c:v>
                </c:pt>
                <c:pt idx="390">
                  <c:v>41299</c:v>
                </c:pt>
                <c:pt idx="391">
                  <c:v>41300</c:v>
                </c:pt>
                <c:pt idx="392">
                  <c:v>41301</c:v>
                </c:pt>
                <c:pt idx="393">
                  <c:v>41302</c:v>
                </c:pt>
                <c:pt idx="394">
                  <c:v>41303</c:v>
                </c:pt>
                <c:pt idx="395">
                  <c:v>41304</c:v>
                </c:pt>
                <c:pt idx="396">
                  <c:v>41305</c:v>
                </c:pt>
                <c:pt idx="397">
                  <c:v>41306</c:v>
                </c:pt>
                <c:pt idx="398">
                  <c:v>41307</c:v>
                </c:pt>
                <c:pt idx="399">
                  <c:v>41308</c:v>
                </c:pt>
                <c:pt idx="400">
                  <c:v>41309</c:v>
                </c:pt>
                <c:pt idx="401">
                  <c:v>41310</c:v>
                </c:pt>
                <c:pt idx="402">
                  <c:v>41311</c:v>
                </c:pt>
                <c:pt idx="403">
                  <c:v>41312</c:v>
                </c:pt>
                <c:pt idx="404">
                  <c:v>41313</c:v>
                </c:pt>
                <c:pt idx="405">
                  <c:v>41314</c:v>
                </c:pt>
                <c:pt idx="406">
                  <c:v>41315</c:v>
                </c:pt>
                <c:pt idx="407">
                  <c:v>41316</c:v>
                </c:pt>
                <c:pt idx="408">
                  <c:v>41317</c:v>
                </c:pt>
                <c:pt idx="409">
                  <c:v>41318</c:v>
                </c:pt>
                <c:pt idx="410">
                  <c:v>41319</c:v>
                </c:pt>
                <c:pt idx="411">
                  <c:v>41320</c:v>
                </c:pt>
                <c:pt idx="412">
                  <c:v>41321</c:v>
                </c:pt>
                <c:pt idx="413">
                  <c:v>41322</c:v>
                </c:pt>
                <c:pt idx="414">
                  <c:v>41323</c:v>
                </c:pt>
                <c:pt idx="415">
                  <c:v>41324</c:v>
                </c:pt>
                <c:pt idx="416">
                  <c:v>41325</c:v>
                </c:pt>
                <c:pt idx="417">
                  <c:v>41326</c:v>
                </c:pt>
                <c:pt idx="418">
                  <c:v>41327</c:v>
                </c:pt>
                <c:pt idx="419">
                  <c:v>41328</c:v>
                </c:pt>
                <c:pt idx="420">
                  <c:v>41329</c:v>
                </c:pt>
                <c:pt idx="421">
                  <c:v>41330</c:v>
                </c:pt>
                <c:pt idx="422">
                  <c:v>41331</c:v>
                </c:pt>
                <c:pt idx="423">
                  <c:v>41332</c:v>
                </c:pt>
                <c:pt idx="424">
                  <c:v>41333</c:v>
                </c:pt>
                <c:pt idx="425">
                  <c:v>41334</c:v>
                </c:pt>
                <c:pt idx="426">
                  <c:v>41335</c:v>
                </c:pt>
                <c:pt idx="427">
                  <c:v>41336</c:v>
                </c:pt>
                <c:pt idx="428">
                  <c:v>41337</c:v>
                </c:pt>
                <c:pt idx="429">
                  <c:v>41338</c:v>
                </c:pt>
                <c:pt idx="430">
                  <c:v>41339</c:v>
                </c:pt>
                <c:pt idx="431">
                  <c:v>41340</c:v>
                </c:pt>
                <c:pt idx="432">
                  <c:v>41341</c:v>
                </c:pt>
                <c:pt idx="433">
                  <c:v>41342</c:v>
                </c:pt>
                <c:pt idx="434">
                  <c:v>41343</c:v>
                </c:pt>
                <c:pt idx="435">
                  <c:v>41344</c:v>
                </c:pt>
                <c:pt idx="436">
                  <c:v>41345</c:v>
                </c:pt>
                <c:pt idx="437">
                  <c:v>41346</c:v>
                </c:pt>
                <c:pt idx="438">
                  <c:v>41347</c:v>
                </c:pt>
                <c:pt idx="439">
                  <c:v>41348</c:v>
                </c:pt>
                <c:pt idx="440">
                  <c:v>41349</c:v>
                </c:pt>
                <c:pt idx="441">
                  <c:v>41350</c:v>
                </c:pt>
                <c:pt idx="442">
                  <c:v>41351</c:v>
                </c:pt>
                <c:pt idx="443">
                  <c:v>41352</c:v>
                </c:pt>
                <c:pt idx="444">
                  <c:v>41353</c:v>
                </c:pt>
                <c:pt idx="445">
                  <c:v>41354</c:v>
                </c:pt>
                <c:pt idx="446">
                  <c:v>41355</c:v>
                </c:pt>
                <c:pt idx="447">
                  <c:v>41356</c:v>
                </c:pt>
                <c:pt idx="448">
                  <c:v>41357</c:v>
                </c:pt>
                <c:pt idx="449">
                  <c:v>41358</c:v>
                </c:pt>
                <c:pt idx="450">
                  <c:v>41359</c:v>
                </c:pt>
                <c:pt idx="451">
                  <c:v>41360</c:v>
                </c:pt>
                <c:pt idx="452">
                  <c:v>41361</c:v>
                </c:pt>
                <c:pt idx="453">
                  <c:v>41362</c:v>
                </c:pt>
                <c:pt idx="454">
                  <c:v>41363</c:v>
                </c:pt>
                <c:pt idx="455">
                  <c:v>41364</c:v>
                </c:pt>
                <c:pt idx="456">
                  <c:v>41365</c:v>
                </c:pt>
                <c:pt idx="457">
                  <c:v>41366</c:v>
                </c:pt>
                <c:pt idx="458">
                  <c:v>41367</c:v>
                </c:pt>
                <c:pt idx="459">
                  <c:v>41368</c:v>
                </c:pt>
                <c:pt idx="460">
                  <c:v>41369</c:v>
                </c:pt>
                <c:pt idx="461">
                  <c:v>41370</c:v>
                </c:pt>
                <c:pt idx="462">
                  <c:v>41371</c:v>
                </c:pt>
                <c:pt idx="463">
                  <c:v>41372</c:v>
                </c:pt>
                <c:pt idx="464">
                  <c:v>41373</c:v>
                </c:pt>
                <c:pt idx="465">
                  <c:v>41374</c:v>
                </c:pt>
                <c:pt idx="466">
                  <c:v>41375</c:v>
                </c:pt>
                <c:pt idx="467">
                  <c:v>41376</c:v>
                </c:pt>
                <c:pt idx="468">
                  <c:v>41377</c:v>
                </c:pt>
                <c:pt idx="469">
                  <c:v>41378</c:v>
                </c:pt>
                <c:pt idx="470">
                  <c:v>41379</c:v>
                </c:pt>
                <c:pt idx="471">
                  <c:v>41380</c:v>
                </c:pt>
                <c:pt idx="472">
                  <c:v>41381</c:v>
                </c:pt>
                <c:pt idx="473">
                  <c:v>41382</c:v>
                </c:pt>
                <c:pt idx="474">
                  <c:v>41383</c:v>
                </c:pt>
                <c:pt idx="475">
                  <c:v>41384</c:v>
                </c:pt>
                <c:pt idx="476">
                  <c:v>41385</c:v>
                </c:pt>
                <c:pt idx="477">
                  <c:v>41386</c:v>
                </c:pt>
                <c:pt idx="478">
                  <c:v>41387</c:v>
                </c:pt>
                <c:pt idx="479">
                  <c:v>41388</c:v>
                </c:pt>
                <c:pt idx="480">
                  <c:v>41389</c:v>
                </c:pt>
                <c:pt idx="481">
                  <c:v>41390</c:v>
                </c:pt>
                <c:pt idx="482">
                  <c:v>41391</c:v>
                </c:pt>
                <c:pt idx="483">
                  <c:v>41392</c:v>
                </c:pt>
                <c:pt idx="484">
                  <c:v>41393</c:v>
                </c:pt>
                <c:pt idx="485">
                  <c:v>41394</c:v>
                </c:pt>
                <c:pt idx="486">
                  <c:v>41395</c:v>
                </c:pt>
                <c:pt idx="487">
                  <c:v>41396</c:v>
                </c:pt>
                <c:pt idx="488">
                  <c:v>41397</c:v>
                </c:pt>
                <c:pt idx="489">
                  <c:v>41398</c:v>
                </c:pt>
                <c:pt idx="490">
                  <c:v>41399</c:v>
                </c:pt>
                <c:pt idx="491">
                  <c:v>41400</c:v>
                </c:pt>
                <c:pt idx="492">
                  <c:v>41401</c:v>
                </c:pt>
                <c:pt idx="493">
                  <c:v>41402</c:v>
                </c:pt>
                <c:pt idx="494">
                  <c:v>41403</c:v>
                </c:pt>
                <c:pt idx="495">
                  <c:v>41404</c:v>
                </c:pt>
                <c:pt idx="496">
                  <c:v>41405</c:v>
                </c:pt>
                <c:pt idx="497">
                  <c:v>41406</c:v>
                </c:pt>
                <c:pt idx="498">
                  <c:v>41407</c:v>
                </c:pt>
                <c:pt idx="499">
                  <c:v>41408</c:v>
                </c:pt>
                <c:pt idx="500">
                  <c:v>41409</c:v>
                </c:pt>
                <c:pt idx="501">
                  <c:v>41410</c:v>
                </c:pt>
                <c:pt idx="502">
                  <c:v>41411</c:v>
                </c:pt>
                <c:pt idx="503">
                  <c:v>41412</c:v>
                </c:pt>
                <c:pt idx="504">
                  <c:v>41413</c:v>
                </c:pt>
                <c:pt idx="505">
                  <c:v>41414</c:v>
                </c:pt>
                <c:pt idx="506">
                  <c:v>41415</c:v>
                </c:pt>
                <c:pt idx="507">
                  <c:v>41416</c:v>
                </c:pt>
              </c:numCache>
            </c:numRef>
          </c:cat>
          <c:val>
            <c:numRef>
              <c:f>Data!$AK$1837:$AK$2344</c:f>
              <c:numCache>
                <c:formatCode>0.000</c:formatCode>
                <c:ptCount val="508"/>
                <c:pt idx="0">
                  <c:v>2.2718749999999988</c:v>
                </c:pt>
                <c:pt idx="1">
                  <c:v>2.2718749999999988</c:v>
                </c:pt>
                <c:pt idx="2">
                  <c:v>2.3456249999999987</c:v>
                </c:pt>
                <c:pt idx="3">
                  <c:v>2.3612499999999947</c:v>
                </c:pt>
                <c:pt idx="4">
                  <c:v>2.3524999999999947</c:v>
                </c:pt>
                <c:pt idx="5">
                  <c:v>2.3462499999999928</c:v>
                </c:pt>
                <c:pt idx="6">
                  <c:v>2.3462499999999928</c:v>
                </c:pt>
                <c:pt idx="7">
                  <c:v>2.3462499999999928</c:v>
                </c:pt>
                <c:pt idx="8">
                  <c:v>2.3487499999999977</c:v>
                </c:pt>
                <c:pt idx="9">
                  <c:v>2.3662499999999937</c:v>
                </c:pt>
                <c:pt idx="10">
                  <c:v>2.3424999999999967</c:v>
                </c:pt>
                <c:pt idx="11">
                  <c:v>2.3387499999999952</c:v>
                </c:pt>
                <c:pt idx="12">
                  <c:v>2.3049999999999997</c:v>
                </c:pt>
                <c:pt idx="13">
                  <c:v>2.3049999999999997</c:v>
                </c:pt>
                <c:pt idx="14">
                  <c:v>2.3049999999999997</c:v>
                </c:pt>
                <c:pt idx="15">
                  <c:v>2.3049999999999997</c:v>
                </c:pt>
                <c:pt idx="16">
                  <c:v>2.34375</c:v>
                </c:pt>
                <c:pt idx="17">
                  <c:v>2.3499999999999988</c:v>
                </c:pt>
                <c:pt idx="18">
                  <c:v>2.34375</c:v>
                </c:pt>
                <c:pt idx="19">
                  <c:v>2.2862499999999977</c:v>
                </c:pt>
                <c:pt idx="20">
                  <c:v>2.2862499999999977</c:v>
                </c:pt>
                <c:pt idx="21">
                  <c:v>2.2862499999999977</c:v>
                </c:pt>
                <c:pt idx="22">
                  <c:v>2.2862499999999977</c:v>
                </c:pt>
                <c:pt idx="23">
                  <c:v>2.2599999999999998</c:v>
                </c:pt>
                <c:pt idx="24">
                  <c:v>2.2687499999999998</c:v>
                </c:pt>
                <c:pt idx="25">
                  <c:v>2.2825000000000002</c:v>
                </c:pt>
                <c:pt idx="26">
                  <c:v>2.2850000000000001</c:v>
                </c:pt>
                <c:pt idx="27">
                  <c:v>2.2850000000000001</c:v>
                </c:pt>
                <c:pt idx="28">
                  <c:v>2.2850000000000001</c:v>
                </c:pt>
                <c:pt idx="29">
                  <c:v>2.267500000000005</c:v>
                </c:pt>
                <c:pt idx="30">
                  <c:v>2.2937500000000002</c:v>
                </c:pt>
                <c:pt idx="31">
                  <c:v>2.3187499999999948</c:v>
                </c:pt>
                <c:pt idx="32">
                  <c:v>2.3024999999999967</c:v>
                </c:pt>
                <c:pt idx="33">
                  <c:v>2.3349999999999977</c:v>
                </c:pt>
                <c:pt idx="34">
                  <c:v>2.3349999999999977</c:v>
                </c:pt>
                <c:pt idx="35">
                  <c:v>2.3349999999999977</c:v>
                </c:pt>
                <c:pt idx="36">
                  <c:v>2.3624999999999967</c:v>
                </c:pt>
                <c:pt idx="37">
                  <c:v>2.3875000000000002</c:v>
                </c:pt>
                <c:pt idx="38">
                  <c:v>2.3937499999999967</c:v>
                </c:pt>
                <c:pt idx="39">
                  <c:v>2.4162499999999913</c:v>
                </c:pt>
                <c:pt idx="40">
                  <c:v>2.3699999999999997</c:v>
                </c:pt>
                <c:pt idx="41">
                  <c:v>2.3699999999999997</c:v>
                </c:pt>
                <c:pt idx="42">
                  <c:v>2.3699999999999997</c:v>
                </c:pt>
                <c:pt idx="43">
                  <c:v>2.3912499999999919</c:v>
                </c:pt>
                <c:pt idx="44">
                  <c:v>2.38375</c:v>
                </c:pt>
                <c:pt idx="45">
                  <c:v>2.3875000000000002</c:v>
                </c:pt>
                <c:pt idx="46">
                  <c:v>2.3912499999999919</c:v>
                </c:pt>
                <c:pt idx="47">
                  <c:v>2.3774999999999977</c:v>
                </c:pt>
                <c:pt idx="48">
                  <c:v>2.3774999999999977</c:v>
                </c:pt>
                <c:pt idx="49">
                  <c:v>2.3774999999999977</c:v>
                </c:pt>
                <c:pt idx="50">
                  <c:v>2.3774999999999977</c:v>
                </c:pt>
                <c:pt idx="51">
                  <c:v>2.4068749999999977</c:v>
                </c:pt>
                <c:pt idx="52">
                  <c:v>2.4175</c:v>
                </c:pt>
                <c:pt idx="53">
                  <c:v>2.4362499999999918</c:v>
                </c:pt>
                <c:pt idx="54">
                  <c:v>2.4881250000000001</c:v>
                </c:pt>
                <c:pt idx="55">
                  <c:v>2.4881250000000001</c:v>
                </c:pt>
                <c:pt idx="56">
                  <c:v>2.4881250000000001</c:v>
                </c:pt>
                <c:pt idx="57">
                  <c:v>2.4724999999999957</c:v>
                </c:pt>
                <c:pt idx="58">
                  <c:v>2.4324999999999952</c:v>
                </c:pt>
                <c:pt idx="59">
                  <c:v>2.4493749999999999</c:v>
                </c:pt>
                <c:pt idx="60">
                  <c:v>2.5062499999999948</c:v>
                </c:pt>
                <c:pt idx="61">
                  <c:v>2.4674999999999998</c:v>
                </c:pt>
                <c:pt idx="62">
                  <c:v>2.4674999999999998</c:v>
                </c:pt>
                <c:pt idx="63">
                  <c:v>2.4674999999999998</c:v>
                </c:pt>
                <c:pt idx="64">
                  <c:v>2.4737499999999977</c:v>
                </c:pt>
                <c:pt idx="65">
                  <c:v>2.4412499999999957</c:v>
                </c:pt>
                <c:pt idx="66">
                  <c:v>2.4749999999999988</c:v>
                </c:pt>
                <c:pt idx="67">
                  <c:v>2.4849999999999999</c:v>
                </c:pt>
                <c:pt idx="68">
                  <c:v>2.4924999999999957</c:v>
                </c:pt>
                <c:pt idx="69">
                  <c:v>2.4924999999999957</c:v>
                </c:pt>
                <c:pt idx="70">
                  <c:v>2.4924999999999957</c:v>
                </c:pt>
                <c:pt idx="71">
                  <c:v>2.4749999999999988</c:v>
                </c:pt>
                <c:pt idx="72">
                  <c:v>2.4737499999999977</c:v>
                </c:pt>
                <c:pt idx="73">
                  <c:v>2.4649999999999999</c:v>
                </c:pt>
                <c:pt idx="74">
                  <c:v>2.4249999999999998</c:v>
                </c:pt>
                <c:pt idx="75">
                  <c:v>2.46</c:v>
                </c:pt>
                <c:pt idx="76">
                  <c:v>2.46</c:v>
                </c:pt>
                <c:pt idx="77">
                  <c:v>2.46</c:v>
                </c:pt>
                <c:pt idx="78">
                  <c:v>2.4749999999999988</c:v>
                </c:pt>
                <c:pt idx="79">
                  <c:v>2.4375</c:v>
                </c:pt>
                <c:pt idx="80">
                  <c:v>2.4375</c:v>
                </c:pt>
                <c:pt idx="81">
                  <c:v>2.3975</c:v>
                </c:pt>
                <c:pt idx="82">
                  <c:v>2.4468749999999977</c:v>
                </c:pt>
                <c:pt idx="83">
                  <c:v>2.4468749999999977</c:v>
                </c:pt>
                <c:pt idx="84">
                  <c:v>2.4468749999999977</c:v>
                </c:pt>
                <c:pt idx="85">
                  <c:v>2.44</c:v>
                </c:pt>
                <c:pt idx="86">
                  <c:v>2.4324999999999952</c:v>
                </c:pt>
                <c:pt idx="87">
                  <c:v>2.3975</c:v>
                </c:pt>
                <c:pt idx="88">
                  <c:v>2.3968749999999943</c:v>
                </c:pt>
                <c:pt idx="89">
                  <c:v>2.3975</c:v>
                </c:pt>
                <c:pt idx="90">
                  <c:v>2.3975</c:v>
                </c:pt>
                <c:pt idx="91">
                  <c:v>2.3975</c:v>
                </c:pt>
                <c:pt idx="92">
                  <c:v>2.3975</c:v>
                </c:pt>
                <c:pt idx="93">
                  <c:v>2.4224999999999977</c:v>
                </c:pt>
                <c:pt idx="94">
                  <c:v>2.3881250000000001</c:v>
                </c:pt>
                <c:pt idx="95">
                  <c:v>2.3724999999999947</c:v>
                </c:pt>
                <c:pt idx="96">
                  <c:v>2.3724999999999947</c:v>
                </c:pt>
                <c:pt idx="97">
                  <c:v>2.3724999999999947</c:v>
                </c:pt>
                <c:pt idx="98">
                  <c:v>2.3724999999999947</c:v>
                </c:pt>
                <c:pt idx="99">
                  <c:v>2.34375</c:v>
                </c:pt>
                <c:pt idx="100">
                  <c:v>2.3487499999999977</c:v>
                </c:pt>
                <c:pt idx="101">
                  <c:v>2.3549999999999978</c:v>
                </c:pt>
                <c:pt idx="102">
                  <c:v>2.3918749999999953</c:v>
                </c:pt>
                <c:pt idx="103">
                  <c:v>2.3962499999999922</c:v>
                </c:pt>
                <c:pt idx="104">
                  <c:v>2.3962499999999922</c:v>
                </c:pt>
                <c:pt idx="105">
                  <c:v>2.3962499999999922</c:v>
                </c:pt>
                <c:pt idx="106">
                  <c:v>2.3749999999999987</c:v>
                </c:pt>
                <c:pt idx="107">
                  <c:v>2.3762499999999913</c:v>
                </c:pt>
                <c:pt idx="108">
                  <c:v>2.3562499999999913</c:v>
                </c:pt>
                <c:pt idx="109">
                  <c:v>2.3475000000000001</c:v>
                </c:pt>
                <c:pt idx="110">
                  <c:v>2.3624999999999967</c:v>
                </c:pt>
                <c:pt idx="111">
                  <c:v>2.3624999999999967</c:v>
                </c:pt>
                <c:pt idx="112">
                  <c:v>2.3624999999999967</c:v>
                </c:pt>
                <c:pt idx="113">
                  <c:v>2.3393749999999978</c:v>
                </c:pt>
                <c:pt idx="114">
                  <c:v>2.3493749999999998</c:v>
                </c:pt>
                <c:pt idx="115">
                  <c:v>2.3462499999999928</c:v>
                </c:pt>
                <c:pt idx="116">
                  <c:v>2.3587499999999952</c:v>
                </c:pt>
                <c:pt idx="117">
                  <c:v>2.3524999999999947</c:v>
                </c:pt>
                <c:pt idx="118">
                  <c:v>2.3524999999999947</c:v>
                </c:pt>
                <c:pt idx="119">
                  <c:v>2.3524999999999947</c:v>
                </c:pt>
                <c:pt idx="120">
                  <c:v>2.3424999999999967</c:v>
                </c:pt>
                <c:pt idx="121">
                  <c:v>2.3362499999999913</c:v>
                </c:pt>
                <c:pt idx="122">
                  <c:v>2.3137499999999958</c:v>
                </c:pt>
                <c:pt idx="123">
                  <c:v>2.2524999999999977</c:v>
                </c:pt>
                <c:pt idx="124">
                  <c:v>2.1437499999999998</c:v>
                </c:pt>
                <c:pt idx="125">
                  <c:v>2.1437499999999998</c:v>
                </c:pt>
                <c:pt idx="126">
                  <c:v>2.1437499999999998</c:v>
                </c:pt>
                <c:pt idx="127">
                  <c:v>2.1287500000000001</c:v>
                </c:pt>
                <c:pt idx="128">
                  <c:v>2.12</c:v>
                </c:pt>
                <c:pt idx="129">
                  <c:v>2.1324999999999967</c:v>
                </c:pt>
                <c:pt idx="130">
                  <c:v>2.1487500000000002</c:v>
                </c:pt>
                <c:pt idx="131">
                  <c:v>2.1475000000000044</c:v>
                </c:pt>
                <c:pt idx="132">
                  <c:v>2.1475000000000044</c:v>
                </c:pt>
                <c:pt idx="133">
                  <c:v>2.1475000000000044</c:v>
                </c:pt>
                <c:pt idx="134">
                  <c:v>2.105</c:v>
                </c:pt>
                <c:pt idx="135">
                  <c:v>2.0975000000000001</c:v>
                </c:pt>
                <c:pt idx="136">
                  <c:v>2.08</c:v>
                </c:pt>
                <c:pt idx="137">
                  <c:v>2.0562499999999919</c:v>
                </c:pt>
                <c:pt idx="138">
                  <c:v>2.0462499999999952</c:v>
                </c:pt>
                <c:pt idx="139">
                  <c:v>2.0462499999999952</c:v>
                </c:pt>
                <c:pt idx="140">
                  <c:v>2.0462499999999952</c:v>
                </c:pt>
                <c:pt idx="141">
                  <c:v>2.0512499999999942</c:v>
                </c:pt>
                <c:pt idx="142">
                  <c:v>2.0524999999999967</c:v>
                </c:pt>
                <c:pt idx="143">
                  <c:v>2.02</c:v>
                </c:pt>
                <c:pt idx="144">
                  <c:v>2.0049999999999999</c:v>
                </c:pt>
                <c:pt idx="145">
                  <c:v>2.0037500000000001</c:v>
                </c:pt>
                <c:pt idx="146">
                  <c:v>2.0037500000000001</c:v>
                </c:pt>
                <c:pt idx="147">
                  <c:v>2.0037500000000001</c:v>
                </c:pt>
                <c:pt idx="148">
                  <c:v>2.0037500000000001</c:v>
                </c:pt>
                <c:pt idx="149">
                  <c:v>2.0149999999999997</c:v>
                </c:pt>
                <c:pt idx="150">
                  <c:v>1.9500000000000022</c:v>
                </c:pt>
                <c:pt idx="151">
                  <c:v>1.9025000000000001</c:v>
                </c:pt>
                <c:pt idx="152">
                  <c:v>1.8287500000000001</c:v>
                </c:pt>
                <c:pt idx="153">
                  <c:v>1.8287500000000001</c:v>
                </c:pt>
                <c:pt idx="154">
                  <c:v>1.8287500000000001</c:v>
                </c:pt>
                <c:pt idx="155">
                  <c:v>1.8025</c:v>
                </c:pt>
                <c:pt idx="156">
                  <c:v>1.79375</c:v>
                </c:pt>
                <c:pt idx="157">
                  <c:v>1.81125</c:v>
                </c:pt>
                <c:pt idx="158">
                  <c:v>1.8062499999999999</c:v>
                </c:pt>
                <c:pt idx="159">
                  <c:v>1.7537499999999975</c:v>
                </c:pt>
                <c:pt idx="160">
                  <c:v>1.7537499999999975</c:v>
                </c:pt>
                <c:pt idx="161">
                  <c:v>1.7537499999999975</c:v>
                </c:pt>
                <c:pt idx="162">
                  <c:v>1.7462500000000001</c:v>
                </c:pt>
                <c:pt idx="163">
                  <c:v>1.7224999999999975</c:v>
                </c:pt>
                <c:pt idx="164">
                  <c:v>1.6950000000000001</c:v>
                </c:pt>
                <c:pt idx="165">
                  <c:v>1.6887500000000022</c:v>
                </c:pt>
                <c:pt idx="166">
                  <c:v>1.6850000000000001</c:v>
                </c:pt>
                <c:pt idx="167">
                  <c:v>1.6850000000000001</c:v>
                </c:pt>
                <c:pt idx="168">
                  <c:v>1.6850000000000001</c:v>
                </c:pt>
                <c:pt idx="169">
                  <c:v>1.6500000000000001</c:v>
                </c:pt>
                <c:pt idx="170">
                  <c:v>1.6462500000000024</c:v>
                </c:pt>
                <c:pt idx="171">
                  <c:v>1.615</c:v>
                </c:pt>
                <c:pt idx="172">
                  <c:v>1.58125</c:v>
                </c:pt>
                <c:pt idx="173">
                  <c:v>1.5887500000000001</c:v>
                </c:pt>
                <c:pt idx="174">
                  <c:v>1.5887500000000001</c:v>
                </c:pt>
                <c:pt idx="175">
                  <c:v>1.5887500000000001</c:v>
                </c:pt>
                <c:pt idx="176">
                  <c:v>1.595</c:v>
                </c:pt>
                <c:pt idx="177">
                  <c:v>1.6212500000000001</c:v>
                </c:pt>
                <c:pt idx="178">
                  <c:v>1.6575</c:v>
                </c:pt>
                <c:pt idx="179">
                  <c:v>1.6700000000000021</c:v>
                </c:pt>
                <c:pt idx="180">
                  <c:v>1.72875</c:v>
                </c:pt>
                <c:pt idx="181">
                  <c:v>1.72875</c:v>
                </c:pt>
                <c:pt idx="182">
                  <c:v>1.72875</c:v>
                </c:pt>
                <c:pt idx="183">
                  <c:v>1.7224999999999975</c:v>
                </c:pt>
                <c:pt idx="184">
                  <c:v>1.7925</c:v>
                </c:pt>
                <c:pt idx="185">
                  <c:v>1.7925</c:v>
                </c:pt>
                <c:pt idx="186">
                  <c:v>1.835</c:v>
                </c:pt>
                <c:pt idx="187">
                  <c:v>1.7925</c:v>
                </c:pt>
                <c:pt idx="188">
                  <c:v>1.7925</c:v>
                </c:pt>
                <c:pt idx="189">
                  <c:v>1.7925</c:v>
                </c:pt>
                <c:pt idx="190">
                  <c:v>1.8174999999999975</c:v>
                </c:pt>
                <c:pt idx="191">
                  <c:v>1.80125</c:v>
                </c:pt>
                <c:pt idx="192">
                  <c:v>1.81125</c:v>
                </c:pt>
                <c:pt idx="193">
                  <c:v>1.81375</c:v>
                </c:pt>
                <c:pt idx="194">
                  <c:v>1.8512500000000001</c:v>
                </c:pt>
                <c:pt idx="195">
                  <c:v>1.8512500000000001</c:v>
                </c:pt>
                <c:pt idx="196">
                  <c:v>1.8512500000000001</c:v>
                </c:pt>
                <c:pt idx="197">
                  <c:v>1.8687499999999999</c:v>
                </c:pt>
                <c:pt idx="198">
                  <c:v>1.9012500000000001</c:v>
                </c:pt>
                <c:pt idx="199">
                  <c:v>1.9287500000000022</c:v>
                </c:pt>
                <c:pt idx="200">
                  <c:v>1.9724999999999999</c:v>
                </c:pt>
                <c:pt idx="201">
                  <c:v>1.9637500000000001</c:v>
                </c:pt>
                <c:pt idx="202">
                  <c:v>1.9637500000000001</c:v>
                </c:pt>
                <c:pt idx="203">
                  <c:v>1.9637500000000001</c:v>
                </c:pt>
                <c:pt idx="204">
                  <c:v>1.9168750000000001</c:v>
                </c:pt>
                <c:pt idx="205">
                  <c:v>1.8912500000000001</c:v>
                </c:pt>
                <c:pt idx="206">
                  <c:v>1.8574999999999977</c:v>
                </c:pt>
                <c:pt idx="207">
                  <c:v>1.9012500000000001</c:v>
                </c:pt>
                <c:pt idx="208">
                  <c:v>1.9200000000000021</c:v>
                </c:pt>
                <c:pt idx="209">
                  <c:v>1.9200000000000021</c:v>
                </c:pt>
                <c:pt idx="210">
                  <c:v>1.9200000000000021</c:v>
                </c:pt>
                <c:pt idx="211">
                  <c:v>1.9225000000000001</c:v>
                </c:pt>
                <c:pt idx="212">
                  <c:v>1.9075</c:v>
                </c:pt>
                <c:pt idx="213">
                  <c:v>1.915</c:v>
                </c:pt>
                <c:pt idx="214">
                  <c:v>1.9312499999999999</c:v>
                </c:pt>
                <c:pt idx="215">
                  <c:v>1.9950000000000001</c:v>
                </c:pt>
                <c:pt idx="216">
                  <c:v>1.9950000000000001</c:v>
                </c:pt>
                <c:pt idx="217">
                  <c:v>1.9950000000000001</c:v>
                </c:pt>
                <c:pt idx="218">
                  <c:v>1.9950000000000001</c:v>
                </c:pt>
                <c:pt idx="219">
                  <c:v>2.0375000000000001</c:v>
                </c:pt>
                <c:pt idx="220">
                  <c:v>2.0587499999999967</c:v>
                </c:pt>
                <c:pt idx="221">
                  <c:v>2.0649999999999999</c:v>
                </c:pt>
                <c:pt idx="222">
                  <c:v>2.0612499999999967</c:v>
                </c:pt>
                <c:pt idx="223">
                  <c:v>2.0612499999999967</c:v>
                </c:pt>
                <c:pt idx="224">
                  <c:v>2.0612499999999967</c:v>
                </c:pt>
                <c:pt idx="225">
                  <c:v>2.09375</c:v>
                </c:pt>
                <c:pt idx="226">
                  <c:v>2.13</c:v>
                </c:pt>
                <c:pt idx="227">
                  <c:v>2.1681250000000012</c:v>
                </c:pt>
                <c:pt idx="228">
                  <c:v>2.1974999999999998</c:v>
                </c:pt>
                <c:pt idx="229">
                  <c:v>2.1962499999999947</c:v>
                </c:pt>
                <c:pt idx="230">
                  <c:v>2.1962499999999947</c:v>
                </c:pt>
                <c:pt idx="231">
                  <c:v>2.1962499999999947</c:v>
                </c:pt>
                <c:pt idx="232">
                  <c:v>2.1962499999999947</c:v>
                </c:pt>
                <c:pt idx="233">
                  <c:v>2.19</c:v>
                </c:pt>
                <c:pt idx="234">
                  <c:v>2.17875</c:v>
                </c:pt>
                <c:pt idx="235">
                  <c:v>2.17</c:v>
                </c:pt>
                <c:pt idx="236">
                  <c:v>2.1462499999999967</c:v>
                </c:pt>
                <c:pt idx="237">
                  <c:v>2.1462499999999967</c:v>
                </c:pt>
                <c:pt idx="238">
                  <c:v>2.1462499999999967</c:v>
                </c:pt>
                <c:pt idx="239">
                  <c:v>2.1675000000000044</c:v>
                </c:pt>
                <c:pt idx="240">
                  <c:v>2.16</c:v>
                </c:pt>
                <c:pt idx="241">
                  <c:v>2.1324999999999967</c:v>
                </c:pt>
                <c:pt idx="242">
                  <c:v>2.1112499999999947</c:v>
                </c:pt>
                <c:pt idx="243">
                  <c:v>2.1187499999999977</c:v>
                </c:pt>
                <c:pt idx="244">
                  <c:v>2.1187499999999977</c:v>
                </c:pt>
                <c:pt idx="245">
                  <c:v>2.1187499999999977</c:v>
                </c:pt>
                <c:pt idx="246">
                  <c:v>2.1187499999999977</c:v>
                </c:pt>
                <c:pt idx="247">
                  <c:v>2.1512499999999952</c:v>
                </c:pt>
                <c:pt idx="248">
                  <c:v>2.1331250000000002</c:v>
                </c:pt>
                <c:pt idx="249">
                  <c:v>2.1575000000000002</c:v>
                </c:pt>
                <c:pt idx="250">
                  <c:v>2.1462499999999967</c:v>
                </c:pt>
                <c:pt idx="251">
                  <c:v>2.1462499999999967</c:v>
                </c:pt>
                <c:pt idx="252">
                  <c:v>2.1462499999999967</c:v>
                </c:pt>
                <c:pt idx="253">
                  <c:v>2.1468749999999988</c:v>
                </c:pt>
                <c:pt idx="254">
                  <c:v>2.1475000000000044</c:v>
                </c:pt>
                <c:pt idx="255">
                  <c:v>2.1487500000000002</c:v>
                </c:pt>
                <c:pt idx="256">
                  <c:v>2.1312499999999948</c:v>
                </c:pt>
                <c:pt idx="257">
                  <c:v>2.1425000000000001</c:v>
                </c:pt>
                <c:pt idx="258">
                  <c:v>2.1425000000000001</c:v>
                </c:pt>
                <c:pt idx="259">
                  <c:v>2.1425000000000001</c:v>
                </c:pt>
                <c:pt idx="260">
                  <c:v>2.0912499999999947</c:v>
                </c:pt>
                <c:pt idx="261">
                  <c:v>2.0674999999999999</c:v>
                </c:pt>
                <c:pt idx="262">
                  <c:v>2.0074999999999998</c:v>
                </c:pt>
                <c:pt idx="263">
                  <c:v>1.9900000000000024</c:v>
                </c:pt>
                <c:pt idx="264">
                  <c:v>2.0074999999999998</c:v>
                </c:pt>
                <c:pt idx="265">
                  <c:v>2.0074999999999998</c:v>
                </c:pt>
                <c:pt idx="266">
                  <c:v>2.0074999999999998</c:v>
                </c:pt>
                <c:pt idx="267">
                  <c:v>1.9637500000000001</c:v>
                </c:pt>
                <c:pt idx="268">
                  <c:v>1.9737499999999999</c:v>
                </c:pt>
                <c:pt idx="269">
                  <c:v>1.9450000000000001</c:v>
                </c:pt>
                <c:pt idx="270">
                  <c:v>1.9700000000000022</c:v>
                </c:pt>
                <c:pt idx="271">
                  <c:v>1.9987500000000027</c:v>
                </c:pt>
                <c:pt idx="272">
                  <c:v>1.9987500000000027</c:v>
                </c:pt>
                <c:pt idx="273">
                  <c:v>1.9987500000000027</c:v>
                </c:pt>
                <c:pt idx="274">
                  <c:v>2.0149999999999997</c:v>
                </c:pt>
                <c:pt idx="275">
                  <c:v>1.9987500000000027</c:v>
                </c:pt>
                <c:pt idx="276">
                  <c:v>1.9487500000000024</c:v>
                </c:pt>
                <c:pt idx="277">
                  <c:v>1.996250000000003</c:v>
                </c:pt>
                <c:pt idx="278">
                  <c:v>2</c:v>
                </c:pt>
                <c:pt idx="279">
                  <c:v>2</c:v>
                </c:pt>
                <c:pt idx="280">
                  <c:v>2</c:v>
                </c:pt>
                <c:pt idx="281">
                  <c:v>1.9975000000000001</c:v>
                </c:pt>
                <c:pt idx="282">
                  <c:v>2.0312499999999942</c:v>
                </c:pt>
                <c:pt idx="283">
                  <c:v>2.06</c:v>
                </c:pt>
                <c:pt idx="284">
                  <c:v>2.0699999999999998</c:v>
                </c:pt>
                <c:pt idx="285">
                  <c:v>2.0706249999999997</c:v>
                </c:pt>
                <c:pt idx="286">
                  <c:v>2.0706249999999997</c:v>
                </c:pt>
                <c:pt idx="287">
                  <c:v>2.0706249999999997</c:v>
                </c:pt>
                <c:pt idx="288">
                  <c:v>2.0887500000000001</c:v>
                </c:pt>
                <c:pt idx="289">
                  <c:v>2.1381250000000001</c:v>
                </c:pt>
                <c:pt idx="290">
                  <c:v>2.2124999999999977</c:v>
                </c:pt>
                <c:pt idx="291">
                  <c:v>2.2124999999999977</c:v>
                </c:pt>
                <c:pt idx="292">
                  <c:v>2.1937500000000001</c:v>
                </c:pt>
                <c:pt idx="293">
                  <c:v>2.1937500000000001</c:v>
                </c:pt>
                <c:pt idx="294">
                  <c:v>2.1937500000000001</c:v>
                </c:pt>
                <c:pt idx="295">
                  <c:v>2.1425000000000001</c:v>
                </c:pt>
                <c:pt idx="296">
                  <c:v>2.06</c:v>
                </c:pt>
                <c:pt idx="297">
                  <c:v>2.0724999999999967</c:v>
                </c:pt>
                <c:pt idx="298">
                  <c:v>2.1262499999999958</c:v>
                </c:pt>
                <c:pt idx="299">
                  <c:v>2.2075000000000049</c:v>
                </c:pt>
                <c:pt idx="300">
                  <c:v>2.2075000000000049</c:v>
                </c:pt>
                <c:pt idx="301">
                  <c:v>2.2075000000000049</c:v>
                </c:pt>
                <c:pt idx="302">
                  <c:v>2.3306249999999977</c:v>
                </c:pt>
                <c:pt idx="303">
                  <c:v>2.4649999999999999</c:v>
                </c:pt>
                <c:pt idx="304">
                  <c:v>2.4</c:v>
                </c:pt>
                <c:pt idx="305">
                  <c:v>2.2374999999999998</c:v>
                </c:pt>
                <c:pt idx="306">
                  <c:v>2.2349999999999999</c:v>
                </c:pt>
                <c:pt idx="307">
                  <c:v>2.2349999999999999</c:v>
                </c:pt>
                <c:pt idx="308">
                  <c:v>2.2349999999999999</c:v>
                </c:pt>
                <c:pt idx="309">
                  <c:v>2.16</c:v>
                </c:pt>
                <c:pt idx="310">
                  <c:v>2.1187499999999977</c:v>
                </c:pt>
                <c:pt idx="311">
                  <c:v>2.0481250000000002</c:v>
                </c:pt>
                <c:pt idx="312">
                  <c:v>2.1237499999999998</c:v>
                </c:pt>
                <c:pt idx="313">
                  <c:v>2.2237499999999999</c:v>
                </c:pt>
                <c:pt idx="314">
                  <c:v>2.2237499999999999</c:v>
                </c:pt>
                <c:pt idx="315">
                  <c:v>2.2237499999999999</c:v>
                </c:pt>
                <c:pt idx="316">
                  <c:v>2.2475000000000049</c:v>
                </c:pt>
                <c:pt idx="317">
                  <c:v>2.1887500000000002</c:v>
                </c:pt>
                <c:pt idx="318">
                  <c:v>2.2025000000000001</c:v>
                </c:pt>
                <c:pt idx="319">
                  <c:v>2.2050000000000001</c:v>
                </c:pt>
                <c:pt idx="320">
                  <c:v>2.1737500000000001</c:v>
                </c:pt>
                <c:pt idx="321">
                  <c:v>2.1737500000000001</c:v>
                </c:pt>
                <c:pt idx="322">
                  <c:v>2.1737500000000001</c:v>
                </c:pt>
                <c:pt idx="323">
                  <c:v>2.1749999999999998</c:v>
                </c:pt>
                <c:pt idx="324">
                  <c:v>2.1487500000000002</c:v>
                </c:pt>
                <c:pt idx="325">
                  <c:v>2.1800000000000002</c:v>
                </c:pt>
                <c:pt idx="326">
                  <c:v>2.1800000000000002</c:v>
                </c:pt>
                <c:pt idx="327">
                  <c:v>2.1800000000000002</c:v>
                </c:pt>
                <c:pt idx="328">
                  <c:v>2.1800000000000002</c:v>
                </c:pt>
                <c:pt idx="329">
                  <c:v>2.1800000000000002</c:v>
                </c:pt>
                <c:pt idx="330">
                  <c:v>2.2075000000000049</c:v>
                </c:pt>
                <c:pt idx="331">
                  <c:v>2.2650000000000001</c:v>
                </c:pt>
                <c:pt idx="332">
                  <c:v>2.2400000000000002</c:v>
                </c:pt>
                <c:pt idx="333">
                  <c:v>2.2025000000000001</c:v>
                </c:pt>
                <c:pt idx="334">
                  <c:v>2.1625000000000001</c:v>
                </c:pt>
                <c:pt idx="335">
                  <c:v>2.1625000000000001</c:v>
                </c:pt>
                <c:pt idx="336">
                  <c:v>2.1625000000000001</c:v>
                </c:pt>
                <c:pt idx="337">
                  <c:v>2.1662499999999967</c:v>
                </c:pt>
                <c:pt idx="338">
                  <c:v>2.1162499999999937</c:v>
                </c:pt>
                <c:pt idx="339">
                  <c:v>2.1112499999999947</c:v>
                </c:pt>
                <c:pt idx="340">
                  <c:v>2.11</c:v>
                </c:pt>
                <c:pt idx="341">
                  <c:v>2.1124999999999967</c:v>
                </c:pt>
                <c:pt idx="342">
                  <c:v>2.1124999999999967</c:v>
                </c:pt>
                <c:pt idx="343">
                  <c:v>2.1124999999999967</c:v>
                </c:pt>
                <c:pt idx="344">
                  <c:v>2.11</c:v>
                </c:pt>
                <c:pt idx="345">
                  <c:v>2.1025</c:v>
                </c:pt>
                <c:pt idx="346">
                  <c:v>2.129375</c:v>
                </c:pt>
                <c:pt idx="347">
                  <c:v>2.1</c:v>
                </c:pt>
                <c:pt idx="348">
                  <c:v>2.1012499999999967</c:v>
                </c:pt>
                <c:pt idx="349">
                  <c:v>2.1012499999999967</c:v>
                </c:pt>
                <c:pt idx="350">
                  <c:v>2.1012499999999967</c:v>
                </c:pt>
                <c:pt idx="351">
                  <c:v>2.1187499999999977</c:v>
                </c:pt>
                <c:pt idx="352">
                  <c:v>2.1162499999999937</c:v>
                </c:pt>
                <c:pt idx="353">
                  <c:v>2.1575000000000002</c:v>
                </c:pt>
                <c:pt idx="354">
                  <c:v>2.2037499999999999</c:v>
                </c:pt>
                <c:pt idx="355">
                  <c:v>2.1825000000000001</c:v>
                </c:pt>
                <c:pt idx="356">
                  <c:v>2.1825000000000001</c:v>
                </c:pt>
                <c:pt idx="357">
                  <c:v>2.1825000000000001</c:v>
                </c:pt>
                <c:pt idx="358">
                  <c:v>2.2131250000000002</c:v>
                </c:pt>
                <c:pt idx="359">
                  <c:v>2.2131250000000002</c:v>
                </c:pt>
                <c:pt idx="360">
                  <c:v>2.2200000000000002</c:v>
                </c:pt>
                <c:pt idx="361">
                  <c:v>2.2374999999999998</c:v>
                </c:pt>
                <c:pt idx="362">
                  <c:v>2.2250000000000001</c:v>
                </c:pt>
                <c:pt idx="363">
                  <c:v>2.2250000000000001</c:v>
                </c:pt>
                <c:pt idx="364">
                  <c:v>2.2250000000000001</c:v>
                </c:pt>
                <c:pt idx="365">
                  <c:v>2.2137500000000001</c:v>
                </c:pt>
                <c:pt idx="366">
                  <c:v>2.2137500000000001</c:v>
                </c:pt>
                <c:pt idx="367">
                  <c:v>2.2437499999999999</c:v>
                </c:pt>
                <c:pt idx="368">
                  <c:v>2.2275000000000049</c:v>
                </c:pt>
                <c:pt idx="369">
                  <c:v>2.2050000000000001</c:v>
                </c:pt>
                <c:pt idx="370">
                  <c:v>2.2050000000000001</c:v>
                </c:pt>
                <c:pt idx="371">
                  <c:v>2.2050000000000001</c:v>
                </c:pt>
                <c:pt idx="372">
                  <c:v>2.1974999999999998</c:v>
                </c:pt>
                <c:pt idx="373">
                  <c:v>2.2075000000000049</c:v>
                </c:pt>
                <c:pt idx="374">
                  <c:v>2.1856249999999999</c:v>
                </c:pt>
                <c:pt idx="375">
                  <c:v>2.1962499999999947</c:v>
                </c:pt>
                <c:pt idx="376">
                  <c:v>2.1524999999999967</c:v>
                </c:pt>
                <c:pt idx="377">
                  <c:v>2.1524999999999967</c:v>
                </c:pt>
                <c:pt idx="378">
                  <c:v>2.1524999999999967</c:v>
                </c:pt>
                <c:pt idx="379">
                  <c:v>2.1349999999999998</c:v>
                </c:pt>
                <c:pt idx="380">
                  <c:v>2.1162499999999937</c:v>
                </c:pt>
                <c:pt idx="381">
                  <c:v>2.0962499999999928</c:v>
                </c:pt>
                <c:pt idx="382">
                  <c:v>2.1062499999999957</c:v>
                </c:pt>
                <c:pt idx="383">
                  <c:v>2.145</c:v>
                </c:pt>
                <c:pt idx="384">
                  <c:v>2.145</c:v>
                </c:pt>
                <c:pt idx="385">
                  <c:v>2.145</c:v>
                </c:pt>
                <c:pt idx="386">
                  <c:v>2.145</c:v>
                </c:pt>
                <c:pt idx="387">
                  <c:v>2.2025000000000001</c:v>
                </c:pt>
                <c:pt idx="388">
                  <c:v>2.2850000000000001</c:v>
                </c:pt>
                <c:pt idx="389">
                  <c:v>2.3275000000000001</c:v>
                </c:pt>
                <c:pt idx="390">
                  <c:v>2.3062499999999919</c:v>
                </c:pt>
                <c:pt idx="391">
                  <c:v>2.3062499999999919</c:v>
                </c:pt>
                <c:pt idx="392">
                  <c:v>2.3062499999999919</c:v>
                </c:pt>
                <c:pt idx="393">
                  <c:v>2.3149999999999977</c:v>
                </c:pt>
                <c:pt idx="394">
                  <c:v>2.3949999999999987</c:v>
                </c:pt>
                <c:pt idx="395">
                  <c:v>2.4037500000000001</c:v>
                </c:pt>
                <c:pt idx="396">
                  <c:v>2.3549999999999978</c:v>
                </c:pt>
                <c:pt idx="397">
                  <c:v>2.3124999999999942</c:v>
                </c:pt>
                <c:pt idx="398">
                  <c:v>2.3124999999999942</c:v>
                </c:pt>
                <c:pt idx="399">
                  <c:v>2.3124999999999942</c:v>
                </c:pt>
                <c:pt idx="400">
                  <c:v>2.2925</c:v>
                </c:pt>
                <c:pt idx="401">
                  <c:v>2.3349999999999977</c:v>
                </c:pt>
                <c:pt idx="402">
                  <c:v>2.3449999999999998</c:v>
                </c:pt>
                <c:pt idx="403">
                  <c:v>2.3724999999999947</c:v>
                </c:pt>
                <c:pt idx="404">
                  <c:v>2.3699999999999997</c:v>
                </c:pt>
                <c:pt idx="405">
                  <c:v>2.3699999999999997</c:v>
                </c:pt>
                <c:pt idx="406">
                  <c:v>2.3699999999999997</c:v>
                </c:pt>
                <c:pt idx="407">
                  <c:v>2.3512499999999918</c:v>
                </c:pt>
                <c:pt idx="408">
                  <c:v>2.3806249999999998</c:v>
                </c:pt>
                <c:pt idx="409">
                  <c:v>2.3899999999999997</c:v>
                </c:pt>
                <c:pt idx="410">
                  <c:v>2.4162499999999913</c:v>
                </c:pt>
                <c:pt idx="411">
                  <c:v>2.4524999999999952</c:v>
                </c:pt>
                <c:pt idx="412">
                  <c:v>2.4524999999999952</c:v>
                </c:pt>
                <c:pt idx="413">
                  <c:v>2.4524999999999952</c:v>
                </c:pt>
                <c:pt idx="414">
                  <c:v>2.4524999999999952</c:v>
                </c:pt>
                <c:pt idx="415">
                  <c:v>2.4349999999999987</c:v>
                </c:pt>
                <c:pt idx="416">
                  <c:v>2.4</c:v>
                </c:pt>
                <c:pt idx="417">
                  <c:v>2.3224999999999967</c:v>
                </c:pt>
                <c:pt idx="418">
                  <c:v>2.3224999999999967</c:v>
                </c:pt>
                <c:pt idx="419">
                  <c:v>2.3224999999999967</c:v>
                </c:pt>
                <c:pt idx="420">
                  <c:v>2.3224999999999967</c:v>
                </c:pt>
                <c:pt idx="421">
                  <c:v>2.3075000000000001</c:v>
                </c:pt>
                <c:pt idx="422">
                  <c:v>2.25</c:v>
                </c:pt>
                <c:pt idx="423">
                  <c:v>2.2087500000000002</c:v>
                </c:pt>
                <c:pt idx="424">
                  <c:v>2.2000000000000002</c:v>
                </c:pt>
                <c:pt idx="425">
                  <c:v>2.1487500000000002</c:v>
                </c:pt>
                <c:pt idx="426">
                  <c:v>2.1487500000000002</c:v>
                </c:pt>
                <c:pt idx="427">
                  <c:v>2.1487500000000002</c:v>
                </c:pt>
                <c:pt idx="428">
                  <c:v>2.1187499999999977</c:v>
                </c:pt>
                <c:pt idx="429">
                  <c:v>2.13</c:v>
                </c:pt>
                <c:pt idx="430">
                  <c:v>2.1324999999999967</c:v>
                </c:pt>
                <c:pt idx="431">
                  <c:v>2.1162499999999937</c:v>
                </c:pt>
                <c:pt idx="432">
                  <c:v>2.1074999999999999</c:v>
                </c:pt>
                <c:pt idx="433">
                  <c:v>2.1074999999999999</c:v>
                </c:pt>
                <c:pt idx="434">
                  <c:v>2.1074999999999999</c:v>
                </c:pt>
                <c:pt idx="435">
                  <c:v>2.0825</c:v>
                </c:pt>
                <c:pt idx="436">
                  <c:v>2.0699999999999998</c:v>
                </c:pt>
                <c:pt idx="437">
                  <c:v>2.1012499999999967</c:v>
                </c:pt>
                <c:pt idx="438">
                  <c:v>2.1562499999999942</c:v>
                </c:pt>
                <c:pt idx="439">
                  <c:v>2.1737500000000001</c:v>
                </c:pt>
                <c:pt idx="440">
                  <c:v>2.1737500000000001</c:v>
                </c:pt>
                <c:pt idx="441">
                  <c:v>2.1737500000000001</c:v>
                </c:pt>
                <c:pt idx="442">
                  <c:v>2.1575000000000002</c:v>
                </c:pt>
                <c:pt idx="443">
                  <c:v>2.1187499999999977</c:v>
                </c:pt>
                <c:pt idx="444">
                  <c:v>2.1187499999999977</c:v>
                </c:pt>
                <c:pt idx="445">
                  <c:v>2.1225000000000001</c:v>
                </c:pt>
                <c:pt idx="446">
                  <c:v>2.1124999999999967</c:v>
                </c:pt>
                <c:pt idx="447">
                  <c:v>2.1124999999999967</c:v>
                </c:pt>
                <c:pt idx="448">
                  <c:v>2.1124999999999967</c:v>
                </c:pt>
                <c:pt idx="449">
                  <c:v>2.1387499999999977</c:v>
                </c:pt>
                <c:pt idx="450">
                  <c:v>2.1524999999999967</c:v>
                </c:pt>
                <c:pt idx="451">
                  <c:v>2.1637499999999998</c:v>
                </c:pt>
                <c:pt idx="452">
                  <c:v>2.2400000000000002</c:v>
                </c:pt>
                <c:pt idx="453">
                  <c:v>2.2400000000000002</c:v>
                </c:pt>
                <c:pt idx="454">
                  <c:v>2.2400000000000002</c:v>
                </c:pt>
                <c:pt idx="455">
                  <c:v>2.2400000000000002</c:v>
                </c:pt>
                <c:pt idx="456">
                  <c:v>2.1625000000000001</c:v>
                </c:pt>
                <c:pt idx="457">
                  <c:v>2.1375000000000002</c:v>
                </c:pt>
                <c:pt idx="458">
                  <c:v>2.1025</c:v>
                </c:pt>
                <c:pt idx="459">
                  <c:v>2.0625</c:v>
                </c:pt>
                <c:pt idx="460">
                  <c:v>2.0425</c:v>
                </c:pt>
                <c:pt idx="461">
                  <c:v>2.0425</c:v>
                </c:pt>
                <c:pt idx="462">
                  <c:v>2.0425</c:v>
                </c:pt>
                <c:pt idx="463">
                  <c:v>2.0775000000000001</c:v>
                </c:pt>
                <c:pt idx="464">
                  <c:v>2.1025</c:v>
                </c:pt>
                <c:pt idx="465">
                  <c:v>2.1025</c:v>
                </c:pt>
                <c:pt idx="466">
                  <c:v>2.1</c:v>
                </c:pt>
                <c:pt idx="467">
                  <c:v>2.0575000000000001</c:v>
                </c:pt>
                <c:pt idx="468">
                  <c:v>2.0575000000000001</c:v>
                </c:pt>
                <c:pt idx="469">
                  <c:v>2.0575000000000001</c:v>
                </c:pt>
                <c:pt idx="470">
                  <c:v>2.0149999999999997</c:v>
                </c:pt>
                <c:pt idx="471">
                  <c:v>2.0074999999999998</c:v>
                </c:pt>
                <c:pt idx="472">
                  <c:v>1.961875</c:v>
                </c:pt>
                <c:pt idx="473">
                  <c:v>1.9612499999999999</c:v>
                </c:pt>
                <c:pt idx="474">
                  <c:v>1.9806250000000001</c:v>
                </c:pt>
                <c:pt idx="475">
                  <c:v>1.9806250000000001</c:v>
                </c:pt>
                <c:pt idx="476">
                  <c:v>1.9806250000000001</c:v>
                </c:pt>
                <c:pt idx="477">
                  <c:v>2.0143749999999998</c:v>
                </c:pt>
                <c:pt idx="478">
                  <c:v>1.9950000000000001</c:v>
                </c:pt>
                <c:pt idx="479">
                  <c:v>2.0337499999999977</c:v>
                </c:pt>
                <c:pt idx="480">
                  <c:v>2.1025</c:v>
                </c:pt>
                <c:pt idx="481">
                  <c:v>2.13375</c:v>
                </c:pt>
                <c:pt idx="482">
                  <c:v>2.13375</c:v>
                </c:pt>
                <c:pt idx="483">
                  <c:v>2.13375</c:v>
                </c:pt>
                <c:pt idx="484">
                  <c:v>2.1087500000000001</c:v>
                </c:pt>
                <c:pt idx="485">
                  <c:v>2.0625</c:v>
                </c:pt>
                <c:pt idx="486">
                  <c:v>1.9750000000000001</c:v>
                </c:pt>
                <c:pt idx="487">
                  <c:v>2.02</c:v>
                </c:pt>
                <c:pt idx="488">
                  <c:v>2.0775000000000001</c:v>
                </c:pt>
                <c:pt idx="489">
                  <c:v>2.0775000000000001</c:v>
                </c:pt>
                <c:pt idx="490">
                  <c:v>2.0775000000000001</c:v>
                </c:pt>
                <c:pt idx="491">
                  <c:v>2.1</c:v>
                </c:pt>
                <c:pt idx="492">
                  <c:v>2.105</c:v>
                </c:pt>
                <c:pt idx="493">
                  <c:v>2.1074999999999999</c:v>
                </c:pt>
                <c:pt idx="494">
                  <c:v>2.100625</c:v>
                </c:pt>
                <c:pt idx="495">
                  <c:v>2.0674999999999999</c:v>
                </c:pt>
                <c:pt idx="496">
                  <c:v>2.0674999999999999</c:v>
                </c:pt>
                <c:pt idx="497">
                  <c:v>2.0674999999999999</c:v>
                </c:pt>
                <c:pt idx="498">
                  <c:v>2.0625</c:v>
                </c:pt>
                <c:pt idx="499">
                  <c:v>2.0674999999999999</c:v>
                </c:pt>
                <c:pt idx="500">
                  <c:v>2.0343749999999998</c:v>
                </c:pt>
                <c:pt idx="501">
                  <c:v>2.0625</c:v>
                </c:pt>
                <c:pt idx="502">
                  <c:v>2.0949999999999998</c:v>
                </c:pt>
                <c:pt idx="503">
                  <c:v>2.0949999999999998</c:v>
                </c:pt>
                <c:pt idx="504">
                  <c:v>2.0949999999999998</c:v>
                </c:pt>
                <c:pt idx="505">
                  <c:v>2.0762499999999928</c:v>
                </c:pt>
                <c:pt idx="506">
                  <c:v>2.0499999999999998</c:v>
                </c:pt>
                <c:pt idx="507">
                  <c:v>2.0499999999999998</c:v>
                </c:pt>
              </c:numCache>
            </c:numRef>
          </c:val>
        </c:ser>
        <c:marker val="1"/>
        <c:axId val="232097664"/>
        <c:axId val="236733184"/>
      </c:lineChart>
      <c:dateAx>
        <c:axId val="232097664"/>
        <c:scaling>
          <c:orientation val="minMax"/>
        </c:scaling>
        <c:axPos val="b"/>
        <c:numFmt formatCode="m/yyyy" sourceLinked="0"/>
        <c:tickLblPos val="nextTo"/>
        <c:crossAx val="236733184"/>
        <c:crosses val="autoZero"/>
        <c:auto val="1"/>
        <c:lblOffset val="100"/>
      </c:dateAx>
      <c:valAx>
        <c:axId val="236733184"/>
        <c:scaling>
          <c:orientation val="minMax"/>
        </c:scaling>
        <c:axPos val="l"/>
        <c:majorGridlines>
          <c:spPr>
            <a:ln>
              <a:prstDash val="sysDash"/>
            </a:ln>
          </c:spPr>
        </c:majorGridlines>
        <c:title>
          <c:tx>
            <c:rich>
              <a:bodyPr rot="-5400000" vert="horz"/>
              <a:lstStyle/>
              <a:p>
                <a:pPr>
                  <a:defRPr/>
                </a:pPr>
                <a:r>
                  <a:rPr lang="en-US">
                    <a:latin typeface="Arial" pitchFamily="34" charset="0"/>
                    <a:cs typeface="Arial" pitchFamily="34" charset="0"/>
                  </a:rPr>
                  <a:t>Natural</a:t>
                </a:r>
                <a:r>
                  <a:rPr lang="en-US" baseline="0">
                    <a:latin typeface="Arial" pitchFamily="34" charset="0"/>
                    <a:cs typeface="Arial" pitchFamily="34" charset="0"/>
                  </a:rPr>
                  <a:t> Gas Liquids (NGL) Prices in $ per Gallon</a:t>
                </a:r>
                <a:endParaRPr lang="en-US">
                  <a:latin typeface="Arial" pitchFamily="34" charset="0"/>
                  <a:cs typeface="Arial" pitchFamily="34" charset="0"/>
                </a:endParaRPr>
              </a:p>
            </c:rich>
          </c:tx>
          <c:layout/>
        </c:title>
        <c:numFmt formatCode="&quot;$&quot;#,##0.00" sourceLinked="0"/>
        <c:tickLblPos val="nextTo"/>
        <c:crossAx val="232097664"/>
        <c:crosses val="autoZero"/>
        <c:crossBetween val="between"/>
      </c:valAx>
    </c:plotArea>
    <c:legend>
      <c:legendPos val="b"/>
      <c:layout/>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Frac Spread</a:t>
            </a:r>
          </a:p>
        </c:rich>
      </c:tx>
      <c:layout/>
      <c:overlay val="1"/>
    </c:title>
    <c:plotArea>
      <c:layout/>
      <c:lineChart>
        <c:grouping val="standard"/>
        <c:ser>
          <c:idx val="0"/>
          <c:order val="0"/>
          <c:marker>
            <c:symbol val="none"/>
          </c:marker>
          <c:cat>
            <c:numRef>
              <c:f>Data!$BA$11:$BA$2344</c:f>
              <c:numCache>
                <c:formatCode>m/d/yyyy</c:formatCode>
                <c:ptCount val="2334"/>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numCache>
            </c:numRef>
          </c:cat>
          <c:val>
            <c:numRef>
              <c:f>Data!$BB$11:$BB$2344</c:f>
              <c:numCache>
                <c:formatCode>_(* #,##0.00_);_(* \(#,##0.00\);_(* "-"??_);_(@_)</c:formatCode>
                <c:ptCount val="2334"/>
                <c:pt idx="0">
                  <c:v>4.5329853182100299</c:v>
                </c:pt>
                <c:pt idx="1">
                  <c:v>4.5329853182100299</c:v>
                </c:pt>
                <c:pt idx="2">
                  <c:v>4.4128269431614155</c:v>
                </c:pt>
                <c:pt idx="3">
                  <c:v>3.9761102601974012</c:v>
                </c:pt>
                <c:pt idx="4">
                  <c:v>3.8910093655782982</c:v>
                </c:pt>
                <c:pt idx="5">
                  <c:v>3.9760093655782978</c:v>
                </c:pt>
                <c:pt idx="6">
                  <c:v>3.9760093655782978</c:v>
                </c:pt>
                <c:pt idx="7">
                  <c:v>4.1602780063375127</c:v>
                </c:pt>
                <c:pt idx="8">
                  <c:v>3.4632259595654853</c:v>
                </c:pt>
                <c:pt idx="9">
                  <c:v>3.3738878152647729</c:v>
                </c:pt>
                <c:pt idx="10">
                  <c:v>2.9889895641173414</c:v>
                </c:pt>
                <c:pt idx="11">
                  <c:v>3.1992688303128047</c:v>
                </c:pt>
                <c:pt idx="12">
                  <c:v>3.3242688303128047</c:v>
                </c:pt>
                <c:pt idx="13">
                  <c:v>3.3242688303128047</c:v>
                </c:pt>
                <c:pt idx="14">
                  <c:v>3.3242688303128047</c:v>
                </c:pt>
                <c:pt idx="15">
                  <c:v>3.3435245413145971</c:v>
                </c:pt>
                <c:pt idx="16">
                  <c:v>2.5225839631786227</c:v>
                </c:pt>
                <c:pt idx="17">
                  <c:v>2.6866857012461542</c:v>
                </c:pt>
                <c:pt idx="18">
                  <c:v>3.1341015370162699</c:v>
                </c:pt>
                <c:pt idx="19">
                  <c:v>3.0191015370162706</c:v>
                </c:pt>
                <c:pt idx="20">
                  <c:v>3.0191015370162706</c:v>
                </c:pt>
                <c:pt idx="21">
                  <c:v>3.2395834401834542</c:v>
                </c:pt>
                <c:pt idx="22">
                  <c:v>2.5429228287722072</c:v>
                </c:pt>
                <c:pt idx="23">
                  <c:v>2.2830644558409889</c:v>
                </c:pt>
                <c:pt idx="24">
                  <c:v>2.2892903944821352</c:v>
                </c:pt>
                <c:pt idx="25">
                  <c:v>2.69899659493458</c:v>
                </c:pt>
                <c:pt idx="26">
                  <c:v>2.9589965949345807</c:v>
                </c:pt>
                <c:pt idx="27">
                  <c:v>2.9589965949345807</c:v>
                </c:pt>
                <c:pt idx="28">
                  <c:v>2.9995876817587948</c:v>
                </c:pt>
                <c:pt idx="29">
                  <c:v>2.6122628158433074</c:v>
                </c:pt>
                <c:pt idx="30">
                  <c:v>2.6402169682936076</c:v>
                </c:pt>
                <c:pt idx="31">
                  <c:v>2.2656862607727222</c:v>
                </c:pt>
                <c:pt idx="32">
                  <c:v>2.0593273464698192</c:v>
                </c:pt>
                <c:pt idx="33">
                  <c:v>1.8293273464698174</c:v>
                </c:pt>
                <c:pt idx="34">
                  <c:v>1.8293273464698174</c:v>
                </c:pt>
                <c:pt idx="35">
                  <c:v>1.9957079033145761</c:v>
                </c:pt>
                <c:pt idx="36">
                  <c:v>1.0569762366729578</c:v>
                </c:pt>
                <c:pt idx="37">
                  <c:v>1.8938740863627339</c:v>
                </c:pt>
                <c:pt idx="38">
                  <c:v>2.3037466451973492</c:v>
                </c:pt>
                <c:pt idx="39">
                  <c:v>2.247203355506056</c:v>
                </c:pt>
                <c:pt idx="40">
                  <c:v>2.1572033555060512</c:v>
                </c:pt>
                <c:pt idx="41">
                  <c:v>2.1572033555060512</c:v>
                </c:pt>
                <c:pt idx="42">
                  <c:v>2.0327936133963287</c:v>
                </c:pt>
                <c:pt idx="43">
                  <c:v>2.4749996486425312</c:v>
                </c:pt>
                <c:pt idx="44">
                  <c:v>2.081727100967119</c:v>
                </c:pt>
                <c:pt idx="45">
                  <c:v>1.1789736251612701</c:v>
                </c:pt>
                <c:pt idx="46">
                  <c:v>1.2876462013226391</c:v>
                </c:pt>
                <c:pt idx="47">
                  <c:v>1.7476462013226397</c:v>
                </c:pt>
                <c:pt idx="48">
                  <c:v>1.7476462013226397</c:v>
                </c:pt>
                <c:pt idx="49">
                  <c:v>1.7476462013226397</c:v>
                </c:pt>
                <c:pt idx="50">
                  <c:v>1.6135389044674113</c:v>
                </c:pt>
                <c:pt idx="51">
                  <c:v>2.7966999649184867</c:v>
                </c:pt>
                <c:pt idx="52">
                  <c:v>2.7472874779654712</c:v>
                </c:pt>
                <c:pt idx="53">
                  <c:v>2.9251797591936555</c:v>
                </c:pt>
                <c:pt idx="54">
                  <c:v>2.8751797591936548</c:v>
                </c:pt>
                <c:pt idx="55">
                  <c:v>2.8751797591936548</c:v>
                </c:pt>
                <c:pt idx="56">
                  <c:v>2.9250239787682868</c:v>
                </c:pt>
                <c:pt idx="57">
                  <c:v>2.7099168222410985</c:v>
                </c:pt>
                <c:pt idx="58">
                  <c:v>2.9766995262689067</c:v>
                </c:pt>
                <c:pt idx="59">
                  <c:v>3.1232197351674857</c:v>
                </c:pt>
                <c:pt idx="60">
                  <c:v>3.4274018573621396</c:v>
                </c:pt>
                <c:pt idx="61">
                  <c:v>3.2824018573621396</c:v>
                </c:pt>
                <c:pt idx="62">
                  <c:v>3.2824018573621396</c:v>
                </c:pt>
                <c:pt idx="63">
                  <c:v>3.234208623473978</c:v>
                </c:pt>
                <c:pt idx="64">
                  <c:v>3.2313719221525212</c:v>
                </c:pt>
                <c:pt idx="65">
                  <c:v>3.2467076092887508</c:v>
                </c:pt>
                <c:pt idx="66">
                  <c:v>3.516479697803816</c:v>
                </c:pt>
                <c:pt idx="67">
                  <c:v>3.7620889165665972</c:v>
                </c:pt>
                <c:pt idx="68">
                  <c:v>3.8620889165665968</c:v>
                </c:pt>
                <c:pt idx="69">
                  <c:v>3.8620889165665968</c:v>
                </c:pt>
                <c:pt idx="70">
                  <c:v>3.7763019131447386</c:v>
                </c:pt>
                <c:pt idx="71">
                  <c:v>4.0870303644145372</c:v>
                </c:pt>
                <c:pt idx="72">
                  <c:v>4.1889649797184365</c:v>
                </c:pt>
                <c:pt idx="73">
                  <c:v>4.1951567767833851</c:v>
                </c:pt>
                <c:pt idx="74">
                  <c:v>3.922058523644913</c:v>
                </c:pt>
                <c:pt idx="75">
                  <c:v>4.112058523644909</c:v>
                </c:pt>
                <c:pt idx="76">
                  <c:v>4.112058523644909</c:v>
                </c:pt>
                <c:pt idx="77">
                  <c:v>4.0385416039301827</c:v>
                </c:pt>
                <c:pt idx="78">
                  <c:v>4.1657524837469486</c:v>
                </c:pt>
                <c:pt idx="79">
                  <c:v>4.1061307855400093</c:v>
                </c:pt>
                <c:pt idx="80">
                  <c:v>4.2230186369661933</c:v>
                </c:pt>
                <c:pt idx="81">
                  <c:v>4.0701361247635193</c:v>
                </c:pt>
                <c:pt idx="82">
                  <c:v>3.9851361247635193</c:v>
                </c:pt>
                <c:pt idx="83">
                  <c:v>3.9851361247635193</c:v>
                </c:pt>
                <c:pt idx="84">
                  <c:v>4.0951248613103743</c:v>
                </c:pt>
                <c:pt idx="85">
                  <c:v>4.2417810288559252</c:v>
                </c:pt>
                <c:pt idx="86">
                  <c:v>4.4307589729915184</c:v>
                </c:pt>
                <c:pt idx="87">
                  <c:v>4.2452169836349194</c:v>
                </c:pt>
                <c:pt idx="88">
                  <c:v>4.334983004678536</c:v>
                </c:pt>
                <c:pt idx="89">
                  <c:v>4.334983004678536</c:v>
                </c:pt>
                <c:pt idx="90">
                  <c:v>4.169983004678536</c:v>
                </c:pt>
                <c:pt idx="91">
                  <c:v>4.0697288423302043</c:v>
                </c:pt>
                <c:pt idx="92">
                  <c:v>3.7683515348547694</c:v>
                </c:pt>
                <c:pt idx="93">
                  <c:v>3.7574586094482565</c:v>
                </c:pt>
                <c:pt idx="94">
                  <c:v>3.9898506324104637</c:v>
                </c:pt>
                <c:pt idx="95">
                  <c:v>3.9248506324104637</c:v>
                </c:pt>
                <c:pt idx="96">
                  <c:v>3.9248506324104637</c:v>
                </c:pt>
                <c:pt idx="97">
                  <c:v>3.9248506324104637</c:v>
                </c:pt>
                <c:pt idx="98">
                  <c:v>3.8886752755505718</c:v>
                </c:pt>
                <c:pt idx="99">
                  <c:v>3.8463270132567668</c:v>
                </c:pt>
                <c:pt idx="100">
                  <c:v>3.9595263488197086</c:v>
                </c:pt>
                <c:pt idx="101">
                  <c:v>3.8867707642246661</c:v>
                </c:pt>
                <c:pt idx="102">
                  <c:v>4.0237341366221395</c:v>
                </c:pt>
                <c:pt idx="103">
                  <c:v>4.0287341366221385</c:v>
                </c:pt>
                <c:pt idx="104">
                  <c:v>4.0287341366221385</c:v>
                </c:pt>
                <c:pt idx="105">
                  <c:v>3.9148963819297138</c:v>
                </c:pt>
                <c:pt idx="106">
                  <c:v>4.1768705566484297</c:v>
                </c:pt>
                <c:pt idx="107">
                  <c:v>4.3022051422084875</c:v>
                </c:pt>
                <c:pt idx="108">
                  <c:v>4.2517188380181885</c:v>
                </c:pt>
                <c:pt idx="109">
                  <c:v>4.3322388648788364</c:v>
                </c:pt>
                <c:pt idx="110">
                  <c:v>4.5522388648788352</c:v>
                </c:pt>
                <c:pt idx="111">
                  <c:v>4.5522388648788352</c:v>
                </c:pt>
                <c:pt idx="112">
                  <c:v>4.6442606601577605</c:v>
                </c:pt>
                <c:pt idx="113">
                  <c:v>4.7797088211311181</c:v>
                </c:pt>
                <c:pt idx="114">
                  <c:v>4.5642137949018764</c:v>
                </c:pt>
                <c:pt idx="115">
                  <c:v>4.6308195134644059</c:v>
                </c:pt>
                <c:pt idx="116">
                  <c:v>4.6974240611645044</c:v>
                </c:pt>
                <c:pt idx="117">
                  <c:v>4.8224240611645044</c:v>
                </c:pt>
                <c:pt idx="118">
                  <c:v>4.8224240611645044</c:v>
                </c:pt>
                <c:pt idx="119">
                  <c:v>4.9937215589154542</c:v>
                </c:pt>
                <c:pt idx="120">
                  <c:v>4.7622382701618999</c:v>
                </c:pt>
                <c:pt idx="121">
                  <c:v>4.848458046423179</c:v>
                </c:pt>
                <c:pt idx="122">
                  <c:v>4.8626860218038379</c:v>
                </c:pt>
                <c:pt idx="123">
                  <c:v>4.9068735803227534</c:v>
                </c:pt>
                <c:pt idx="124">
                  <c:v>4.6568735803227481</c:v>
                </c:pt>
                <c:pt idx="125">
                  <c:v>4.6568735803227481</c:v>
                </c:pt>
                <c:pt idx="126">
                  <c:v>4.5363305692164477</c:v>
                </c:pt>
                <c:pt idx="127">
                  <c:v>4.7586053508693125</c:v>
                </c:pt>
                <c:pt idx="128">
                  <c:v>4.9462143006569805</c:v>
                </c:pt>
                <c:pt idx="129">
                  <c:v>5.1783668816717174</c:v>
                </c:pt>
                <c:pt idx="130">
                  <c:v>5.0840992089682775</c:v>
                </c:pt>
                <c:pt idx="131">
                  <c:v>5.1840992089682745</c:v>
                </c:pt>
                <c:pt idx="132">
                  <c:v>5.1840992089682745</c:v>
                </c:pt>
                <c:pt idx="133">
                  <c:v>5.3005317587806955</c:v>
                </c:pt>
                <c:pt idx="134">
                  <c:v>4.9302523523269004</c:v>
                </c:pt>
                <c:pt idx="135">
                  <c:v>4.9435227747377439</c:v>
                </c:pt>
                <c:pt idx="136">
                  <c:v>5.0998765596721229</c:v>
                </c:pt>
                <c:pt idx="137">
                  <c:v>5.124495032692054</c:v>
                </c:pt>
                <c:pt idx="138">
                  <c:v>4.949495032692071</c:v>
                </c:pt>
                <c:pt idx="139">
                  <c:v>4.949495032692071</c:v>
                </c:pt>
                <c:pt idx="140">
                  <c:v>4.9391609339798936</c:v>
                </c:pt>
                <c:pt idx="141">
                  <c:v>5.0398678298536463</c:v>
                </c:pt>
                <c:pt idx="142">
                  <c:v>5.0544918166692661</c:v>
                </c:pt>
                <c:pt idx="143">
                  <c:v>5.1422023957147136</c:v>
                </c:pt>
                <c:pt idx="144">
                  <c:v>5.2217918385878095</c:v>
                </c:pt>
                <c:pt idx="145">
                  <c:v>5.3117918385878085</c:v>
                </c:pt>
                <c:pt idx="146">
                  <c:v>5.3117918385878085</c:v>
                </c:pt>
                <c:pt idx="147">
                  <c:v>5.3117918385878085</c:v>
                </c:pt>
                <c:pt idx="148">
                  <c:v>5.1962379399502145</c:v>
                </c:pt>
                <c:pt idx="149">
                  <c:v>5.1490563508980065</c:v>
                </c:pt>
                <c:pt idx="150">
                  <c:v>4.8855322757176785</c:v>
                </c:pt>
                <c:pt idx="151">
                  <c:v>4.7187521097510334</c:v>
                </c:pt>
                <c:pt idx="152">
                  <c:v>4.9487521097510383</c:v>
                </c:pt>
                <c:pt idx="153">
                  <c:v>4.9487521097510383</c:v>
                </c:pt>
                <c:pt idx="154">
                  <c:v>4.9924739252987331</c:v>
                </c:pt>
                <c:pt idx="155">
                  <c:v>4.7333681430555714</c:v>
                </c:pt>
                <c:pt idx="156">
                  <c:v>4.5084205321957551</c:v>
                </c:pt>
                <c:pt idx="157">
                  <c:v>4.511958993555786</c:v>
                </c:pt>
                <c:pt idx="158">
                  <c:v>4.2888612222532814</c:v>
                </c:pt>
                <c:pt idx="159">
                  <c:v>4.6488612222532772</c:v>
                </c:pt>
                <c:pt idx="160">
                  <c:v>4.6488612222532772</c:v>
                </c:pt>
                <c:pt idx="161">
                  <c:v>4.5965580410433411</c:v>
                </c:pt>
                <c:pt idx="162">
                  <c:v>4.5887004179864475</c:v>
                </c:pt>
                <c:pt idx="163">
                  <c:v>4.58464329101544</c:v>
                </c:pt>
                <c:pt idx="164">
                  <c:v>4.6924432991467917</c:v>
                </c:pt>
                <c:pt idx="165">
                  <c:v>5.0130911436871415</c:v>
                </c:pt>
                <c:pt idx="166">
                  <c:v>4.9080911436871437</c:v>
                </c:pt>
                <c:pt idx="167">
                  <c:v>4.9080911436871437</c:v>
                </c:pt>
                <c:pt idx="168">
                  <c:v>5.0308204132166514</c:v>
                </c:pt>
                <c:pt idx="169">
                  <c:v>4.9362083396964014</c:v>
                </c:pt>
                <c:pt idx="170">
                  <c:v>5.1157988428201548</c:v>
                </c:pt>
                <c:pt idx="171">
                  <c:v>5.2516311895315946</c:v>
                </c:pt>
                <c:pt idx="172">
                  <c:v>5.3926774148357604</c:v>
                </c:pt>
                <c:pt idx="173">
                  <c:v>5.6026774148357603</c:v>
                </c:pt>
                <c:pt idx="174">
                  <c:v>5.6026774148357603</c:v>
                </c:pt>
                <c:pt idx="175">
                  <c:v>5.4599576131487488</c:v>
                </c:pt>
                <c:pt idx="176">
                  <c:v>5.7196282531951974</c:v>
                </c:pt>
                <c:pt idx="177">
                  <c:v>5.6473482608989096</c:v>
                </c:pt>
                <c:pt idx="178">
                  <c:v>5.7867373330813345</c:v>
                </c:pt>
                <c:pt idx="179">
                  <c:v>5.6953253876107786</c:v>
                </c:pt>
                <c:pt idx="180">
                  <c:v>5.6953253876107786</c:v>
                </c:pt>
                <c:pt idx="181">
                  <c:v>6.0853253876107791</c:v>
                </c:pt>
                <c:pt idx="182">
                  <c:v>6.0488324724084217</c:v>
                </c:pt>
                <c:pt idx="183">
                  <c:v>6.2726708010936134</c:v>
                </c:pt>
                <c:pt idx="184">
                  <c:v>6.1426708010936126</c:v>
                </c:pt>
                <c:pt idx="185">
                  <c:v>6.1936862796988903</c:v>
                </c:pt>
                <c:pt idx="186">
                  <c:v>6.2888991837399395</c:v>
                </c:pt>
                <c:pt idx="187">
                  <c:v>6.4338991837399426</c:v>
                </c:pt>
                <c:pt idx="188">
                  <c:v>6.4338991837399426</c:v>
                </c:pt>
                <c:pt idx="189">
                  <c:v>6.4662342801603483</c:v>
                </c:pt>
                <c:pt idx="190">
                  <c:v>6.3146007909128334</c:v>
                </c:pt>
                <c:pt idx="191">
                  <c:v>6.310553560373628</c:v>
                </c:pt>
                <c:pt idx="192">
                  <c:v>6.1502944654142704</c:v>
                </c:pt>
                <c:pt idx="193">
                  <c:v>6.6424460088173607</c:v>
                </c:pt>
                <c:pt idx="194">
                  <c:v>6.6324460088173609</c:v>
                </c:pt>
                <c:pt idx="195">
                  <c:v>6.6324460088173609</c:v>
                </c:pt>
                <c:pt idx="196">
                  <c:v>6.6650717008831304</c:v>
                </c:pt>
                <c:pt idx="197">
                  <c:v>6.5715501093062825</c:v>
                </c:pt>
                <c:pt idx="198">
                  <c:v>6.5131582825775096</c:v>
                </c:pt>
                <c:pt idx="199">
                  <c:v>6.6969093288669734</c:v>
                </c:pt>
                <c:pt idx="200">
                  <c:v>6.4229019362222335</c:v>
                </c:pt>
                <c:pt idx="201">
                  <c:v>6.4629019362222335</c:v>
                </c:pt>
                <c:pt idx="202">
                  <c:v>6.4629019362222335</c:v>
                </c:pt>
                <c:pt idx="203">
                  <c:v>6.4055505666112715</c:v>
                </c:pt>
                <c:pt idx="204">
                  <c:v>6.7420521792205053</c:v>
                </c:pt>
                <c:pt idx="205">
                  <c:v>7.1567821026674885</c:v>
                </c:pt>
                <c:pt idx="206">
                  <c:v>7.4185307086528089</c:v>
                </c:pt>
                <c:pt idx="207">
                  <c:v>7.1787140487408854</c:v>
                </c:pt>
                <c:pt idx="208">
                  <c:v>7.2287140487408843</c:v>
                </c:pt>
                <c:pt idx="209">
                  <c:v>7.2287140487408843</c:v>
                </c:pt>
                <c:pt idx="210">
                  <c:v>7.3121391533198947</c:v>
                </c:pt>
                <c:pt idx="211">
                  <c:v>6.8816251713253074</c:v>
                </c:pt>
                <c:pt idx="212">
                  <c:v>6.7076930689954271</c:v>
                </c:pt>
                <c:pt idx="213">
                  <c:v>7.021587061869579</c:v>
                </c:pt>
                <c:pt idx="214">
                  <c:v>6.9236296795694505</c:v>
                </c:pt>
                <c:pt idx="215">
                  <c:v>7.1436296795694485</c:v>
                </c:pt>
                <c:pt idx="216">
                  <c:v>7.1436296795694485</c:v>
                </c:pt>
                <c:pt idx="217">
                  <c:v>6.7534959895947404</c:v>
                </c:pt>
                <c:pt idx="218">
                  <c:v>6.6341822222767446</c:v>
                </c:pt>
                <c:pt idx="219">
                  <c:v>6.4039719664568269</c:v>
                </c:pt>
                <c:pt idx="220">
                  <c:v>6.4110439990382879</c:v>
                </c:pt>
                <c:pt idx="221">
                  <c:v>6.0529833057254345</c:v>
                </c:pt>
                <c:pt idx="222">
                  <c:v>5.9329833057254406</c:v>
                </c:pt>
                <c:pt idx="223">
                  <c:v>5.9329833057254406</c:v>
                </c:pt>
                <c:pt idx="224">
                  <c:v>6.1673888604700053</c:v>
                </c:pt>
                <c:pt idx="225">
                  <c:v>5.6127918015488847</c:v>
                </c:pt>
                <c:pt idx="226">
                  <c:v>6.0894865112443837</c:v>
                </c:pt>
                <c:pt idx="227">
                  <c:v>5.4451942839483074</c:v>
                </c:pt>
                <c:pt idx="228">
                  <c:v>5.9050021821805441</c:v>
                </c:pt>
                <c:pt idx="229">
                  <c:v>5.715002182180541</c:v>
                </c:pt>
                <c:pt idx="230">
                  <c:v>5.715002182180541</c:v>
                </c:pt>
                <c:pt idx="231">
                  <c:v>5.5243392025832616</c:v>
                </c:pt>
                <c:pt idx="232">
                  <c:v>6.1808741930798314</c:v>
                </c:pt>
                <c:pt idx="233">
                  <c:v>6.7682491687553794</c:v>
                </c:pt>
                <c:pt idx="234">
                  <c:v>7.0185345314751979</c:v>
                </c:pt>
                <c:pt idx="235">
                  <c:v>7.3033123200977865</c:v>
                </c:pt>
                <c:pt idx="236">
                  <c:v>7.3333123200977886</c:v>
                </c:pt>
                <c:pt idx="237">
                  <c:v>7.3333123200977886</c:v>
                </c:pt>
                <c:pt idx="238">
                  <c:v>7.4327818964523233</c:v>
                </c:pt>
                <c:pt idx="239">
                  <c:v>7.9219509263085746</c:v>
                </c:pt>
                <c:pt idx="240">
                  <c:v>7.9018149130312105</c:v>
                </c:pt>
                <c:pt idx="241">
                  <c:v>7.8942028491521263</c:v>
                </c:pt>
                <c:pt idx="242">
                  <c:v>8.0767379802506021</c:v>
                </c:pt>
                <c:pt idx="243">
                  <c:v>8.1167379802506012</c:v>
                </c:pt>
                <c:pt idx="244">
                  <c:v>8.1167379802506012</c:v>
                </c:pt>
                <c:pt idx="245">
                  <c:v>8.1167379802506012</c:v>
                </c:pt>
                <c:pt idx="246">
                  <c:v>8.1138747973819214</c:v>
                </c:pt>
                <c:pt idx="247">
                  <c:v>8.3198686389653247</c:v>
                </c:pt>
                <c:pt idx="248">
                  <c:v>7.947427524157658</c:v>
                </c:pt>
                <c:pt idx="249">
                  <c:v>7.689011609671538</c:v>
                </c:pt>
                <c:pt idx="250">
                  <c:v>8.1690116096715339</c:v>
                </c:pt>
                <c:pt idx="251">
                  <c:v>8.1690116096715339</c:v>
                </c:pt>
                <c:pt idx="252">
                  <c:v>8.223943238877137</c:v>
                </c:pt>
                <c:pt idx="253">
                  <c:v>8.3972868117573825</c:v>
                </c:pt>
                <c:pt idx="254">
                  <c:v>8.1176592661305111</c:v>
                </c:pt>
                <c:pt idx="255">
                  <c:v>8.0770879295564004</c:v>
                </c:pt>
                <c:pt idx="256">
                  <c:v>7.9843760759173339</c:v>
                </c:pt>
                <c:pt idx="257">
                  <c:v>8.0093760759173342</c:v>
                </c:pt>
                <c:pt idx="258">
                  <c:v>8.0093760759173342</c:v>
                </c:pt>
                <c:pt idx="259">
                  <c:v>8.0843417887549567</c:v>
                </c:pt>
                <c:pt idx="260">
                  <c:v>8.0737367205218327</c:v>
                </c:pt>
                <c:pt idx="261">
                  <c:v>8.1955689362290247</c:v>
                </c:pt>
                <c:pt idx="262">
                  <c:v>8.4918701609366511</c:v>
                </c:pt>
                <c:pt idx="263">
                  <c:v>8.8706189463271841</c:v>
                </c:pt>
                <c:pt idx="264">
                  <c:v>8.915618946327184</c:v>
                </c:pt>
                <c:pt idx="265">
                  <c:v>8.915618946327184</c:v>
                </c:pt>
                <c:pt idx="266">
                  <c:v>8.8543696556001326</c:v>
                </c:pt>
                <c:pt idx="267">
                  <c:v>8.513766886133169</c:v>
                </c:pt>
                <c:pt idx="268">
                  <c:v>8.0480663936370984</c:v>
                </c:pt>
                <c:pt idx="269">
                  <c:v>8.2374543327981229</c:v>
                </c:pt>
                <c:pt idx="270">
                  <c:v>8.4457120178826113</c:v>
                </c:pt>
                <c:pt idx="271">
                  <c:v>8.4457120178826113</c:v>
                </c:pt>
                <c:pt idx="272">
                  <c:v>8.4457120178826113</c:v>
                </c:pt>
                <c:pt idx="273">
                  <c:v>8.4496123128860798</c:v>
                </c:pt>
                <c:pt idx="274">
                  <c:v>8.3660058817399996</c:v>
                </c:pt>
                <c:pt idx="275">
                  <c:v>8.0784646740211254</c:v>
                </c:pt>
                <c:pt idx="276">
                  <c:v>7.8726601214273764</c:v>
                </c:pt>
                <c:pt idx="277">
                  <c:v>8.235146594276916</c:v>
                </c:pt>
                <c:pt idx="278">
                  <c:v>8.3601465942769284</c:v>
                </c:pt>
                <c:pt idx="279">
                  <c:v>8.3601465942769284</c:v>
                </c:pt>
                <c:pt idx="280">
                  <c:v>8.228540905816768</c:v>
                </c:pt>
                <c:pt idx="281">
                  <c:v>8.4428376017554783</c:v>
                </c:pt>
                <c:pt idx="282">
                  <c:v>8.6709670476245631</c:v>
                </c:pt>
                <c:pt idx="283">
                  <c:v>8.8281233021766159</c:v>
                </c:pt>
                <c:pt idx="284">
                  <c:v>8.8637767455831398</c:v>
                </c:pt>
                <c:pt idx="285">
                  <c:v>9.2487767455831129</c:v>
                </c:pt>
                <c:pt idx="286">
                  <c:v>9.2487767455831129</c:v>
                </c:pt>
                <c:pt idx="287">
                  <c:v>9.6906405648531049</c:v>
                </c:pt>
                <c:pt idx="288">
                  <c:v>9.3377050711627625</c:v>
                </c:pt>
                <c:pt idx="289">
                  <c:v>9.0854397821287609</c:v>
                </c:pt>
                <c:pt idx="290">
                  <c:v>9.2571049656069704</c:v>
                </c:pt>
                <c:pt idx="291">
                  <c:v>9.157771072805712</c:v>
                </c:pt>
                <c:pt idx="292">
                  <c:v>9.3627710728057227</c:v>
                </c:pt>
                <c:pt idx="293">
                  <c:v>9.3627710728057227</c:v>
                </c:pt>
                <c:pt idx="294">
                  <c:v>9.0459348462366265</c:v>
                </c:pt>
                <c:pt idx="295">
                  <c:v>9.212145924359799</c:v>
                </c:pt>
                <c:pt idx="296">
                  <c:v>9.5113170281681949</c:v>
                </c:pt>
                <c:pt idx="297">
                  <c:v>10.135805900791917</c:v>
                </c:pt>
                <c:pt idx="298">
                  <c:v>10.056542531041469</c:v>
                </c:pt>
                <c:pt idx="299">
                  <c:v>10.101542531041456</c:v>
                </c:pt>
                <c:pt idx="300">
                  <c:v>10.101542531041456</c:v>
                </c:pt>
                <c:pt idx="301">
                  <c:v>10.259354637066915</c:v>
                </c:pt>
                <c:pt idx="302">
                  <c:v>9.8206387499354584</c:v>
                </c:pt>
                <c:pt idx="303">
                  <c:v>9.6074886406656042</c:v>
                </c:pt>
                <c:pt idx="304">
                  <c:v>9.5202211630561955</c:v>
                </c:pt>
                <c:pt idx="305">
                  <c:v>9.9807442422235066</c:v>
                </c:pt>
                <c:pt idx="306">
                  <c:v>10.475744242223515</c:v>
                </c:pt>
                <c:pt idx="307">
                  <c:v>10.475744242223515</c:v>
                </c:pt>
                <c:pt idx="308">
                  <c:v>10.516317594943036</c:v>
                </c:pt>
                <c:pt idx="309">
                  <c:v>10.601334985573219</c:v>
                </c:pt>
                <c:pt idx="310">
                  <c:v>10.150364345062954</c:v>
                </c:pt>
                <c:pt idx="311">
                  <c:v>9.9547979401994695</c:v>
                </c:pt>
                <c:pt idx="312">
                  <c:v>10.536051518812112</c:v>
                </c:pt>
                <c:pt idx="313">
                  <c:v>10.756051518812114</c:v>
                </c:pt>
                <c:pt idx="314">
                  <c:v>10.756051518812114</c:v>
                </c:pt>
                <c:pt idx="315">
                  <c:v>10.523288703116098</c:v>
                </c:pt>
                <c:pt idx="316">
                  <c:v>9.9229629342820047</c:v>
                </c:pt>
                <c:pt idx="317">
                  <c:v>9.6425747803577639</c:v>
                </c:pt>
                <c:pt idx="318">
                  <c:v>9.4705128568195747</c:v>
                </c:pt>
                <c:pt idx="319">
                  <c:v>9.5457192250022551</c:v>
                </c:pt>
                <c:pt idx="320">
                  <c:v>9.5957192250022576</c:v>
                </c:pt>
                <c:pt idx="321">
                  <c:v>9.5957192250022576</c:v>
                </c:pt>
                <c:pt idx="322">
                  <c:v>9.6045434094569782</c:v>
                </c:pt>
                <c:pt idx="323">
                  <c:v>9.6919690060606083</c:v>
                </c:pt>
                <c:pt idx="324">
                  <c:v>10.433881128938468</c:v>
                </c:pt>
                <c:pt idx="325">
                  <c:v>10.568881128938468</c:v>
                </c:pt>
                <c:pt idx="326">
                  <c:v>10.628323639491208</c:v>
                </c:pt>
                <c:pt idx="327">
                  <c:v>10.628323639491208</c:v>
                </c:pt>
                <c:pt idx="328">
                  <c:v>10.628323639491208</c:v>
                </c:pt>
                <c:pt idx="329">
                  <c:v>10.672936974093991</c:v>
                </c:pt>
                <c:pt idx="330">
                  <c:v>9.5165811746812867</c:v>
                </c:pt>
                <c:pt idx="331">
                  <c:v>9.5084624986848176</c:v>
                </c:pt>
                <c:pt idx="332">
                  <c:v>9.4490823856248376</c:v>
                </c:pt>
                <c:pt idx="333">
                  <c:v>9.2280989216133662</c:v>
                </c:pt>
                <c:pt idx="334">
                  <c:v>9.4030989216133918</c:v>
                </c:pt>
                <c:pt idx="335">
                  <c:v>9.4030989216133918</c:v>
                </c:pt>
                <c:pt idx="336">
                  <c:v>9.2440599779284973</c:v>
                </c:pt>
                <c:pt idx="337">
                  <c:v>9.5371823448069808</c:v>
                </c:pt>
                <c:pt idx="338">
                  <c:v>9.3355445431720767</c:v>
                </c:pt>
                <c:pt idx="339">
                  <c:v>9.4842669928719676</c:v>
                </c:pt>
                <c:pt idx="340">
                  <c:v>9.1814939055483524</c:v>
                </c:pt>
                <c:pt idx="341">
                  <c:v>9.4314939055483524</c:v>
                </c:pt>
                <c:pt idx="342">
                  <c:v>9.4314939055483524</c:v>
                </c:pt>
                <c:pt idx="343">
                  <c:v>9.3936780047732782</c:v>
                </c:pt>
                <c:pt idx="344">
                  <c:v>9.4799444877821024</c:v>
                </c:pt>
                <c:pt idx="345">
                  <c:v>9.6242662026988839</c:v>
                </c:pt>
                <c:pt idx="346">
                  <c:v>9.7251991543928682</c:v>
                </c:pt>
                <c:pt idx="347">
                  <c:v>9.4320244123331509</c:v>
                </c:pt>
                <c:pt idx="348">
                  <c:v>9.8120244123331553</c:v>
                </c:pt>
                <c:pt idx="349">
                  <c:v>9.8120244123331553</c:v>
                </c:pt>
                <c:pt idx="350">
                  <c:v>9.7413100157971542</c:v>
                </c:pt>
                <c:pt idx="351">
                  <c:v>9.9800732086635779</c:v>
                </c:pt>
                <c:pt idx="352">
                  <c:v>9.9596208089771725</c:v>
                </c:pt>
                <c:pt idx="353">
                  <c:v>10.022907740668519</c:v>
                </c:pt>
                <c:pt idx="354">
                  <c:v>10.130354341764637</c:v>
                </c:pt>
                <c:pt idx="355">
                  <c:v>10.295354341764636</c:v>
                </c:pt>
                <c:pt idx="356">
                  <c:v>10.295354341764636</c:v>
                </c:pt>
                <c:pt idx="357">
                  <c:v>10.440356859090457</c:v>
                </c:pt>
                <c:pt idx="358">
                  <c:v>10.440356859090457</c:v>
                </c:pt>
                <c:pt idx="359">
                  <c:v>10.971190350510375</c:v>
                </c:pt>
                <c:pt idx="360">
                  <c:v>11.117019697894946</c:v>
                </c:pt>
                <c:pt idx="361">
                  <c:v>11.299250485702148</c:v>
                </c:pt>
                <c:pt idx="362">
                  <c:v>11.299250485702148</c:v>
                </c:pt>
                <c:pt idx="363">
                  <c:v>11.299250485702148</c:v>
                </c:pt>
                <c:pt idx="364">
                  <c:v>11.259983953787065</c:v>
                </c:pt>
                <c:pt idx="365">
                  <c:v>10.959983953787074</c:v>
                </c:pt>
                <c:pt idx="366">
                  <c:v>11.128587323182352</c:v>
                </c:pt>
                <c:pt idx="367">
                  <c:v>10.354732045790596</c:v>
                </c:pt>
                <c:pt idx="368">
                  <c:v>10.13418787457479</c:v>
                </c:pt>
                <c:pt idx="369">
                  <c:v>10.4491878745748</c:v>
                </c:pt>
                <c:pt idx="370">
                  <c:v>10.4491878745748</c:v>
                </c:pt>
                <c:pt idx="371">
                  <c:v>10.271450378968479</c:v>
                </c:pt>
                <c:pt idx="372">
                  <c:v>10.229230127581499</c:v>
                </c:pt>
                <c:pt idx="373">
                  <c:v>10.221319001923661</c:v>
                </c:pt>
                <c:pt idx="374">
                  <c:v>9.6364346969737227</c:v>
                </c:pt>
                <c:pt idx="375">
                  <c:v>9.4342045832318639</c:v>
                </c:pt>
                <c:pt idx="376">
                  <c:v>9.2792045832318699</c:v>
                </c:pt>
                <c:pt idx="377">
                  <c:v>9.2792045832318699</c:v>
                </c:pt>
                <c:pt idx="378">
                  <c:v>9.3922992765552795</c:v>
                </c:pt>
                <c:pt idx="379">
                  <c:v>8.8436123651458853</c:v>
                </c:pt>
                <c:pt idx="380">
                  <c:v>8.5632194748468731</c:v>
                </c:pt>
                <c:pt idx="381">
                  <c:v>8.6955548944904013</c:v>
                </c:pt>
                <c:pt idx="382">
                  <c:v>8.9090371737565448</c:v>
                </c:pt>
                <c:pt idx="383">
                  <c:v>8.5990371737565461</c:v>
                </c:pt>
                <c:pt idx="384">
                  <c:v>8.5990371737565461</c:v>
                </c:pt>
                <c:pt idx="385">
                  <c:v>8.5990371737565461</c:v>
                </c:pt>
                <c:pt idx="386">
                  <c:v>8.2977140392858857</c:v>
                </c:pt>
                <c:pt idx="387">
                  <c:v>8.4927104275362897</c:v>
                </c:pt>
                <c:pt idx="388">
                  <c:v>8.7524543701899891</c:v>
                </c:pt>
                <c:pt idx="389">
                  <c:v>9.0005851827742127</c:v>
                </c:pt>
                <c:pt idx="390">
                  <c:v>9.0505851827742205</c:v>
                </c:pt>
                <c:pt idx="391">
                  <c:v>9.0505851827742205</c:v>
                </c:pt>
                <c:pt idx="392">
                  <c:v>8.9818907053568182</c:v>
                </c:pt>
                <c:pt idx="393">
                  <c:v>9.0656233433183644</c:v>
                </c:pt>
                <c:pt idx="394">
                  <c:v>8.9675144053929507</c:v>
                </c:pt>
                <c:pt idx="395">
                  <c:v>8.4838670696558438</c:v>
                </c:pt>
                <c:pt idx="396">
                  <c:v>8.0645771839290372</c:v>
                </c:pt>
                <c:pt idx="397">
                  <c:v>8.2745771839290381</c:v>
                </c:pt>
                <c:pt idx="398">
                  <c:v>8.2745771839290381</c:v>
                </c:pt>
                <c:pt idx="399">
                  <c:v>8.1563749063961151</c:v>
                </c:pt>
                <c:pt idx="400">
                  <c:v>7.9545952946584055</c:v>
                </c:pt>
                <c:pt idx="401">
                  <c:v>7.2936095308771414</c:v>
                </c:pt>
                <c:pt idx="402">
                  <c:v>6.8993890483210674</c:v>
                </c:pt>
                <c:pt idx="403">
                  <c:v>7.0879404536795807</c:v>
                </c:pt>
                <c:pt idx="404">
                  <c:v>7.0129404536795805</c:v>
                </c:pt>
                <c:pt idx="405">
                  <c:v>7.0129404536795805</c:v>
                </c:pt>
                <c:pt idx="406">
                  <c:v>7.2256456915007163</c:v>
                </c:pt>
                <c:pt idx="407">
                  <c:v>7.0153682059546982</c:v>
                </c:pt>
                <c:pt idx="408">
                  <c:v>7.0511033804358973</c:v>
                </c:pt>
                <c:pt idx="409">
                  <c:v>7.1903161027468085</c:v>
                </c:pt>
                <c:pt idx="410">
                  <c:v>7.1977189249173268</c:v>
                </c:pt>
                <c:pt idx="411">
                  <c:v>6.9727189249173334</c:v>
                </c:pt>
                <c:pt idx="412">
                  <c:v>6.9727189249173334</c:v>
                </c:pt>
                <c:pt idx="413">
                  <c:v>6.9727189249173334</c:v>
                </c:pt>
                <c:pt idx="414">
                  <c:v>7.4310249082478936</c:v>
                </c:pt>
                <c:pt idx="415">
                  <c:v>7.1008990691468945</c:v>
                </c:pt>
                <c:pt idx="416">
                  <c:v>6.8679859907213396</c:v>
                </c:pt>
                <c:pt idx="417">
                  <c:v>7.1469595557626864</c:v>
                </c:pt>
                <c:pt idx="418">
                  <c:v>7.4069595557626915</c:v>
                </c:pt>
                <c:pt idx="419">
                  <c:v>7.4069595557626915</c:v>
                </c:pt>
                <c:pt idx="420">
                  <c:v>7.7721772334365777</c:v>
                </c:pt>
                <c:pt idx="421">
                  <c:v>7.2487653378497274</c:v>
                </c:pt>
                <c:pt idx="422">
                  <c:v>7.0727053888458631</c:v>
                </c:pt>
                <c:pt idx="423">
                  <c:v>7.0607696603552661</c:v>
                </c:pt>
                <c:pt idx="424">
                  <c:v>7.1822871277014775</c:v>
                </c:pt>
                <c:pt idx="425">
                  <c:v>7.1872871277014765</c:v>
                </c:pt>
                <c:pt idx="426">
                  <c:v>7.1872871277014765</c:v>
                </c:pt>
                <c:pt idx="427">
                  <c:v>7.2632520835102525</c:v>
                </c:pt>
                <c:pt idx="428">
                  <c:v>7.1035535306527677</c:v>
                </c:pt>
                <c:pt idx="429">
                  <c:v>7.0535797665864699</c:v>
                </c:pt>
                <c:pt idx="430">
                  <c:v>6.9254861823382541</c:v>
                </c:pt>
                <c:pt idx="431">
                  <c:v>6.5846078554243554</c:v>
                </c:pt>
                <c:pt idx="432">
                  <c:v>6.4646078554243562</c:v>
                </c:pt>
                <c:pt idx="433">
                  <c:v>6.4646078554243562</c:v>
                </c:pt>
                <c:pt idx="434">
                  <c:v>6.4715958135872693</c:v>
                </c:pt>
                <c:pt idx="435">
                  <c:v>6.7551594943799103</c:v>
                </c:pt>
                <c:pt idx="436">
                  <c:v>6.5958875949909546</c:v>
                </c:pt>
                <c:pt idx="437">
                  <c:v>6.840062247765208</c:v>
                </c:pt>
                <c:pt idx="438">
                  <c:v>6.8713861628364095</c:v>
                </c:pt>
                <c:pt idx="439">
                  <c:v>6.7713861628364089</c:v>
                </c:pt>
                <c:pt idx="440">
                  <c:v>6.7713861628364089</c:v>
                </c:pt>
                <c:pt idx="441">
                  <c:v>6.5532799126541859</c:v>
                </c:pt>
                <c:pt idx="442">
                  <c:v>6.9673962590339089</c:v>
                </c:pt>
                <c:pt idx="443">
                  <c:v>7.3163446739151201</c:v>
                </c:pt>
                <c:pt idx="444">
                  <c:v>7.0451796039134109</c:v>
                </c:pt>
                <c:pt idx="445">
                  <c:v>7.6151796039134085</c:v>
                </c:pt>
                <c:pt idx="446">
                  <c:v>7.6151796039134085</c:v>
                </c:pt>
                <c:pt idx="447">
                  <c:v>7.6151796039134085</c:v>
                </c:pt>
                <c:pt idx="448">
                  <c:v>7.7102296948726012</c:v>
                </c:pt>
                <c:pt idx="449">
                  <c:v>7.3747138738257245</c:v>
                </c:pt>
                <c:pt idx="450">
                  <c:v>7.4461491497453904</c:v>
                </c:pt>
                <c:pt idx="451">
                  <c:v>7.6308514138253098</c:v>
                </c:pt>
                <c:pt idx="452">
                  <c:v>7.2832238106975744</c:v>
                </c:pt>
                <c:pt idx="453">
                  <c:v>7.2182238106975714</c:v>
                </c:pt>
                <c:pt idx="454">
                  <c:v>7.2182238106975714</c:v>
                </c:pt>
                <c:pt idx="455">
                  <c:v>7.0437824754325709</c:v>
                </c:pt>
                <c:pt idx="456">
                  <c:v>6.0181780766262438</c:v>
                </c:pt>
                <c:pt idx="457">
                  <c:v>6.1663615098688567</c:v>
                </c:pt>
                <c:pt idx="458">
                  <c:v>6.6337423742844299</c:v>
                </c:pt>
                <c:pt idx="459">
                  <c:v>6.8373263150398333</c:v>
                </c:pt>
                <c:pt idx="460">
                  <c:v>7.1473263150398338</c:v>
                </c:pt>
                <c:pt idx="461">
                  <c:v>7.1473263150398338</c:v>
                </c:pt>
                <c:pt idx="462">
                  <c:v>7.4112898776988949</c:v>
                </c:pt>
                <c:pt idx="463">
                  <c:v>7.1515240089743006</c:v>
                </c:pt>
                <c:pt idx="464">
                  <c:v>6.9761652091949493</c:v>
                </c:pt>
                <c:pt idx="465">
                  <c:v>6.7144975801297946</c:v>
                </c:pt>
                <c:pt idx="466">
                  <c:v>6.3149598828490845</c:v>
                </c:pt>
                <c:pt idx="467">
                  <c:v>6.4449598828490888</c:v>
                </c:pt>
                <c:pt idx="468">
                  <c:v>6.4449598828490888</c:v>
                </c:pt>
                <c:pt idx="469">
                  <c:v>6.5461737852520896</c:v>
                </c:pt>
                <c:pt idx="470">
                  <c:v>6.8233779162778365</c:v>
                </c:pt>
                <c:pt idx="471">
                  <c:v>6.7811381569765068</c:v>
                </c:pt>
                <c:pt idx="472">
                  <c:v>7.0184934493664706</c:v>
                </c:pt>
                <c:pt idx="473">
                  <c:v>7.0219567035844364</c:v>
                </c:pt>
                <c:pt idx="474">
                  <c:v>7.2019567035844414</c:v>
                </c:pt>
                <c:pt idx="475">
                  <c:v>7.2019567035844414</c:v>
                </c:pt>
                <c:pt idx="476">
                  <c:v>7.4149867411473371</c:v>
                </c:pt>
                <c:pt idx="477">
                  <c:v>7.0768792161624443</c:v>
                </c:pt>
                <c:pt idx="478">
                  <c:v>6.9750231755831136</c:v>
                </c:pt>
                <c:pt idx="479">
                  <c:v>7.0287030995682986</c:v>
                </c:pt>
                <c:pt idx="480">
                  <c:v>6.89108487986607</c:v>
                </c:pt>
                <c:pt idx="481">
                  <c:v>6.7510848798660739</c:v>
                </c:pt>
                <c:pt idx="482">
                  <c:v>6.7510848798660739</c:v>
                </c:pt>
                <c:pt idx="483">
                  <c:v>6.6912363347065105</c:v>
                </c:pt>
                <c:pt idx="484">
                  <c:v>6.0193412668302795</c:v>
                </c:pt>
                <c:pt idx="485">
                  <c:v>5.8509130373514386</c:v>
                </c:pt>
                <c:pt idx="486">
                  <c:v>5.6785794446222404</c:v>
                </c:pt>
                <c:pt idx="487">
                  <c:v>6.1499922218319707</c:v>
                </c:pt>
                <c:pt idx="488">
                  <c:v>6.4349922218319708</c:v>
                </c:pt>
                <c:pt idx="489">
                  <c:v>6.4349922218319708</c:v>
                </c:pt>
                <c:pt idx="490">
                  <c:v>6.8876398118716491</c:v>
                </c:pt>
                <c:pt idx="491">
                  <c:v>6.8630661689648704</c:v>
                </c:pt>
                <c:pt idx="492">
                  <c:v>6.6474503409832044</c:v>
                </c:pt>
                <c:pt idx="493">
                  <c:v>6.7906555600383935</c:v>
                </c:pt>
                <c:pt idx="494">
                  <c:v>6.8096088255671399</c:v>
                </c:pt>
                <c:pt idx="495">
                  <c:v>6.844608825567132</c:v>
                </c:pt>
                <c:pt idx="496">
                  <c:v>6.844608825567132</c:v>
                </c:pt>
                <c:pt idx="497">
                  <c:v>6.6899068682568261</c:v>
                </c:pt>
                <c:pt idx="498">
                  <c:v>6.4595010070804229</c:v>
                </c:pt>
                <c:pt idx="499">
                  <c:v>6.5339669306011174</c:v>
                </c:pt>
                <c:pt idx="500">
                  <c:v>5.9685483142352176</c:v>
                </c:pt>
                <c:pt idx="501">
                  <c:v>6.4398785715782001</c:v>
                </c:pt>
                <c:pt idx="502">
                  <c:v>6.5348785715781945</c:v>
                </c:pt>
                <c:pt idx="503">
                  <c:v>6.5348785715781945</c:v>
                </c:pt>
                <c:pt idx="504">
                  <c:v>6.5057681116368133</c:v>
                </c:pt>
                <c:pt idx="505">
                  <c:v>7.044727669309724</c:v>
                </c:pt>
                <c:pt idx="506">
                  <c:v>7.4733555432053169</c:v>
                </c:pt>
                <c:pt idx="507">
                  <c:v>7.0144345317583667</c:v>
                </c:pt>
                <c:pt idx="508">
                  <c:v>7.0483610644203134</c:v>
                </c:pt>
                <c:pt idx="509">
                  <c:v>7.0533610644203124</c:v>
                </c:pt>
                <c:pt idx="510">
                  <c:v>7.0533610644203124</c:v>
                </c:pt>
                <c:pt idx="511">
                  <c:v>7.0533610644203124</c:v>
                </c:pt>
                <c:pt idx="512">
                  <c:v>7.0520133772223765</c:v>
                </c:pt>
                <c:pt idx="513">
                  <c:v>6.6860953389226569</c:v>
                </c:pt>
                <c:pt idx="514">
                  <c:v>7.2068489127977973</c:v>
                </c:pt>
                <c:pt idx="515">
                  <c:v>7.1692367534473238</c:v>
                </c:pt>
                <c:pt idx="516">
                  <c:v>7.1692367534473238</c:v>
                </c:pt>
                <c:pt idx="517">
                  <c:v>7.5392367534473337</c:v>
                </c:pt>
                <c:pt idx="518">
                  <c:v>7.4318874975234461</c:v>
                </c:pt>
                <c:pt idx="519">
                  <c:v>7.2262057198720324</c:v>
                </c:pt>
                <c:pt idx="520">
                  <c:v>6.6403290179374865</c:v>
                </c:pt>
                <c:pt idx="521">
                  <c:v>6.8753263707200318</c:v>
                </c:pt>
                <c:pt idx="522">
                  <c:v>7.3524904579376456</c:v>
                </c:pt>
                <c:pt idx="523">
                  <c:v>7.1324904579376458</c:v>
                </c:pt>
                <c:pt idx="524">
                  <c:v>7.1324904579376458</c:v>
                </c:pt>
                <c:pt idx="525">
                  <c:v>7.1615552805614264</c:v>
                </c:pt>
                <c:pt idx="526">
                  <c:v>7.1250577369309696</c:v>
                </c:pt>
                <c:pt idx="527">
                  <c:v>7.3367313529150717</c:v>
                </c:pt>
                <c:pt idx="528">
                  <c:v>7.5929413314638303</c:v>
                </c:pt>
                <c:pt idx="529">
                  <c:v>7.6659647357918965</c:v>
                </c:pt>
                <c:pt idx="530">
                  <c:v>7.6659647357918965</c:v>
                </c:pt>
                <c:pt idx="531">
                  <c:v>7.6659647357918965</c:v>
                </c:pt>
                <c:pt idx="532">
                  <c:v>7.8928251586899121</c:v>
                </c:pt>
                <c:pt idx="533">
                  <c:v>7.6802255077375365</c:v>
                </c:pt>
                <c:pt idx="534">
                  <c:v>8.0006686508467677</c:v>
                </c:pt>
                <c:pt idx="535">
                  <c:v>8.0156343309587772</c:v>
                </c:pt>
                <c:pt idx="536">
                  <c:v>8.1017456663885987</c:v>
                </c:pt>
                <c:pt idx="537">
                  <c:v>8.4317456663885988</c:v>
                </c:pt>
                <c:pt idx="538">
                  <c:v>8.4317456663885988</c:v>
                </c:pt>
                <c:pt idx="539">
                  <c:v>8.5878882899195421</c:v>
                </c:pt>
                <c:pt idx="540">
                  <c:v>8.610073691762457</c:v>
                </c:pt>
                <c:pt idx="541">
                  <c:v>8.5866412787143247</c:v>
                </c:pt>
                <c:pt idx="542">
                  <c:v>9.2414702891129199</c:v>
                </c:pt>
                <c:pt idx="543">
                  <c:v>9.4343883523278986</c:v>
                </c:pt>
                <c:pt idx="544">
                  <c:v>9.0443883523278981</c:v>
                </c:pt>
                <c:pt idx="545">
                  <c:v>9.0443883523278981</c:v>
                </c:pt>
                <c:pt idx="546">
                  <c:v>9.0725877964605548</c:v>
                </c:pt>
                <c:pt idx="547">
                  <c:v>8.9607315296177941</c:v>
                </c:pt>
                <c:pt idx="548">
                  <c:v>9.0754035474053385</c:v>
                </c:pt>
                <c:pt idx="549">
                  <c:v>9.2999405194167704</c:v>
                </c:pt>
                <c:pt idx="550">
                  <c:v>9.6199405194167724</c:v>
                </c:pt>
                <c:pt idx="551">
                  <c:v>9.6199405194167724</c:v>
                </c:pt>
                <c:pt idx="552">
                  <c:v>9.6199405194167724</c:v>
                </c:pt>
                <c:pt idx="553">
                  <c:v>9.526355568446256</c:v>
                </c:pt>
                <c:pt idx="554">
                  <c:v>9.4427619256659465</c:v>
                </c:pt>
                <c:pt idx="555">
                  <c:v>10.012701980955852</c:v>
                </c:pt>
                <c:pt idx="556">
                  <c:v>10.669693850184744</c:v>
                </c:pt>
                <c:pt idx="557">
                  <c:v>11.590563656890494</c:v>
                </c:pt>
                <c:pt idx="558">
                  <c:v>11.270563656890493</c:v>
                </c:pt>
                <c:pt idx="559">
                  <c:v>11.270563656890493</c:v>
                </c:pt>
                <c:pt idx="560">
                  <c:v>11.42624132451204</c:v>
                </c:pt>
                <c:pt idx="561">
                  <c:v>11.981341153221646</c:v>
                </c:pt>
                <c:pt idx="562">
                  <c:v>11.215390795255612</c:v>
                </c:pt>
                <c:pt idx="563">
                  <c:v>11.410073076299939</c:v>
                </c:pt>
                <c:pt idx="564">
                  <c:v>10.77876664111804</c:v>
                </c:pt>
                <c:pt idx="565">
                  <c:v>11.673766641118039</c:v>
                </c:pt>
                <c:pt idx="566">
                  <c:v>11.673766641118039</c:v>
                </c:pt>
                <c:pt idx="567">
                  <c:v>11.224339840332298</c:v>
                </c:pt>
                <c:pt idx="568">
                  <c:v>10.102140914515964</c:v>
                </c:pt>
                <c:pt idx="569">
                  <c:v>9.4743421801088612</c:v>
                </c:pt>
                <c:pt idx="570">
                  <c:v>9.5778316852947309</c:v>
                </c:pt>
                <c:pt idx="571">
                  <c:v>9.5600559158847176</c:v>
                </c:pt>
                <c:pt idx="572">
                  <c:v>9.9250559158847178</c:v>
                </c:pt>
                <c:pt idx="573">
                  <c:v>9.9250559158847178</c:v>
                </c:pt>
                <c:pt idx="574">
                  <c:v>10.521623621218218</c:v>
                </c:pt>
                <c:pt idx="575">
                  <c:v>10.908978185189261</c:v>
                </c:pt>
                <c:pt idx="576">
                  <c:v>10.827375919049523</c:v>
                </c:pt>
                <c:pt idx="577">
                  <c:v>11.171150311648169</c:v>
                </c:pt>
                <c:pt idx="578">
                  <c:v>10.615960049656708</c:v>
                </c:pt>
                <c:pt idx="579">
                  <c:v>10.820960049656708</c:v>
                </c:pt>
                <c:pt idx="580">
                  <c:v>10.820960049656708</c:v>
                </c:pt>
                <c:pt idx="581">
                  <c:v>10.692350040941172</c:v>
                </c:pt>
                <c:pt idx="582">
                  <c:v>9.7685138489306809</c:v>
                </c:pt>
                <c:pt idx="583">
                  <c:v>9.6547295094195569</c:v>
                </c:pt>
                <c:pt idx="584">
                  <c:v>9.6761162375013363</c:v>
                </c:pt>
                <c:pt idx="585">
                  <c:v>8.9506680736597897</c:v>
                </c:pt>
                <c:pt idx="586">
                  <c:v>9.4956680736597896</c:v>
                </c:pt>
                <c:pt idx="587">
                  <c:v>9.4956680736597896</c:v>
                </c:pt>
                <c:pt idx="588">
                  <c:v>8.889937206031064</c:v>
                </c:pt>
                <c:pt idx="589">
                  <c:v>8.7927049728596067</c:v>
                </c:pt>
                <c:pt idx="590">
                  <c:v>9.1641175957438534</c:v>
                </c:pt>
                <c:pt idx="591">
                  <c:v>9.4426385219256268</c:v>
                </c:pt>
                <c:pt idx="592">
                  <c:v>8.9529526962374941</c:v>
                </c:pt>
                <c:pt idx="593">
                  <c:v>9.28295269623748</c:v>
                </c:pt>
                <c:pt idx="594">
                  <c:v>9.28295269623748</c:v>
                </c:pt>
                <c:pt idx="595">
                  <c:v>9.4860605350488232</c:v>
                </c:pt>
                <c:pt idx="596">
                  <c:v>9.5890521565151232</c:v>
                </c:pt>
                <c:pt idx="597">
                  <c:v>9.9074155628543448</c:v>
                </c:pt>
                <c:pt idx="598">
                  <c:v>10.607223644125179</c:v>
                </c:pt>
                <c:pt idx="599">
                  <c:v>10.31705280968171</c:v>
                </c:pt>
                <c:pt idx="600">
                  <c:v>10.372052809681724</c:v>
                </c:pt>
                <c:pt idx="601">
                  <c:v>10.372052809681724</c:v>
                </c:pt>
                <c:pt idx="602">
                  <c:v>10.055311223875202</c:v>
                </c:pt>
                <c:pt idx="603">
                  <c:v>10.701646065898014</c:v>
                </c:pt>
                <c:pt idx="604">
                  <c:v>10.661123106983299</c:v>
                </c:pt>
                <c:pt idx="605">
                  <c:v>9.9508053558928005</c:v>
                </c:pt>
                <c:pt idx="606">
                  <c:v>10.169732299106492</c:v>
                </c:pt>
                <c:pt idx="607">
                  <c:v>10.169732299106492</c:v>
                </c:pt>
                <c:pt idx="608">
                  <c:v>10.169732299106492</c:v>
                </c:pt>
                <c:pt idx="609">
                  <c:v>10.274732299106484</c:v>
                </c:pt>
                <c:pt idx="610">
                  <c:v>9.0714080393904375</c:v>
                </c:pt>
                <c:pt idx="611">
                  <c:v>8.9147048862646532</c:v>
                </c:pt>
                <c:pt idx="612">
                  <c:v>9.7185521153989871</c:v>
                </c:pt>
                <c:pt idx="613">
                  <c:v>9.5421547565287028</c:v>
                </c:pt>
                <c:pt idx="614">
                  <c:v>9.382154756528724</c:v>
                </c:pt>
                <c:pt idx="615">
                  <c:v>9.382154756528724</c:v>
                </c:pt>
                <c:pt idx="616">
                  <c:v>9.4209372442404238</c:v>
                </c:pt>
                <c:pt idx="617">
                  <c:v>8.5355656215389377</c:v>
                </c:pt>
                <c:pt idx="618">
                  <c:v>8.5953696276410607</c:v>
                </c:pt>
                <c:pt idx="619">
                  <c:v>7.8148809129373431</c:v>
                </c:pt>
                <c:pt idx="620">
                  <c:v>7.6365191777853481</c:v>
                </c:pt>
                <c:pt idx="621">
                  <c:v>7.3865191777853481</c:v>
                </c:pt>
                <c:pt idx="622">
                  <c:v>7.3865191777853481</c:v>
                </c:pt>
                <c:pt idx="623">
                  <c:v>6.2510377511324897</c:v>
                </c:pt>
                <c:pt idx="624">
                  <c:v>5.0684733131065975</c:v>
                </c:pt>
                <c:pt idx="625">
                  <c:v>6.039943554813811</c:v>
                </c:pt>
                <c:pt idx="626">
                  <c:v>6.4541522620254819</c:v>
                </c:pt>
                <c:pt idx="627">
                  <c:v>6.6057638792821702</c:v>
                </c:pt>
                <c:pt idx="628">
                  <c:v>7.0257638792821711</c:v>
                </c:pt>
                <c:pt idx="629">
                  <c:v>7.0257638792821711</c:v>
                </c:pt>
                <c:pt idx="630">
                  <c:v>7.6349511561374985</c:v>
                </c:pt>
                <c:pt idx="631">
                  <c:v>7.3479046132712558</c:v>
                </c:pt>
                <c:pt idx="632">
                  <c:v>7.2726871249658114</c:v>
                </c:pt>
                <c:pt idx="633">
                  <c:v>6.8968865950166975</c:v>
                </c:pt>
                <c:pt idx="634">
                  <c:v>6.9240522486470057</c:v>
                </c:pt>
                <c:pt idx="635">
                  <c:v>7.1240522486470006</c:v>
                </c:pt>
                <c:pt idx="636">
                  <c:v>7.1240522486470006</c:v>
                </c:pt>
                <c:pt idx="637">
                  <c:v>5.7294454453099393</c:v>
                </c:pt>
                <c:pt idx="638">
                  <c:v>6.3238326293123306</c:v>
                </c:pt>
                <c:pt idx="639">
                  <c:v>6.3925020151176479</c:v>
                </c:pt>
                <c:pt idx="640">
                  <c:v>6.0262728532655805</c:v>
                </c:pt>
                <c:pt idx="641">
                  <c:v>5.5112023419310381</c:v>
                </c:pt>
                <c:pt idx="642">
                  <c:v>5.9812023419310423</c:v>
                </c:pt>
                <c:pt idx="643">
                  <c:v>5.9812023419310423</c:v>
                </c:pt>
                <c:pt idx="644">
                  <c:v>5.0737080763244213</c:v>
                </c:pt>
                <c:pt idx="645">
                  <c:v>4.9613059655038194</c:v>
                </c:pt>
                <c:pt idx="646">
                  <c:v>4.6160702573185448</c:v>
                </c:pt>
                <c:pt idx="647">
                  <c:v>4.3092415486559466</c:v>
                </c:pt>
                <c:pt idx="648">
                  <c:v>2.4346016713792027</c:v>
                </c:pt>
                <c:pt idx="649">
                  <c:v>2.6096016713792043</c:v>
                </c:pt>
                <c:pt idx="650">
                  <c:v>2.6096016713792043</c:v>
                </c:pt>
                <c:pt idx="651">
                  <c:v>3.0231327317963075</c:v>
                </c:pt>
                <c:pt idx="652">
                  <c:v>3.125827063873122</c:v>
                </c:pt>
                <c:pt idx="653">
                  <c:v>2.4618079333675587</c:v>
                </c:pt>
                <c:pt idx="654">
                  <c:v>1.7743420221563539</c:v>
                </c:pt>
                <c:pt idx="655">
                  <c:v>2.3391521888466329</c:v>
                </c:pt>
                <c:pt idx="656">
                  <c:v>2.2291521888466352</c:v>
                </c:pt>
                <c:pt idx="657">
                  <c:v>2.2291521888466352</c:v>
                </c:pt>
                <c:pt idx="658">
                  <c:v>2.9803724151511037</c:v>
                </c:pt>
                <c:pt idx="659">
                  <c:v>2.7729971466376546</c:v>
                </c:pt>
                <c:pt idx="660">
                  <c:v>2.5976287693337707</c:v>
                </c:pt>
                <c:pt idx="661">
                  <c:v>2.530549089470687</c:v>
                </c:pt>
                <c:pt idx="662">
                  <c:v>2.2005192478352495</c:v>
                </c:pt>
                <c:pt idx="663">
                  <c:v>2.6805192478352478</c:v>
                </c:pt>
                <c:pt idx="664">
                  <c:v>2.6805192478352478</c:v>
                </c:pt>
                <c:pt idx="665">
                  <c:v>2.8065055036126787</c:v>
                </c:pt>
                <c:pt idx="666">
                  <c:v>2.8614441063489453</c:v>
                </c:pt>
                <c:pt idx="667">
                  <c:v>2.971025142905571</c:v>
                </c:pt>
                <c:pt idx="668">
                  <c:v>2.5950968157076009</c:v>
                </c:pt>
                <c:pt idx="669">
                  <c:v>1.8993013510275978</c:v>
                </c:pt>
                <c:pt idx="670">
                  <c:v>2.4543013510276026</c:v>
                </c:pt>
                <c:pt idx="671">
                  <c:v>2.4543013510276026</c:v>
                </c:pt>
                <c:pt idx="672">
                  <c:v>2.1630145595023209</c:v>
                </c:pt>
                <c:pt idx="673">
                  <c:v>2.1134655309626265</c:v>
                </c:pt>
                <c:pt idx="674">
                  <c:v>1.5752189782951609</c:v>
                </c:pt>
                <c:pt idx="675">
                  <c:v>1.0324529408722722</c:v>
                </c:pt>
                <c:pt idx="676">
                  <c:v>0.93184593662848259</c:v>
                </c:pt>
                <c:pt idx="677">
                  <c:v>1.3568459366284822</c:v>
                </c:pt>
                <c:pt idx="678">
                  <c:v>1.3568459366284822</c:v>
                </c:pt>
                <c:pt idx="679">
                  <c:v>1.3393409522500646</c:v>
                </c:pt>
                <c:pt idx="680">
                  <c:v>0.27267295541494951</c:v>
                </c:pt>
                <c:pt idx="681">
                  <c:v>7.676601079504064E-2</c:v>
                </c:pt>
                <c:pt idx="682">
                  <c:v>0.51181655691230965</c:v>
                </c:pt>
                <c:pt idx="683">
                  <c:v>0.93575412147949955</c:v>
                </c:pt>
                <c:pt idx="684">
                  <c:v>0.91575412147949864</c:v>
                </c:pt>
                <c:pt idx="685">
                  <c:v>0.91575412147949864</c:v>
                </c:pt>
                <c:pt idx="686">
                  <c:v>0.97531067974044916</c:v>
                </c:pt>
                <c:pt idx="687">
                  <c:v>0.84746069927297096</c:v>
                </c:pt>
                <c:pt idx="688">
                  <c:v>0.59314084199265826</c:v>
                </c:pt>
                <c:pt idx="689">
                  <c:v>0.15560498261847674</c:v>
                </c:pt>
                <c:pt idx="690">
                  <c:v>0.16826443364146876</c:v>
                </c:pt>
                <c:pt idx="691">
                  <c:v>0.36826443364146882</c:v>
                </c:pt>
                <c:pt idx="692">
                  <c:v>0.36826443364146882</c:v>
                </c:pt>
                <c:pt idx="693">
                  <c:v>0.54820372428993458</c:v>
                </c:pt>
                <c:pt idx="694">
                  <c:v>8.858402933795366E-2</c:v>
                </c:pt>
                <c:pt idx="695">
                  <c:v>0.31299519628583938</c:v>
                </c:pt>
                <c:pt idx="696">
                  <c:v>0.31299519628583938</c:v>
                </c:pt>
                <c:pt idx="697">
                  <c:v>0.31299519628583938</c:v>
                </c:pt>
                <c:pt idx="698">
                  <c:v>0.31299519628583938</c:v>
                </c:pt>
                <c:pt idx="699">
                  <c:v>0.31299519628583938</c:v>
                </c:pt>
                <c:pt idx="700">
                  <c:v>0.18172469837262309</c:v>
                </c:pt>
                <c:pt idx="701">
                  <c:v>-7.7375464759181473E-2</c:v>
                </c:pt>
                <c:pt idx="702">
                  <c:v>-0.5786919370379211</c:v>
                </c:pt>
                <c:pt idx="703">
                  <c:v>-0.81018107463101663</c:v>
                </c:pt>
                <c:pt idx="704">
                  <c:v>-1.3233675400722733</c:v>
                </c:pt>
                <c:pt idx="705">
                  <c:v>-0.75336754007227358</c:v>
                </c:pt>
                <c:pt idx="706">
                  <c:v>-0.75336754007227358</c:v>
                </c:pt>
                <c:pt idx="707">
                  <c:v>-0.43080740834557096</c:v>
                </c:pt>
                <c:pt idx="708">
                  <c:v>-0.19312718995036884</c:v>
                </c:pt>
                <c:pt idx="709">
                  <c:v>0.30171574504655307</c:v>
                </c:pt>
                <c:pt idx="710">
                  <c:v>0.54309067984432269</c:v>
                </c:pt>
                <c:pt idx="711">
                  <c:v>0.13789354252285521</c:v>
                </c:pt>
                <c:pt idx="712">
                  <c:v>0.44789354252285568</c:v>
                </c:pt>
                <c:pt idx="713">
                  <c:v>0.44789354252285568</c:v>
                </c:pt>
                <c:pt idx="714">
                  <c:v>0.77291597326843908</c:v>
                </c:pt>
                <c:pt idx="715">
                  <c:v>0.65780019784622568</c:v>
                </c:pt>
                <c:pt idx="716">
                  <c:v>0.87029879720021663</c:v>
                </c:pt>
                <c:pt idx="717">
                  <c:v>0.70988190118817884</c:v>
                </c:pt>
                <c:pt idx="718">
                  <c:v>0.8232234969769161</c:v>
                </c:pt>
                <c:pt idx="719">
                  <c:v>0.77822349697691662</c:v>
                </c:pt>
                <c:pt idx="720">
                  <c:v>0.77822349697691662</c:v>
                </c:pt>
                <c:pt idx="721">
                  <c:v>0.56497529722671591</c:v>
                </c:pt>
                <c:pt idx="722">
                  <c:v>0.70185083839696372</c:v>
                </c:pt>
                <c:pt idx="723">
                  <c:v>0.63620629236745363</c:v>
                </c:pt>
                <c:pt idx="724">
                  <c:v>0.5762062923674538</c:v>
                </c:pt>
                <c:pt idx="725">
                  <c:v>0.5762062923674538</c:v>
                </c:pt>
                <c:pt idx="726">
                  <c:v>0.5762062923674538</c:v>
                </c:pt>
                <c:pt idx="727">
                  <c:v>0.5762062923674538</c:v>
                </c:pt>
                <c:pt idx="728">
                  <c:v>0.77723166501248664</c:v>
                </c:pt>
                <c:pt idx="729">
                  <c:v>0.47177718829838078</c:v>
                </c:pt>
                <c:pt idx="730">
                  <c:v>0.57457201163174609</c:v>
                </c:pt>
                <c:pt idx="731">
                  <c:v>0.65957201163174661</c:v>
                </c:pt>
                <c:pt idx="732">
                  <c:v>1.077497229589901</c:v>
                </c:pt>
                <c:pt idx="733">
                  <c:v>1.287497229589901</c:v>
                </c:pt>
                <c:pt idx="734">
                  <c:v>1.287497229589901</c:v>
                </c:pt>
                <c:pt idx="735">
                  <c:v>1.8769537237554621</c:v>
                </c:pt>
                <c:pt idx="736">
                  <c:v>1.9515302405983164</c:v>
                </c:pt>
                <c:pt idx="737">
                  <c:v>1.2213977443530286</c:v>
                </c:pt>
                <c:pt idx="738">
                  <c:v>1.0291297207123318</c:v>
                </c:pt>
                <c:pt idx="739">
                  <c:v>0.9417954745517777</c:v>
                </c:pt>
                <c:pt idx="740">
                  <c:v>1.296795474551778</c:v>
                </c:pt>
                <c:pt idx="741">
                  <c:v>1.296795474551778</c:v>
                </c:pt>
                <c:pt idx="742">
                  <c:v>1.3597134482673898</c:v>
                </c:pt>
                <c:pt idx="743">
                  <c:v>1.7536099258476838</c:v>
                </c:pt>
                <c:pt idx="744">
                  <c:v>1.5961556362522613</c:v>
                </c:pt>
                <c:pt idx="745">
                  <c:v>1.7980493825068908</c:v>
                </c:pt>
                <c:pt idx="746">
                  <c:v>1.992701500216624</c:v>
                </c:pt>
                <c:pt idx="747">
                  <c:v>2.1627015002166252</c:v>
                </c:pt>
                <c:pt idx="748">
                  <c:v>2.1627015002166252</c:v>
                </c:pt>
                <c:pt idx="749">
                  <c:v>2.1627015002166252</c:v>
                </c:pt>
                <c:pt idx="750">
                  <c:v>2.0346155012293785</c:v>
                </c:pt>
                <c:pt idx="751">
                  <c:v>2.2586948729316361</c:v>
                </c:pt>
                <c:pt idx="752">
                  <c:v>2.3083044568474418</c:v>
                </c:pt>
                <c:pt idx="753">
                  <c:v>2.6212166269572741</c:v>
                </c:pt>
                <c:pt idx="754">
                  <c:v>2.6062166269572735</c:v>
                </c:pt>
                <c:pt idx="755">
                  <c:v>2.6062166269572735</c:v>
                </c:pt>
                <c:pt idx="756">
                  <c:v>2.8873372086725446</c:v>
                </c:pt>
                <c:pt idx="757">
                  <c:v>2.8383025559394826</c:v>
                </c:pt>
                <c:pt idx="758">
                  <c:v>2.5898120041427148</c:v>
                </c:pt>
                <c:pt idx="759">
                  <c:v>2.4814261526119612</c:v>
                </c:pt>
                <c:pt idx="760">
                  <c:v>2.6847351825826777</c:v>
                </c:pt>
                <c:pt idx="761">
                  <c:v>2.6847351825826777</c:v>
                </c:pt>
                <c:pt idx="762">
                  <c:v>2.6197351825826742</c:v>
                </c:pt>
                <c:pt idx="763">
                  <c:v>2.5469015825614059</c:v>
                </c:pt>
                <c:pt idx="764">
                  <c:v>2.7445715239405892</c:v>
                </c:pt>
                <c:pt idx="765">
                  <c:v>2.0884877385385892</c:v>
                </c:pt>
                <c:pt idx="766">
                  <c:v>1.9843205134131221</c:v>
                </c:pt>
                <c:pt idx="767">
                  <c:v>2.0665784480503282</c:v>
                </c:pt>
                <c:pt idx="768">
                  <c:v>2.2465784480503292</c:v>
                </c:pt>
                <c:pt idx="769">
                  <c:v>2.2465784480503292</c:v>
                </c:pt>
                <c:pt idx="770">
                  <c:v>2.4423098671080483</c:v>
                </c:pt>
                <c:pt idx="771">
                  <c:v>2.3901500771656887</c:v>
                </c:pt>
                <c:pt idx="772">
                  <c:v>2.2143944811280631</c:v>
                </c:pt>
                <c:pt idx="773">
                  <c:v>2.3555809999152508</c:v>
                </c:pt>
                <c:pt idx="774">
                  <c:v>2.2888828568440602</c:v>
                </c:pt>
                <c:pt idx="775">
                  <c:v>2.3988828568440574</c:v>
                </c:pt>
                <c:pt idx="776">
                  <c:v>2.3988828568440574</c:v>
                </c:pt>
                <c:pt idx="777">
                  <c:v>2.3988828568440574</c:v>
                </c:pt>
                <c:pt idx="778">
                  <c:v>2.1541343331721072</c:v>
                </c:pt>
                <c:pt idx="779">
                  <c:v>2.3259532693565541</c:v>
                </c:pt>
                <c:pt idx="780">
                  <c:v>2.3491217140256002</c:v>
                </c:pt>
                <c:pt idx="781">
                  <c:v>2.1169147921333966</c:v>
                </c:pt>
                <c:pt idx="782">
                  <c:v>2.3519147921333952</c:v>
                </c:pt>
                <c:pt idx="783">
                  <c:v>2.3519147921333952</c:v>
                </c:pt>
                <c:pt idx="784">
                  <c:v>2.5325418261848607</c:v>
                </c:pt>
                <c:pt idx="785">
                  <c:v>2.5613484732540872</c:v>
                </c:pt>
                <c:pt idx="786">
                  <c:v>2.6472985048231603</c:v>
                </c:pt>
                <c:pt idx="787">
                  <c:v>2.8601820764824346</c:v>
                </c:pt>
                <c:pt idx="788">
                  <c:v>2.8390637029747987</c:v>
                </c:pt>
                <c:pt idx="789">
                  <c:v>2.8390637029747987</c:v>
                </c:pt>
                <c:pt idx="790">
                  <c:v>2.8790637029747987</c:v>
                </c:pt>
                <c:pt idx="791">
                  <c:v>2.5545858620712902</c:v>
                </c:pt>
                <c:pt idx="792">
                  <c:v>2.2479504502868592</c:v>
                </c:pt>
                <c:pt idx="793">
                  <c:v>2.2716595107804141</c:v>
                </c:pt>
                <c:pt idx="794">
                  <c:v>2.3396344275670868</c:v>
                </c:pt>
                <c:pt idx="795">
                  <c:v>2.378741123892159</c:v>
                </c:pt>
                <c:pt idx="796">
                  <c:v>2.6537411238921629</c:v>
                </c:pt>
                <c:pt idx="797">
                  <c:v>2.6537411238921629</c:v>
                </c:pt>
                <c:pt idx="798">
                  <c:v>2.6950465541779489</c:v>
                </c:pt>
                <c:pt idx="799">
                  <c:v>2.7525481637477403</c:v>
                </c:pt>
                <c:pt idx="800">
                  <c:v>2.6006103683559223</c:v>
                </c:pt>
                <c:pt idx="801">
                  <c:v>2.5654962143879207</c:v>
                </c:pt>
                <c:pt idx="802">
                  <c:v>2.665680293361282</c:v>
                </c:pt>
                <c:pt idx="803">
                  <c:v>2.6306802933612823</c:v>
                </c:pt>
                <c:pt idx="804">
                  <c:v>2.6306802933612823</c:v>
                </c:pt>
                <c:pt idx="805">
                  <c:v>2.4495667462128852</c:v>
                </c:pt>
                <c:pt idx="806">
                  <c:v>2.6306060660601029</c:v>
                </c:pt>
                <c:pt idx="807">
                  <c:v>2.7094240125211217</c:v>
                </c:pt>
                <c:pt idx="808">
                  <c:v>3.1514940932990125</c:v>
                </c:pt>
                <c:pt idx="809">
                  <c:v>3.3710162743154357</c:v>
                </c:pt>
                <c:pt idx="810">
                  <c:v>3.0560162743154358</c:v>
                </c:pt>
                <c:pt idx="811">
                  <c:v>3.0560162743154358</c:v>
                </c:pt>
                <c:pt idx="812">
                  <c:v>3.4365834033849527</c:v>
                </c:pt>
                <c:pt idx="813">
                  <c:v>3.2808365811552402</c:v>
                </c:pt>
                <c:pt idx="814">
                  <c:v>3.1088324327340429</c:v>
                </c:pt>
                <c:pt idx="815">
                  <c:v>3.1304299518937917</c:v>
                </c:pt>
                <c:pt idx="816">
                  <c:v>2.7614493655412335</c:v>
                </c:pt>
                <c:pt idx="817">
                  <c:v>3.1914493655412337</c:v>
                </c:pt>
                <c:pt idx="818">
                  <c:v>3.1914493655412337</c:v>
                </c:pt>
                <c:pt idx="819">
                  <c:v>3.008252779031753</c:v>
                </c:pt>
                <c:pt idx="820">
                  <c:v>3.0852327631585341</c:v>
                </c:pt>
                <c:pt idx="821">
                  <c:v>3.0336846766571952</c:v>
                </c:pt>
                <c:pt idx="822">
                  <c:v>3.3864515039401977</c:v>
                </c:pt>
                <c:pt idx="823">
                  <c:v>3.3076139408519096</c:v>
                </c:pt>
                <c:pt idx="824">
                  <c:v>3.3326139408519087</c:v>
                </c:pt>
                <c:pt idx="825">
                  <c:v>3.3326139408519087</c:v>
                </c:pt>
                <c:pt idx="826">
                  <c:v>3.286603120456367</c:v>
                </c:pt>
                <c:pt idx="827">
                  <c:v>3.2308624103412367</c:v>
                </c:pt>
                <c:pt idx="828">
                  <c:v>3.3910761323662166</c:v>
                </c:pt>
                <c:pt idx="829">
                  <c:v>3.7003388469225489</c:v>
                </c:pt>
                <c:pt idx="830">
                  <c:v>3.6203388469225484</c:v>
                </c:pt>
                <c:pt idx="831">
                  <c:v>3.6203388469225484</c:v>
                </c:pt>
                <c:pt idx="832">
                  <c:v>3.6203388469225484</c:v>
                </c:pt>
                <c:pt idx="833">
                  <c:v>3.4267858331681613</c:v>
                </c:pt>
                <c:pt idx="834">
                  <c:v>3.6107785159525196</c:v>
                </c:pt>
                <c:pt idx="835">
                  <c:v>3.4595161803956667</c:v>
                </c:pt>
                <c:pt idx="836">
                  <c:v>3.5031086727427354</c:v>
                </c:pt>
                <c:pt idx="837">
                  <c:v>3.6470359380047883</c:v>
                </c:pt>
                <c:pt idx="838">
                  <c:v>3.7020359380047867</c:v>
                </c:pt>
                <c:pt idx="839">
                  <c:v>3.7020359380047867</c:v>
                </c:pt>
                <c:pt idx="840">
                  <c:v>3.4799138294595404</c:v>
                </c:pt>
                <c:pt idx="841">
                  <c:v>3.4314616140156264</c:v>
                </c:pt>
                <c:pt idx="842">
                  <c:v>3.6131034561226612</c:v>
                </c:pt>
                <c:pt idx="843">
                  <c:v>3.5448209788440552</c:v>
                </c:pt>
                <c:pt idx="844">
                  <c:v>3.5887424973432682</c:v>
                </c:pt>
                <c:pt idx="845">
                  <c:v>3.7387424973432664</c:v>
                </c:pt>
                <c:pt idx="846">
                  <c:v>3.7387424973432664</c:v>
                </c:pt>
                <c:pt idx="847">
                  <c:v>3.5503564261850653</c:v>
                </c:pt>
                <c:pt idx="848">
                  <c:v>3.6710060767743231</c:v>
                </c:pt>
                <c:pt idx="849">
                  <c:v>3.7085428979909412</c:v>
                </c:pt>
                <c:pt idx="850">
                  <c:v>3.5576561141732204</c:v>
                </c:pt>
                <c:pt idx="851">
                  <c:v>3.8695297814562597</c:v>
                </c:pt>
                <c:pt idx="852">
                  <c:v>3.8195297814562572</c:v>
                </c:pt>
                <c:pt idx="853">
                  <c:v>3.8195297814562572</c:v>
                </c:pt>
                <c:pt idx="854">
                  <c:v>3.9307841878629404</c:v>
                </c:pt>
                <c:pt idx="855">
                  <c:v>3.8939437175296172</c:v>
                </c:pt>
                <c:pt idx="856">
                  <c:v>3.8713721767325913</c:v>
                </c:pt>
                <c:pt idx="857">
                  <c:v>4.0025917915476432</c:v>
                </c:pt>
                <c:pt idx="858">
                  <c:v>3.7479348247504207</c:v>
                </c:pt>
                <c:pt idx="859">
                  <c:v>3.5429348247504167</c:v>
                </c:pt>
                <c:pt idx="860">
                  <c:v>3.5429348247504167</c:v>
                </c:pt>
                <c:pt idx="861">
                  <c:v>3.5209863847825162</c:v>
                </c:pt>
                <c:pt idx="862">
                  <c:v>3.5372334281238427</c:v>
                </c:pt>
                <c:pt idx="863">
                  <c:v>3.3625214500858807</c:v>
                </c:pt>
                <c:pt idx="864">
                  <c:v>3.3276103432264001</c:v>
                </c:pt>
                <c:pt idx="865">
                  <c:v>3.6400320138048707</c:v>
                </c:pt>
                <c:pt idx="866">
                  <c:v>3.6800320138048717</c:v>
                </c:pt>
                <c:pt idx="867">
                  <c:v>3.6800320138048717</c:v>
                </c:pt>
                <c:pt idx="868">
                  <c:v>3.7699073897271602</c:v>
                </c:pt>
                <c:pt idx="869">
                  <c:v>3.7946450725507628</c:v>
                </c:pt>
                <c:pt idx="870">
                  <c:v>4.0231079190235342</c:v>
                </c:pt>
                <c:pt idx="871">
                  <c:v>4.1915133942251943</c:v>
                </c:pt>
                <c:pt idx="872">
                  <c:v>4.1892378288996586</c:v>
                </c:pt>
                <c:pt idx="873">
                  <c:v>4.5442378288996546</c:v>
                </c:pt>
                <c:pt idx="874">
                  <c:v>4.5442378288996546</c:v>
                </c:pt>
                <c:pt idx="875">
                  <c:v>4.5442378288996546</c:v>
                </c:pt>
                <c:pt idx="876">
                  <c:v>4.5270354165626685</c:v>
                </c:pt>
                <c:pt idx="877">
                  <c:v>4.6717747388820587</c:v>
                </c:pt>
                <c:pt idx="878">
                  <c:v>4.6554139133475445</c:v>
                </c:pt>
                <c:pt idx="879">
                  <c:v>4.839195140355609</c:v>
                </c:pt>
                <c:pt idx="880">
                  <c:v>4.839195140355609</c:v>
                </c:pt>
                <c:pt idx="881">
                  <c:v>4.839195140355609</c:v>
                </c:pt>
                <c:pt idx="882">
                  <c:v>4.7957383196422105</c:v>
                </c:pt>
                <c:pt idx="883">
                  <c:v>4.9967231495429658</c:v>
                </c:pt>
                <c:pt idx="884">
                  <c:v>4.7828831587673966</c:v>
                </c:pt>
                <c:pt idx="885">
                  <c:v>5.1926572365716375</c:v>
                </c:pt>
                <c:pt idx="886">
                  <c:v>5.5247825136670246</c:v>
                </c:pt>
                <c:pt idx="887">
                  <c:v>5.6047825136670255</c:v>
                </c:pt>
                <c:pt idx="888">
                  <c:v>5.6047825136670255</c:v>
                </c:pt>
                <c:pt idx="889">
                  <c:v>5.6709797920758724</c:v>
                </c:pt>
                <c:pt idx="890">
                  <c:v>5.9093591249173096</c:v>
                </c:pt>
                <c:pt idx="891">
                  <c:v>6.191263356210051</c:v>
                </c:pt>
                <c:pt idx="892">
                  <c:v>6.6140030763276645</c:v>
                </c:pt>
                <c:pt idx="893">
                  <c:v>6.7067095990400913</c:v>
                </c:pt>
                <c:pt idx="894">
                  <c:v>6.6617095990400905</c:v>
                </c:pt>
                <c:pt idx="895">
                  <c:v>6.6617095990400905</c:v>
                </c:pt>
                <c:pt idx="896">
                  <c:v>6.5341072870842298</c:v>
                </c:pt>
                <c:pt idx="897">
                  <c:v>6.2174207390551652</c:v>
                </c:pt>
                <c:pt idx="898">
                  <c:v>5.4705100162423168</c:v>
                </c:pt>
                <c:pt idx="899">
                  <c:v>5.5013594180525107</c:v>
                </c:pt>
                <c:pt idx="900">
                  <c:v>5.2679991573187133</c:v>
                </c:pt>
                <c:pt idx="901">
                  <c:v>5.4179991573187207</c:v>
                </c:pt>
                <c:pt idx="902">
                  <c:v>5.4179991573187207</c:v>
                </c:pt>
                <c:pt idx="903">
                  <c:v>5.0682587993189836</c:v>
                </c:pt>
                <c:pt idx="904">
                  <c:v>5.2296966439850294</c:v>
                </c:pt>
                <c:pt idx="905">
                  <c:v>5.4739964001824903</c:v>
                </c:pt>
                <c:pt idx="906">
                  <c:v>5.6350956302579078</c:v>
                </c:pt>
                <c:pt idx="907">
                  <c:v>5.5132935132719014</c:v>
                </c:pt>
                <c:pt idx="908">
                  <c:v>5.5182935132719004</c:v>
                </c:pt>
                <c:pt idx="909">
                  <c:v>5.5182935132719004</c:v>
                </c:pt>
                <c:pt idx="910">
                  <c:v>5.571973241056579</c:v>
                </c:pt>
                <c:pt idx="911">
                  <c:v>5.3916965922947924</c:v>
                </c:pt>
                <c:pt idx="912">
                  <c:v>5.6348812526593335</c:v>
                </c:pt>
                <c:pt idx="913">
                  <c:v>5.3048214915709027</c:v>
                </c:pt>
                <c:pt idx="914">
                  <c:v>5.4398214915709131</c:v>
                </c:pt>
                <c:pt idx="915">
                  <c:v>5.4398214915709131</c:v>
                </c:pt>
                <c:pt idx="916">
                  <c:v>5.4398214915709131</c:v>
                </c:pt>
                <c:pt idx="917">
                  <c:v>5.0038268640279364</c:v>
                </c:pt>
                <c:pt idx="918">
                  <c:v>4.9269609530468115</c:v>
                </c:pt>
                <c:pt idx="919">
                  <c:v>4.3377201798372367</c:v>
                </c:pt>
                <c:pt idx="920">
                  <c:v>4.31756491708264</c:v>
                </c:pt>
                <c:pt idx="921">
                  <c:v>4.1446993938060954</c:v>
                </c:pt>
                <c:pt idx="922">
                  <c:v>4.2596993938061072</c:v>
                </c:pt>
                <c:pt idx="923">
                  <c:v>4.2596993938061072</c:v>
                </c:pt>
                <c:pt idx="924">
                  <c:v>4.3259060196982491</c:v>
                </c:pt>
                <c:pt idx="925">
                  <c:v>4.6435609925062975</c:v>
                </c:pt>
                <c:pt idx="926">
                  <c:v>4.7337541341974996</c:v>
                </c:pt>
                <c:pt idx="927">
                  <c:v>4.6502333010315473</c:v>
                </c:pt>
                <c:pt idx="928">
                  <c:v>5.0856432305681931</c:v>
                </c:pt>
                <c:pt idx="929">
                  <c:v>4.9106432305682004</c:v>
                </c:pt>
                <c:pt idx="930">
                  <c:v>4.9106432305682004</c:v>
                </c:pt>
                <c:pt idx="931">
                  <c:v>5.0125632106816784</c:v>
                </c:pt>
                <c:pt idx="932">
                  <c:v>5.0442182235029271</c:v>
                </c:pt>
                <c:pt idx="933">
                  <c:v>4.9594820721829294</c:v>
                </c:pt>
                <c:pt idx="934">
                  <c:v>5.1092347745831184</c:v>
                </c:pt>
                <c:pt idx="935">
                  <c:v>5.1161732950767753</c:v>
                </c:pt>
                <c:pt idx="936">
                  <c:v>5.4061732950767825</c:v>
                </c:pt>
                <c:pt idx="937">
                  <c:v>5.4061732950767825</c:v>
                </c:pt>
                <c:pt idx="938">
                  <c:v>5.4299716689341482</c:v>
                </c:pt>
                <c:pt idx="939">
                  <c:v>5.2302116866354416</c:v>
                </c:pt>
                <c:pt idx="940">
                  <c:v>4.9225715164369186</c:v>
                </c:pt>
                <c:pt idx="941">
                  <c:v>5.1952124780860096</c:v>
                </c:pt>
                <c:pt idx="942">
                  <c:v>5.4588885934998519</c:v>
                </c:pt>
                <c:pt idx="943">
                  <c:v>5.4688885934998517</c:v>
                </c:pt>
                <c:pt idx="944">
                  <c:v>5.4688885934998517</c:v>
                </c:pt>
                <c:pt idx="945">
                  <c:v>6.0323674995165923</c:v>
                </c:pt>
                <c:pt idx="946">
                  <c:v>5.8268415511131764</c:v>
                </c:pt>
                <c:pt idx="947">
                  <c:v>5.6008796647843129</c:v>
                </c:pt>
                <c:pt idx="948">
                  <c:v>5.5646807797464186</c:v>
                </c:pt>
                <c:pt idx="949">
                  <c:v>5.5335310591140674</c:v>
                </c:pt>
                <c:pt idx="950">
                  <c:v>5.7435310591140674</c:v>
                </c:pt>
                <c:pt idx="951">
                  <c:v>5.7435310591140674</c:v>
                </c:pt>
                <c:pt idx="952">
                  <c:v>5.8169109031621895</c:v>
                </c:pt>
                <c:pt idx="953">
                  <c:v>5.7733426303299424</c:v>
                </c:pt>
                <c:pt idx="954">
                  <c:v>5.9527680316303089</c:v>
                </c:pt>
                <c:pt idx="955">
                  <c:v>6.3048081624803043</c:v>
                </c:pt>
                <c:pt idx="956">
                  <c:v>6.2555005929352845</c:v>
                </c:pt>
                <c:pt idx="957">
                  <c:v>6.4055005929352848</c:v>
                </c:pt>
                <c:pt idx="958">
                  <c:v>6.4055005929352848</c:v>
                </c:pt>
                <c:pt idx="959">
                  <c:v>6.1269337950122313</c:v>
                </c:pt>
                <c:pt idx="960">
                  <c:v>6.4132290726828582</c:v>
                </c:pt>
                <c:pt idx="961">
                  <c:v>6.6714199551439153</c:v>
                </c:pt>
                <c:pt idx="962">
                  <c:v>6.9654264782869957</c:v>
                </c:pt>
                <c:pt idx="963">
                  <c:v>7.0382882770926489</c:v>
                </c:pt>
                <c:pt idx="964">
                  <c:v>7.2832882770926499</c:v>
                </c:pt>
                <c:pt idx="965">
                  <c:v>7.2832882770926499</c:v>
                </c:pt>
                <c:pt idx="966">
                  <c:v>7.4083422666816494</c:v>
                </c:pt>
                <c:pt idx="967">
                  <c:v>7.382233363370748</c:v>
                </c:pt>
                <c:pt idx="968">
                  <c:v>6.9959384161136864</c:v>
                </c:pt>
                <c:pt idx="969">
                  <c:v>7.0339780450881983</c:v>
                </c:pt>
                <c:pt idx="970">
                  <c:v>7.2526536066185221</c:v>
                </c:pt>
                <c:pt idx="971">
                  <c:v>7.4976536066185222</c:v>
                </c:pt>
                <c:pt idx="972">
                  <c:v>7.4976536066185222</c:v>
                </c:pt>
                <c:pt idx="973">
                  <c:v>7.1660282636937218</c:v>
                </c:pt>
                <c:pt idx="974">
                  <c:v>7.4091997137062373</c:v>
                </c:pt>
                <c:pt idx="975">
                  <c:v>7.316476272069135</c:v>
                </c:pt>
                <c:pt idx="976">
                  <c:v>7.4920413638761021</c:v>
                </c:pt>
                <c:pt idx="977">
                  <c:v>7.6057536897428504</c:v>
                </c:pt>
                <c:pt idx="978">
                  <c:v>7.8157536897428503</c:v>
                </c:pt>
                <c:pt idx="979">
                  <c:v>7.8157536897428503</c:v>
                </c:pt>
                <c:pt idx="980">
                  <c:v>7.8157536897428503</c:v>
                </c:pt>
                <c:pt idx="981">
                  <c:v>8.0525266261287261</c:v>
                </c:pt>
                <c:pt idx="982">
                  <c:v>7.4834244816239019</c:v>
                </c:pt>
                <c:pt idx="983">
                  <c:v>7.1365978986450216</c:v>
                </c:pt>
                <c:pt idx="984">
                  <c:v>7.0324926001726489</c:v>
                </c:pt>
                <c:pt idx="985">
                  <c:v>6.7674926001726421</c:v>
                </c:pt>
                <c:pt idx="986">
                  <c:v>6.7674926001726421</c:v>
                </c:pt>
                <c:pt idx="987">
                  <c:v>6.6804848923515117</c:v>
                </c:pt>
                <c:pt idx="988">
                  <c:v>6.8705592176536179</c:v>
                </c:pt>
                <c:pt idx="989">
                  <c:v>6.6842407517623519</c:v>
                </c:pt>
                <c:pt idx="990">
                  <c:v>6.8642623288986684</c:v>
                </c:pt>
                <c:pt idx="991">
                  <c:v>6.7444254177963545</c:v>
                </c:pt>
                <c:pt idx="992">
                  <c:v>7.0344254177963546</c:v>
                </c:pt>
                <c:pt idx="993">
                  <c:v>7.0344254177963546</c:v>
                </c:pt>
                <c:pt idx="994">
                  <c:v>6.7616512104130182</c:v>
                </c:pt>
                <c:pt idx="995">
                  <c:v>6.8273987299946404</c:v>
                </c:pt>
                <c:pt idx="996">
                  <c:v>6.5824816285762227</c:v>
                </c:pt>
                <c:pt idx="997">
                  <c:v>6.1218667317825908</c:v>
                </c:pt>
                <c:pt idx="998">
                  <c:v>5.8681903077976605</c:v>
                </c:pt>
                <c:pt idx="999">
                  <c:v>5.8231903077976606</c:v>
                </c:pt>
                <c:pt idx="1000">
                  <c:v>5.8231903077976606</c:v>
                </c:pt>
                <c:pt idx="1001">
                  <c:v>5.9307865830815834</c:v>
                </c:pt>
                <c:pt idx="1002">
                  <c:v>5.9834333755943403</c:v>
                </c:pt>
                <c:pt idx="1003">
                  <c:v>6.4052561983054623</c:v>
                </c:pt>
                <c:pt idx="1004">
                  <c:v>6.6422157040729743</c:v>
                </c:pt>
                <c:pt idx="1005">
                  <c:v>6.8713960757552508</c:v>
                </c:pt>
                <c:pt idx="1006">
                  <c:v>7.4763960757552503</c:v>
                </c:pt>
                <c:pt idx="1007">
                  <c:v>7.4763960757552503</c:v>
                </c:pt>
                <c:pt idx="1008">
                  <c:v>7.5291845459644264</c:v>
                </c:pt>
                <c:pt idx="1009">
                  <c:v>7.1825918364048871</c:v>
                </c:pt>
                <c:pt idx="1010">
                  <c:v>6.7650716648984064</c:v>
                </c:pt>
                <c:pt idx="1011">
                  <c:v>6.3116896361116694</c:v>
                </c:pt>
                <c:pt idx="1012">
                  <c:v>5.781620769383597</c:v>
                </c:pt>
                <c:pt idx="1013">
                  <c:v>6.1066207693835901</c:v>
                </c:pt>
                <c:pt idx="1014">
                  <c:v>6.1066207693835901</c:v>
                </c:pt>
                <c:pt idx="1015">
                  <c:v>6.3117826247360318</c:v>
                </c:pt>
                <c:pt idx="1016">
                  <c:v>6.2756846335948584</c:v>
                </c:pt>
                <c:pt idx="1017">
                  <c:v>6.2205976764626465</c:v>
                </c:pt>
                <c:pt idx="1018">
                  <c:v>6.5137684449083375</c:v>
                </c:pt>
                <c:pt idx="1019">
                  <c:v>6.6248314915490765</c:v>
                </c:pt>
                <c:pt idx="1020">
                  <c:v>6.6098314915490803</c:v>
                </c:pt>
                <c:pt idx="1021">
                  <c:v>6.6098314915490803</c:v>
                </c:pt>
                <c:pt idx="1022">
                  <c:v>7.0178055547579037</c:v>
                </c:pt>
                <c:pt idx="1023">
                  <c:v>7.0001933077726353</c:v>
                </c:pt>
                <c:pt idx="1024">
                  <c:v>7.0610735094994475</c:v>
                </c:pt>
                <c:pt idx="1025">
                  <c:v>7.2189659684110055</c:v>
                </c:pt>
                <c:pt idx="1026">
                  <c:v>6.9747758456081801</c:v>
                </c:pt>
                <c:pt idx="1027">
                  <c:v>7.0747758456081797</c:v>
                </c:pt>
                <c:pt idx="1028">
                  <c:v>7.0747758456081797</c:v>
                </c:pt>
                <c:pt idx="1029">
                  <c:v>6.9371279513428981</c:v>
                </c:pt>
                <c:pt idx="1030">
                  <c:v>7.0755471819686138</c:v>
                </c:pt>
                <c:pt idx="1031">
                  <c:v>6.7680684711231782</c:v>
                </c:pt>
                <c:pt idx="1032">
                  <c:v>6.8563575945596389</c:v>
                </c:pt>
                <c:pt idx="1033">
                  <c:v>7.3064179002329244</c:v>
                </c:pt>
                <c:pt idx="1034">
                  <c:v>7.3064179002329244</c:v>
                </c:pt>
                <c:pt idx="1035">
                  <c:v>7.2914179002329238</c:v>
                </c:pt>
                <c:pt idx="1036">
                  <c:v>7.4659836613712605</c:v>
                </c:pt>
                <c:pt idx="1037">
                  <c:v>7.2592140629205497</c:v>
                </c:pt>
                <c:pt idx="1038">
                  <c:v>7.5523862251116469</c:v>
                </c:pt>
                <c:pt idx="1039">
                  <c:v>7.4493434415462039</c:v>
                </c:pt>
                <c:pt idx="1040">
                  <c:v>7.4596022995650424</c:v>
                </c:pt>
                <c:pt idx="1041">
                  <c:v>7.8146022995650366</c:v>
                </c:pt>
                <c:pt idx="1042">
                  <c:v>7.8146022995650366</c:v>
                </c:pt>
                <c:pt idx="1043">
                  <c:v>7.9900612297921034</c:v>
                </c:pt>
                <c:pt idx="1044">
                  <c:v>8.1112552765855739</c:v>
                </c:pt>
                <c:pt idx="1045">
                  <c:v>8.1809254099868109</c:v>
                </c:pt>
                <c:pt idx="1046">
                  <c:v>8.1756960112222785</c:v>
                </c:pt>
                <c:pt idx="1047">
                  <c:v>8.3837538138098093</c:v>
                </c:pt>
                <c:pt idx="1048">
                  <c:v>9.1437538138097878</c:v>
                </c:pt>
                <c:pt idx="1049">
                  <c:v>9.1437538138097878</c:v>
                </c:pt>
                <c:pt idx="1050">
                  <c:v>9.3679400180181762</c:v>
                </c:pt>
                <c:pt idx="1051">
                  <c:v>9.273939920641034</c:v>
                </c:pt>
                <c:pt idx="1052">
                  <c:v>8.7150416847666392</c:v>
                </c:pt>
                <c:pt idx="1053">
                  <c:v>8.4892663632685448</c:v>
                </c:pt>
                <c:pt idx="1054">
                  <c:v>8.6744081052340309</c:v>
                </c:pt>
                <c:pt idx="1055">
                  <c:v>9.144408105234012</c:v>
                </c:pt>
                <c:pt idx="1056">
                  <c:v>9.144408105234012</c:v>
                </c:pt>
                <c:pt idx="1057">
                  <c:v>9.4659231922271054</c:v>
                </c:pt>
                <c:pt idx="1058">
                  <c:v>8.8062558873901349</c:v>
                </c:pt>
                <c:pt idx="1059">
                  <c:v>9.1349006809716613</c:v>
                </c:pt>
                <c:pt idx="1060">
                  <c:v>9.4299006809716879</c:v>
                </c:pt>
                <c:pt idx="1061">
                  <c:v>9.4299006809716879</c:v>
                </c:pt>
                <c:pt idx="1062">
                  <c:v>9.4299006809716879</c:v>
                </c:pt>
                <c:pt idx="1063">
                  <c:v>9.4299006809716879</c:v>
                </c:pt>
                <c:pt idx="1064">
                  <c:v>9.6269186234124096</c:v>
                </c:pt>
                <c:pt idx="1065">
                  <c:v>8.8686683036719476</c:v>
                </c:pt>
                <c:pt idx="1066">
                  <c:v>8.9134985932611706</c:v>
                </c:pt>
                <c:pt idx="1067">
                  <c:v>8.4265482756446772</c:v>
                </c:pt>
                <c:pt idx="1068">
                  <c:v>8.3681410344789224</c:v>
                </c:pt>
                <c:pt idx="1069">
                  <c:v>8.4081410344789127</c:v>
                </c:pt>
                <c:pt idx="1070">
                  <c:v>8.4081410344789127</c:v>
                </c:pt>
                <c:pt idx="1071">
                  <c:v>8.345928497136418</c:v>
                </c:pt>
                <c:pt idx="1072">
                  <c:v>7.9469888694701805</c:v>
                </c:pt>
                <c:pt idx="1073">
                  <c:v>7.5299551168716379</c:v>
                </c:pt>
                <c:pt idx="1074">
                  <c:v>7.1345394329306515</c:v>
                </c:pt>
                <c:pt idx="1075">
                  <c:v>7.073339749740823</c:v>
                </c:pt>
                <c:pt idx="1076">
                  <c:v>6.8733397497408184</c:v>
                </c:pt>
                <c:pt idx="1077">
                  <c:v>6.8733397497408184</c:v>
                </c:pt>
                <c:pt idx="1078">
                  <c:v>6.7204168896448229</c:v>
                </c:pt>
                <c:pt idx="1079">
                  <c:v>6.6192919243732122</c:v>
                </c:pt>
                <c:pt idx="1080">
                  <c:v>6.6464940857675732</c:v>
                </c:pt>
                <c:pt idx="1081">
                  <c:v>6.5820687978745909</c:v>
                </c:pt>
                <c:pt idx="1082">
                  <c:v>6.6798244722069615</c:v>
                </c:pt>
                <c:pt idx="1083">
                  <c:v>6.4548244722069503</c:v>
                </c:pt>
                <c:pt idx="1084">
                  <c:v>6.4548244722069503</c:v>
                </c:pt>
                <c:pt idx="1085">
                  <c:v>6.6701152486137945</c:v>
                </c:pt>
                <c:pt idx="1086">
                  <c:v>6.8587332165847075</c:v>
                </c:pt>
                <c:pt idx="1087">
                  <c:v>7.4892083219676637</c:v>
                </c:pt>
                <c:pt idx="1088">
                  <c:v>7.6900891718140976</c:v>
                </c:pt>
                <c:pt idx="1089">
                  <c:v>7.4850891718140984</c:v>
                </c:pt>
                <c:pt idx="1090">
                  <c:v>7.4850891718140984</c:v>
                </c:pt>
                <c:pt idx="1091">
                  <c:v>7.4850891718140984</c:v>
                </c:pt>
                <c:pt idx="1092">
                  <c:v>7.7463899762625754</c:v>
                </c:pt>
                <c:pt idx="1093">
                  <c:v>7.5944356074260773</c:v>
                </c:pt>
                <c:pt idx="1094">
                  <c:v>7.5445473609661349</c:v>
                </c:pt>
                <c:pt idx="1095">
                  <c:v>7.776597156413664</c:v>
                </c:pt>
                <c:pt idx="1096">
                  <c:v>7.7315971564136659</c:v>
                </c:pt>
                <c:pt idx="1097">
                  <c:v>7.7315971564136659</c:v>
                </c:pt>
                <c:pt idx="1098">
                  <c:v>7.7315971564136659</c:v>
                </c:pt>
                <c:pt idx="1099">
                  <c:v>8.355213449292183</c:v>
                </c:pt>
                <c:pt idx="1100">
                  <c:v>8.195997146701739</c:v>
                </c:pt>
                <c:pt idx="1101">
                  <c:v>8.2572223644552185</c:v>
                </c:pt>
                <c:pt idx="1102">
                  <c:v>8.1536852975209566</c:v>
                </c:pt>
                <c:pt idx="1103">
                  <c:v>7.0602336383482696</c:v>
                </c:pt>
                <c:pt idx="1104">
                  <c:v>8.0502336383482884</c:v>
                </c:pt>
                <c:pt idx="1105">
                  <c:v>8.0502336383482884</c:v>
                </c:pt>
                <c:pt idx="1106">
                  <c:v>7.8045963452646374</c:v>
                </c:pt>
                <c:pt idx="1107">
                  <c:v>8.0180029696965889</c:v>
                </c:pt>
                <c:pt idx="1108">
                  <c:v>7.7972843652666768</c:v>
                </c:pt>
                <c:pt idx="1109">
                  <c:v>7.3912663595176173</c:v>
                </c:pt>
                <c:pt idx="1110">
                  <c:v>7.0974472485201145</c:v>
                </c:pt>
                <c:pt idx="1111">
                  <c:v>7.1974472485201071</c:v>
                </c:pt>
                <c:pt idx="1112">
                  <c:v>7.1974472485201071</c:v>
                </c:pt>
                <c:pt idx="1113">
                  <c:v>7.1974472485201071</c:v>
                </c:pt>
                <c:pt idx="1114">
                  <c:v>7.6675331876391155</c:v>
                </c:pt>
                <c:pt idx="1115">
                  <c:v>8.2495352847167513</c:v>
                </c:pt>
                <c:pt idx="1116">
                  <c:v>8.4046724130474448</c:v>
                </c:pt>
                <c:pt idx="1117">
                  <c:v>8.2704186144939502</c:v>
                </c:pt>
                <c:pt idx="1118">
                  <c:v>8.1254186144939524</c:v>
                </c:pt>
                <c:pt idx="1119">
                  <c:v>8.1254186144939524</c:v>
                </c:pt>
                <c:pt idx="1120">
                  <c:v>8.1738709270282648</c:v>
                </c:pt>
                <c:pt idx="1121">
                  <c:v>8.0993680725078114</c:v>
                </c:pt>
                <c:pt idx="1122">
                  <c:v>8.4363817088438413</c:v>
                </c:pt>
                <c:pt idx="1123">
                  <c:v>8.5820248296183728</c:v>
                </c:pt>
                <c:pt idx="1124">
                  <c:v>8.5672436030928107</c:v>
                </c:pt>
                <c:pt idx="1125">
                  <c:v>8.5672436030928107</c:v>
                </c:pt>
                <c:pt idx="1126">
                  <c:v>8.5672436030928107</c:v>
                </c:pt>
                <c:pt idx="1127">
                  <c:v>8.7478922579761687</c:v>
                </c:pt>
                <c:pt idx="1128">
                  <c:v>9.093707478804804</c:v>
                </c:pt>
                <c:pt idx="1129">
                  <c:v>9.0434757378343029</c:v>
                </c:pt>
                <c:pt idx="1130">
                  <c:v>8.6264464373264023</c:v>
                </c:pt>
                <c:pt idx="1131">
                  <c:v>8.3991560753030363</c:v>
                </c:pt>
                <c:pt idx="1132">
                  <c:v>8.2591560753030322</c:v>
                </c:pt>
                <c:pt idx="1133">
                  <c:v>8.2591560753030322</c:v>
                </c:pt>
                <c:pt idx="1134">
                  <c:v>8.260333904643705</c:v>
                </c:pt>
                <c:pt idx="1135">
                  <c:v>8.2042677455038664</c:v>
                </c:pt>
                <c:pt idx="1136">
                  <c:v>8.2738520115731156</c:v>
                </c:pt>
                <c:pt idx="1137">
                  <c:v>8.0995815492537542</c:v>
                </c:pt>
                <c:pt idx="1138">
                  <c:v>7.6049230413049695</c:v>
                </c:pt>
                <c:pt idx="1139">
                  <c:v>7.6449230413049705</c:v>
                </c:pt>
                <c:pt idx="1140">
                  <c:v>7.6449230413049705</c:v>
                </c:pt>
                <c:pt idx="1141">
                  <c:v>7.6449230413049705</c:v>
                </c:pt>
                <c:pt idx="1142">
                  <c:v>7.7756997593108448</c:v>
                </c:pt>
                <c:pt idx="1143">
                  <c:v>7.4215623616606416</c:v>
                </c:pt>
                <c:pt idx="1144">
                  <c:v>7.6159068802368477</c:v>
                </c:pt>
                <c:pt idx="1145">
                  <c:v>7.8832896092403404</c:v>
                </c:pt>
                <c:pt idx="1146">
                  <c:v>8.1882896092403357</c:v>
                </c:pt>
                <c:pt idx="1147">
                  <c:v>8.1882896092403357</c:v>
                </c:pt>
                <c:pt idx="1148">
                  <c:v>8.2607767194916146</c:v>
                </c:pt>
                <c:pt idx="1149">
                  <c:v>8.3566319873524577</c:v>
                </c:pt>
                <c:pt idx="1150">
                  <c:v>8.491717095730845</c:v>
                </c:pt>
                <c:pt idx="1151">
                  <c:v>8.3747432874420547</c:v>
                </c:pt>
                <c:pt idx="1152">
                  <c:v>8.4868936780577968</c:v>
                </c:pt>
                <c:pt idx="1153">
                  <c:v>8.4868936780577968</c:v>
                </c:pt>
                <c:pt idx="1154">
                  <c:v>8.4868936780577968</c:v>
                </c:pt>
                <c:pt idx="1155">
                  <c:v>8.3550855261853734</c:v>
                </c:pt>
                <c:pt idx="1156">
                  <c:v>8.2366063124254847</c:v>
                </c:pt>
                <c:pt idx="1157">
                  <c:v>8.1697683821886891</c:v>
                </c:pt>
                <c:pt idx="1158">
                  <c:v>8.0759574206943689</c:v>
                </c:pt>
                <c:pt idx="1159">
                  <c:v>8.3231012908278927</c:v>
                </c:pt>
                <c:pt idx="1160">
                  <c:v>8.5431012908278934</c:v>
                </c:pt>
                <c:pt idx="1161">
                  <c:v>8.5431012908278934</c:v>
                </c:pt>
                <c:pt idx="1162">
                  <c:v>8.4263044697301499</c:v>
                </c:pt>
                <c:pt idx="1163">
                  <c:v>8.3221504993984698</c:v>
                </c:pt>
                <c:pt idx="1164">
                  <c:v>8.1784885299425447</c:v>
                </c:pt>
                <c:pt idx="1165">
                  <c:v>7.9215148752411855</c:v>
                </c:pt>
                <c:pt idx="1166">
                  <c:v>7.7056623945865361</c:v>
                </c:pt>
                <c:pt idx="1167">
                  <c:v>7.8306623945865361</c:v>
                </c:pt>
                <c:pt idx="1168">
                  <c:v>7.8306623945865361</c:v>
                </c:pt>
                <c:pt idx="1169">
                  <c:v>7.2839783532393314</c:v>
                </c:pt>
                <c:pt idx="1170">
                  <c:v>7.4072238794131584</c:v>
                </c:pt>
                <c:pt idx="1171">
                  <c:v>7.5822007529736588</c:v>
                </c:pt>
                <c:pt idx="1172">
                  <c:v>7.6706643964925494</c:v>
                </c:pt>
                <c:pt idx="1173">
                  <c:v>7.6806659975647129</c:v>
                </c:pt>
                <c:pt idx="1174">
                  <c:v>7.8656659975647125</c:v>
                </c:pt>
                <c:pt idx="1175">
                  <c:v>7.8656659975647125</c:v>
                </c:pt>
                <c:pt idx="1176">
                  <c:v>7.8804233828525758</c:v>
                </c:pt>
                <c:pt idx="1177">
                  <c:v>7.9780081622660983</c:v>
                </c:pt>
                <c:pt idx="1178">
                  <c:v>7.7189030687704685</c:v>
                </c:pt>
                <c:pt idx="1179">
                  <c:v>7.7218790984287384</c:v>
                </c:pt>
                <c:pt idx="1180">
                  <c:v>7.4935140138637202</c:v>
                </c:pt>
                <c:pt idx="1181">
                  <c:v>7.58351401386372</c:v>
                </c:pt>
                <c:pt idx="1182">
                  <c:v>7.58351401386372</c:v>
                </c:pt>
                <c:pt idx="1183">
                  <c:v>7.605130345722884</c:v>
                </c:pt>
                <c:pt idx="1184">
                  <c:v>7.7176730920977423</c:v>
                </c:pt>
                <c:pt idx="1185">
                  <c:v>7.8661758215245605</c:v>
                </c:pt>
                <c:pt idx="1186">
                  <c:v>8.0176808769792149</c:v>
                </c:pt>
                <c:pt idx="1187">
                  <c:v>8.2276808769791998</c:v>
                </c:pt>
                <c:pt idx="1188">
                  <c:v>8.2276808769791998</c:v>
                </c:pt>
                <c:pt idx="1189">
                  <c:v>8.2276808769791998</c:v>
                </c:pt>
                <c:pt idx="1190">
                  <c:v>8.3546029390980951</c:v>
                </c:pt>
                <c:pt idx="1191">
                  <c:v>8.0410781060581513</c:v>
                </c:pt>
                <c:pt idx="1192">
                  <c:v>7.5564390544680942</c:v>
                </c:pt>
                <c:pt idx="1193">
                  <c:v>7.4227723250042494</c:v>
                </c:pt>
                <c:pt idx="1194">
                  <c:v>7.5369271723441313</c:v>
                </c:pt>
                <c:pt idx="1195">
                  <c:v>7.5619271723441184</c:v>
                </c:pt>
                <c:pt idx="1196">
                  <c:v>7.5619271723441184</c:v>
                </c:pt>
                <c:pt idx="1197">
                  <c:v>7.4970689050476835</c:v>
                </c:pt>
                <c:pt idx="1198">
                  <c:v>7.3223094305726564</c:v>
                </c:pt>
                <c:pt idx="1199">
                  <c:v>7.6327203434803952</c:v>
                </c:pt>
                <c:pt idx="1200">
                  <c:v>7.7309639687196734</c:v>
                </c:pt>
                <c:pt idx="1201">
                  <c:v>7.7573352708315246</c:v>
                </c:pt>
                <c:pt idx="1202">
                  <c:v>7.9423352708315242</c:v>
                </c:pt>
                <c:pt idx="1203">
                  <c:v>7.9423352708315242</c:v>
                </c:pt>
                <c:pt idx="1204">
                  <c:v>7.8818183011156471</c:v>
                </c:pt>
                <c:pt idx="1205">
                  <c:v>8.1402814407552953</c:v>
                </c:pt>
                <c:pt idx="1206">
                  <c:v>8.2626575652791736</c:v>
                </c:pt>
                <c:pt idx="1207">
                  <c:v>8.0995221676673204</c:v>
                </c:pt>
                <c:pt idx="1208">
                  <c:v>8.2732531187070144</c:v>
                </c:pt>
                <c:pt idx="1209">
                  <c:v>8.158253118707016</c:v>
                </c:pt>
                <c:pt idx="1210">
                  <c:v>8.158253118707016</c:v>
                </c:pt>
                <c:pt idx="1211">
                  <c:v>8.2192720467932219</c:v>
                </c:pt>
                <c:pt idx="1212">
                  <c:v>8.1317343110100815</c:v>
                </c:pt>
                <c:pt idx="1213">
                  <c:v>8.0631162106913568</c:v>
                </c:pt>
                <c:pt idx="1214">
                  <c:v>8.1059145831620203</c:v>
                </c:pt>
                <c:pt idx="1215">
                  <c:v>8.0628529433167628</c:v>
                </c:pt>
                <c:pt idx="1216">
                  <c:v>8.3628529433167724</c:v>
                </c:pt>
                <c:pt idx="1217">
                  <c:v>8.3628529433167724</c:v>
                </c:pt>
                <c:pt idx="1218">
                  <c:v>8.3841749958732468</c:v>
                </c:pt>
                <c:pt idx="1219">
                  <c:v>8.3457804905498527</c:v>
                </c:pt>
                <c:pt idx="1220">
                  <c:v>7.9024995713916812</c:v>
                </c:pt>
                <c:pt idx="1221">
                  <c:v>7.5404024346223242</c:v>
                </c:pt>
                <c:pt idx="1222">
                  <c:v>7.4303013544023946</c:v>
                </c:pt>
                <c:pt idx="1223">
                  <c:v>7.4953013544023914</c:v>
                </c:pt>
                <c:pt idx="1224">
                  <c:v>7.4953013544023914</c:v>
                </c:pt>
                <c:pt idx="1225">
                  <c:v>7.8144281825956039</c:v>
                </c:pt>
                <c:pt idx="1226">
                  <c:v>7.7324309520323684</c:v>
                </c:pt>
                <c:pt idx="1227">
                  <c:v>7.7051302699708755</c:v>
                </c:pt>
                <c:pt idx="1228">
                  <c:v>7.7207022196875386</c:v>
                </c:pt>
                <c:pt idx="1229">
                  <c:v>7.5299444641807236</c:v>
                </c:pt>
                <c:pt idx="1230">
                  <c:v>7.5249444641807157</c:v>
                </c:pt>
                <c:pt idx="1231">
                  <c:v>7.5249444641807157</c:v>
                </c:pt>
                <c:pt idx="1232">
                  <c:v>7.2339549005285715</c:v>
                </c:pt>
                <c:pt idx="1233">
                  <c:v>7.1298612735363696</c:v>
                </c:pt>
                <c:pt idx="1234">
                  <c:v>6.7300903739591424</c:v>
                </c:pt>
                <c:pt idx="1235">
                  <c:v>6.4298337023729033</c:v>
                </c:pt>
                <c:pt idx="1236">
                  <c:v>6.5609357400401782</c:v>
                </c:pt>
                <c:pt idx="1237">
                  <c:v>6.5609357400401782</c:v>
                </c:pt>
                <c:pt idx="1238">
                  <c:v>6.5609357400401782</c:v>
                </c:pt>
                <c:pt idx="1239">
                  <c:v>6.6235782699392489</c:v>
                </c:pt>
                <c:pt idx="1240">
                  <c:v>6.4325259609020291</c:v>
                </c:pt>
                <c:pt idx="1241">
                  <c:v>6.7495518549185949</c:v>
                </c:pt>
                <c:pt idx="1242">
                  <c:v>7.1635503998888996</c:v>
                </c:pt>
                <c:pt idx="1243">
                  <c:v>7.1770424254347844</c:v>
                </c:pt>
                <c:pt idx="1244">
                  <c:v>7.1770424254347844</c:v>
                </c:pt>
                <c:pt idx="1245">
                  <c:v>7.1770424254347844</c:v>
                </c:pt>
                <c:pt idx="1246">
                  <c:v>7.1770424254347844</c:v>
                </c:pt>
                <c:pt idx="1247">
                  <c:v>7.1363582493795805</c:v>
                </c:pt>
                <c:pt idx="1248">
                  <c:v>7.1485435093432885</c:v>
                </c:pt>
                <c:pt idx="1249">
                  <c:v>7.3010486721264005</c:v>
                </c:pt>
                <c:pt idx="1250">
                  <c:v>6.8915117848148446</c:v>
                </c:pt>
                <c:pt idx="1251">
                  <c:v>6.7365117848148506</c:v>
                </c:pt>
                <c:pt idx="1252">
                  <c:v>6.7365117848148506</c:v>
                </c:pt>
                <c:pt idx="1253">
                  <c:v>6.6762590974800124</c:v>
                </c:pt>
                <c:pt idx="1254">
                  <c:v>6.5419693408597084</c:v>
                </c:pt>
                <c:pt idx="1255">
                  <c:v>6.4476523974879925</c:v>
                </c:pt>
                <c:pt idx="1256">
                  <c:v>6.6621479098690521</c:v>
                </c:pt>
                <c:pt idx="1257">
                  <c:v>6.5215637650266824</c:v>
                </c:pt>
                <c:pt idx="1258">
                  <c:v>6.5115637650266871</c:v>
                </c:pt>
                <c:pt idx="1259">
                  <c:v>6.5115637650266871</c:v>
                </c:pt>
                <c:pt idx="1260">
                  <c:v>6.6064911380270877</c:v>
                </c:pt>
                <c:pt idx="1261">
                  <c:v>6.3232994715845994</c:v>
                </c:pt>
                <c:pt idx="1262">
                  <c:v>6.0182321164259296</c:v>
                </c:pt>
                <c:pt idx="1263">
                  <c:v>5.8966481026857513</c:v>
                </c:pt>
                <c:pt idx="1264">
                  <c:v>5.7384357909505903</c:v>
                </c:pt>
                <c:pt idx="1265">
                  <c:v>5.7084357909505901</c:v>
                </c:pt>
                <c:pt idx="1266">
                  <c:v>5.7084357909505901</c:v>
                </c:pt>
                <c:pt idx="1267">
                  <c:v>5.7952603836041172</c:v>
                </c:pt>
                <c:pt idx="1268">
                  <c:v>5.5353468153316099</c:v>
                </c:pt>
                <c:pt idx="1269">
                  <c:v>5.3873376412375444</c:v>
                </c:pt>
                <c:pt idx="1270">
                  <c:v>5.4118561560811322</c:v>
                </c:pt>
                <c:pt idx="1271">
                  <c:v>5.7413784604943165</c:v>
                </c:pt>
                <c:pt idx="1272">
                  <c:v>5.7863784604943165</c:v>
                </c:pt>
                <c:pt idx="1273">
                  <c:v>5.7863784604943165</c:v>
                </c:pt>
                <c:pt idx="1274">
                  <c:v>5.7523195581602833</c:v>
                </c:pt>
                <c:pt idx="1275">
                  <c:v>5.3597811681852532</c:v>
                </c:pt>
                <c:pt idx="1276">
                  <c:v>5.5134953363122285</c:v>
                </c:pt>
                <c:pt idx="1277">
                  <c:v>5.4093730079973712</c:v>
                </c:pt>
                <c:pt idx="1278">
                  <c:v>5.4106329815826593</c:v>
                </c:pt>
                <c:pt idx="1279">
                  <c:v>5.240632981582662</c:v>
                </c:pt>
                <c:pt idx="1280">
                  <c:v>5.240632981582662</c:v>
                </c:pt>
                <c:pt idx="1281">
                  <c:v>5.240632981582662</c:v>
                </c:pt>
                <c:pt idx="1282">
                  <c:v>5.2855626209054458</c:v>
                </c:pt>
                <c:pt idx="1283">
                  <c:v>5.1510937215165429</c:v>
                </c:pt>
                <c:pt idx="1284">
                  <c:v>5.35423303579344</c:v>
                </c:pt>
                <c:pt idx="1285">
                  <c:v>5.4731868592137145</c:v>
                </c:pt>
                <c:pt idx="1286">
                  <c:v>5.7081868592137051</c:v>
                </c:pt>
                <c:pt idx="1287">
                  <c:v>5.7081868592137051</c:v>
                </c:pt>
                <c:pt idx="1288">
                  <c:v>5.6313630088380275</c:v>
                </c:pt>
                <c:pt idx="1289">
                  <c:v>5.7060687327065125</c:v>
                </c:pt>
                <c:pt idx="1290">
                  <c:v>5.6582543421557752</c:v>
                </c:pt>
                <c:pt idx="1291">
                  <c:v>5.7218626607984096</c:v>
                </c:pt>
                <c:pt idx="1292">
                  <c:v>5.6526270390356865</c:v>
                </c:pt>
                <c:pt idx="1293">
                  <c:v>5.4026270390356874</c:v>
                </c:pt>
                <c:pt idx="1294">
                  <c:v>5.4026270390356874</c:v>
                </c:pt>
                <c:pt idx="1295">
                  <c:v>5.4356202426343359</c:v>
                </c:pt>
                <c:pt idx="1296">
                  <c:v>5.5186083883595884</c:v>
                </c:pt>
                <c:pt idx="1297">
                  <c:v>5.5452494542922413</c:v>
                </c:pt>
                <c:pt idx="1298">
                  <c:v>5.5845809259656765</c:v>
                </c:pt>
                <c:pt idx="1299">
                  <c:v>5.7471311739080857</c:v>
                </c:pt>
                <c:pt idx="1300">
                  <c:v>5.7221311739080845</c:v>
                </c:pt>
                <c:pt idx="1301">
                  <c:v>5.7221311739080845</c:v>
                </c:pt>
                <c:pt idx="1302">
                  <c:v>5.90970405146121</c:v>
                </c:pt>
                <c:pt idx="1303">
                  <c:v>5.9116026104267334</c:v>
                </c:pt>
                <c:pt idx="1304">
                  <c:v>5.7237709969328714</c:v>
                </c:pt>
                <c:pt idx="1305">
                  <c:v>5.8857026497033518</c:v>
                </c:pt>
                <c:pt idx="1306">
                  <c:v>5.8057668611553241</c:v>
                </c:pt>
                <c:pt idx="1307">
                  <c:v>5.8057668611553241</c:v>
                </c:pt>
                <c:pt idx="1308">
                  <c:v>5.7957668611553244</c:v>
                </c:pt>
                <c:pt idx="1309">
                  <c:v>6.2245280093727375</c:v>
                </c:pt>
                <c:pt idx="1310">
                  <c:v>6.0878741493360096</c:v>
                </c:pt>
                <c:pt idx="1311">
                  <c:v>6.1653896931794643</c:v>
                </c:pt>
                <c:pt idx="1312">
                  <c:v>6.102889261518758</c:v>
                </c:pt>
                <c:pt idx="1313">
                  <c:v>6.0106499083751164</c:v>
                </c:pt>
                <c:pt idx="1314">
                  <c:v>6.1906499083751152</c:v>
                </c:pt>
                <c:pt idx="1315">
                  <c:v>6.1906499083751152</c:v>
                </c:pt>
                <c:pt idx="1316">
                  <c:v>6.2267289541531428</c:v>
                </c:pt>
                <c:pt idx="1317">
                  <c:v>6.2176577658856704</c:v>
                </c:pt>
                <c:pt idx="1318">
                  <c:v>6.1105321129009917</c:v>
                </c:pt>
                <c:pt idx="1319">
                  <c:v>5.8596413245841337</c:v>
                </c:pt>
                <c:pt idx="1320">
                  <c:v>5.8371871705411458</c:v>
                </c:pt>
                <c:pt idx="1321">
                  <c:v>5.9071871705411461</c:v>
                </c:pt>
                <c:pt idx="1322">
                  <c:v>5.9071871705411461</c:v>
                </c:pt>
                <c:pt idx="1323">
                  <c:v>5.9387967692371344</c:v>
                </c:pt>
                <c:pt idx="1324">
                  <c:v>6.1021340386758638</c:v>
                </c:pt>
                <c:pt idx="1325">
                  <c:v>6.1309276881848538</c:v>
                </c:pt>
                <c:pt idx="1326">
                  <c:v>6.1364544910971084</c:v>
                </c:pt>
                <c:pt idx="1327">
                  <c:v>6.2160119486527741</c:v>
                </c:pt>
                <c:pt idx="1328">
                  <c:v>6.3110119486527685</c:v>
                </c:pt>
                <c:pt idx="1329">
                  <c:v>6.3110119486527685</c:v>
                </c:pt>
                <c:pt idx="1330">
                  <c:v>6.4219864757267295</c:v>
                </c:pt>
                <c:pt idx="1331">
                  <c:v>6.4557587219470838</c:v>
                </c:pt>
                <c:pt idx="1332">
                  <c:v>6.435922900564341</c:v>
                </c:pt>
                <c:pt idx="1333">
                  <c:v>6.5671294115603915</c:v>
                </c:pt>
                <c:pt idx="1334">
                  <c:v>6.7653482352040424</c:v>
                </c:pt>
                <c:pt idx="1335">
                  <c:v>6.8703482352040464</c:v>
                </c:pt>
                <c:pt idx="1336">
                  <c:v>6.8703482352040464</c:v>
                </c:pt>
                <c:pt idx="1337">
                  <c:v>7.0235689590940495</c:v>
                </c:pt>
                <c:pt idx="1338">
                  <c:v>7.0322500037713933</c:v>
                </c:pt>
                <c:pt idx="1339">
                  <c:v>6.9223117659364455</c:v>
                </c:pt>
                <c:pt idx="1340">
                  <c:v>6.8569045171691334</c:v>
                </c:pt>
                <c:pt idx="1341">
                  <c:v>6.9399992396926677</c:v>
                </c:pt>
                <c:pt idx="1342">
                  <c:v>6.9499992396926675</c:v>
                </c:pt>
                <c:pt idx="1343">
                  <c:v>6.9499992396926675</c:v>
                </c:pt>
                <c:pt idx="1344">
                  <c:v>6.9499992396926675</c:v>
                </c:pt>
                <c:pt idx="1345">
                  <c:v>6.9027380759609187</c:v>
                </c:pt>
                <c:pt idx="1346">
                  <c:v>6.9941339638971254</c:v>
                </c:pt>
                <c:pt idx="1347">
                  <c:v>7.1608571727733965</c:v>
                </c:pt>
                <c:pt idx="1348">
                  <c:v>7.2487767761715416</c:v>
                </c:pt>
                <c:pt idx="1349">
                  <c:v>7.2487767761715416</c:v>
                </c:pt>
                <c:pt idx="1350">
                  <c:v>7.2487767761715416</c:v>
                </c:pt>
                <c:pt idx="1351">
                  <c:v>7.5136615474415374</c:v>
                </c:pt>
                <c:pt idx="1352">
                  <c:v>7.5536239773171854</c:v>
                </c:pt>
                <c:pt idx="1353">
                  <c:v>7.3321238021931734</c:v>
                </c:pt>
                <c:pt idx="1354">
                  <c:v>7.2481696432091534</c:v>
                </c:pt>
                <c:pt idx="1355">
                  <c:v>7.1308375718360351</c:v>
                </c:pt>
                <c:pt idx="1356">
                  <c:v>7.1108375718360319</c:v>
                </c:pt>
                <c:pt idx="1357">
                  <c:v>7.1108375718360319</c:v>
                </c:pt>
                <c:pt idx="1358">
                  <c:v>7.2158773574843069</c:v>
                </c:pt>
                <c:pt idx="1359">
                  <c:v>7.3651089057386327</c:v>
                </c:pt>
                <c:pt idx="1360">
                  <c:v>7.6486507668567745</c:v>
                </c:pt>
                <c:pt idx="1361">
                  <c:v>7.6033538111320569</c:v>
                </c:pt>
                <c:pt idx="1362">
                  <c:v>7.5549657232107155</c:v>
                </c:pt>
                <c:pt idx="1363">
                  <c:v>7.6749657232107165</c:v>
                </c:pt>
                <c:pt idx="1364">
                  <c:v>7.6749657232107165</c:v>
                </c:pt>
                <c:pt idx="1365">
                  <c:v>7.560785898393827</c:v>
                </c:pt>
                <c:pt idx="1366">
                  <c:v>7.7339759219564668</c:v>
                </c:pt>
                <c:pt idx="1367">
                  <c:v>7.8058945928548784</c:v>
                </c:pt>
                <c:pt idx="1368">
                  <c:v>8.0495155673084557</c:v>
                </c:pt>
                <c:pt idx="1369">
                  <c:v>8.2744645791934026</c:v>
                </c:pt>
                <c:pt idx="1370">
                  <c:v>8.4494645791934175</c:v>
                </c:pt>
                <c:pt idx="1371">
                  <c:v>8.4494645791934175</c:v>
                </c:pt>
                <c:pt idx="1372">
                  <c:v>8.597780424958902</c:v>
                </c:pt>
                <c:pt idx="1373">
                  <c:v>8.8168495181613604</c:v>
                </c:pt>
                <c:pt idx="1374">
                  <c:v>8.9871646506749396</c:v>
                </c:pt>
                <c:pt idx="1375">
                  <c:v>8.9333547163964102</c:v>
                </c:pt>
                <c:pt idx="1376">
                  <c:v>8.7763588148863736</c:v>
                </c:pt>
                <c:pt idx="1377">
                  <c:v>9.0363588148863734</c:v>
                </c:pt>
                <c:pt idx="1378">
                  <c:v>9.0363588148863734</c:v>
                </c:pt>
                <c:pt idx="1379">
                  <c:v>9.0629442329392749</c:v>
                </c:pt>
                <c:pt idx="1380">
                  <c:v>8.9149391390953028</c:v>
                </c:pt>
                <c:pt idx="1381">
                  <c:v>9.0950567916814844</c:v>
                </c:pt>
                <c:pt idx="1382">
                  <c:v>8.8829051314848346</c:v>
                </c:pt>
                <c:pt idx="1383">
                  <c:v>8.7663932441063377</c:v>
                </c:pt>
                <c:pt idx="1384">
                  <c:v>8.8763932441063513</c:v>
                </c:pt>
                <c:pt idx="1385">
                  <c:v>8.8763932441063513</c:v>
                </c:pt>
                <c:pt idx="1386">
                  <c:v>8.9020783324673243</c:v>
                </c:pt>
                <c:pt idx="1387">
                  <c:v>8.79082626649849</c:v>
                </c:pt>
                <c:pt idx="1388">
                  <c:v>8.8879264118987216</c:v>
                </c:pt>
                <c:pt idx="1389">
                  <c:v>8.8288123022974609</c:v>
                </c:pt>
                <c:pt idx="1390">
                  <c:v>8.9859437426763016</c:v>
                </c:pt>
                <c:pt idx="1391">
                  <c:v>9.2559437426763029</c:v>
                </c:pt>
                <c:pt idx="1392">
                  <c:v>9.2559437426763029</c:v>
                </c:pt>
                <c:pt idx="1393">
                  <c:v>9.4049364066635501</c:v>
                </c:pt>
                <c:pt idx="1394">
                  <c:v>9.338718941789093</c:v>
                </c:pt>
                <c:pt idx="1395">
                  <c:v>9.2196193175792551</c:v>
                </c:pt>
                <c:pt idx="1396">
                  <c:v>9.3098959964033572</c:v>
                </c:pt>
                <c:pt idx="1397">
                  <c:v>9.3175930881085307</c:v>
                </c:pt>
                <c:pt idx="1398">
                  <c:v>9.3175930881085307</c:v>
                </c:pt>
                <c:pt idx="1399">
                  <c:v>9.3175930881085307</c:v>
                </c:pt>
                <c:pt idx="1400">
                  <c:v>9.7012139611775545</c:v>
                </c:pt>
                <c:pt idx="1401">
                  <c:v>9.8155842633304662</c:v>
                </c:pt>
                <c:pt idx="1402">
                  <c:v>10.148861647351275</c:v>
                </c:pt>
                <c:pt idx="1403">
                  <c:v>10.054852491052971</c:v>
                </c:pt>
                <c:pt idx="1404">
                  <c:v>9.8029075598634794</c:v>
                </c:pt>
                <c:pt idx="1405">
                  <c:v>9.8529075598634872</c:v>
                </c:pt>
                <c:pt idx="1406">
                  <c:v>9.8529075598634872</c:v>
                </c:pt>
                <c:pt idx="1407">
                  <c:v>9.820155504605216</c:v>
                </c:pt>
                <c:pt idx="1408">
                  <c:v>9.8015095188807049</c:v>
                </c:pt>
                <c:pt idx="1409">
                  <c:v>9.4768324363107723</c:v>
                </c:pt>
                <c:pt idx="1410">
                  <c:v>9.3298084941355484</c:v>
                </c:pt>
                <c:pt idx="1411">
                  <c:v>9.4399333396440746</c:v>
                </c:pt>
                <c:pt idx="1412">
                  <c:v>9.6699333396440768</c:v>
                </c:pt>
                <c:pt idx="1413">
                  <c:v>9.6699333396440768</c:v>
                </c:pt>
                <c:pt idx="1414">
                  <c:v>9.7371011788768271</c:v>
                </c:pt>
                <c:pt idx="1415">
                  <c:v>9.4768978781387361</c:v>
                </c:pt>
                <c:pt idx="1416">
                  <c:v>9.125238005550063</c:v>
                </c:pt>
                <c:pt idx="1417">
                  <c:v>9.0735107991578516</c:v>
                </c:pt>
                <c:pt idx="1418">
                  <c:v>8.9341725982211191</c:v>
                </c:pt>
                <c:pt idx="1419">
                  <c:v>9.0391725982211177</c:v>
                </c:pt>
                <c:pt idx="1420">
                  <c:v>9.0391725982211177</c:v>
                </c:pt>
                <c:pt idx="1421">
                  <c:v>8.9488505215125151</c:v>
                </c:pt>
                <c:pt idx="1422">
                  <c:v>8.8314747156555686</c:v>
                </c:pt>
                <c:pt idx="1423">
                  <c:v>9.0966018466211995</c:v>
                </c:pt>
                <c:pt idx="1424">
                  <c:v>9.206601846621199</c:v>
                </c:pt>
                <c:pt idx="1425">
                  <c:v>9.206601846621199</c:v>
                </c:pt>
                <c:pt idx="1426">
                  <c:v>9.206601846621199</c:v>
                </c:pt>
                <c:pt idx="1427">
                  <c:v>9.206601846621199</c:v>
                </c:pt>
                <c:pt idx="1428">
                  <c:v>9.399580855779865</c:v>
                </c:pt>
                <c:pt idx="1429">
                  <c:v>9.0405744514739137</c:v>
                </c:pt>
                <c:pt idx="1430">
                  <c:v>9.0760608947468047</c:v>
                </c:pt>
                <c:pt idx="1431">
                  <c:v>9.0469734653878806</c:v>
                </c:pt>
                <c:pt idx="1432">
                  <c:v>9.0628985039297021</c:v>
                </c:pt>
                <c:pt idx="1433">
                  <c:v>9.1128985039296868</c:v>
                </c:pt>
                <c:pt idx="1434">
                  <c:v>9.1128985039296868</c:v>
                </c:pt>
                <c:pt idx="1435">
                  <c:v>9.2014856012157882</c:v>
                </c:pt>
                <c:pt idx="1436">
                  <c:v>9.0503838210582348</c:v>
                </c:pt>
                <c:pt idx="1437">
                  <c:v>9.0114922352104028</c:v>
                </c:pt>
                <c:pt idx="1438">
                  <c:v>9.0404972915638346</c:v>
                </c:pt>
                <c:pt idx="1439">
                  <c:v>8.8739881581780704</c:v>
                </c:pt>
                <c:pt idx="1440">
                  <c:v>9.0239881581780601</c:v>
                </c:pt>
                <c:pt idx="1441">
                  <c:v>9.0239881581780601</c:v>
                </c:pt>
                <c:pt idx="1442">
                  <c:v>9.1494583299826573</c:v>
                </c:pt>
                <c:pt idx="1443">
                  <c:v>8.9464220956147997</c:v>
                </c:pt>
                <c:pt idx="1444">
                  <c:v>9.1239698768550337</c:v>
                </c:pt>
                <c:pt idx="1445">
                  <c:v>9.2925603590709258</c:v>
                </c:pt>
                <c:pt idx="1446">
                  <c:v>9.3310671339781379</c:v>
                </c:pt>
                <c:pt idx="1447">
                  <c:v>9.5410671339781263</c:v>
                </c:pt>
                <c:pt idx="1448">
                  <c:v>9.5410671339781263</c:v>
                </c:pt>
                <c:pt idx="1449">
                  <c:v>9.5694966508370261</c:v>
                </c:pt>
                <c:pt idx="1450">
                  <c:v>9.5086556167040666</c:v>
                </c:pt>
                <c:pt idx="1451">
                  <c:v>9.4514805455740252</c:v>
                </c:pt>
                <c:pt idx="1452">
                  <c:v>9.6007155987687032</c:v>
                </c:pt>
                <c:pt idx="1453">
                  <c:v>9.525715598768711</c:v>
                </c:pt>
                <c:pt idx="1454">
                  <c:v>9.525715598768711</c:v>
                </c:pt>
                <c:pt idx="1455">
                  <c:v>9.525715598768711</c:v>
                </c:pt>
                <c:pt idx="1456">
                  <c:v>9.4769079103849059</c:v>
                </c:pt>
                <c:pt idx="1457">
                  <c:v>9.5200574496016088</c:v>
                </c:pt>
                <c:pt idx="1458">
                  <c:v>9.385749360345411</c:v>
                </c:pt>
                <c:pt idx="1459">
                  <c:v>9.1099139186564031</c:v>
                </c:pt>
                <c:pt idx="1460">
                  <c:v>9.0968430350290568</c:v>
                </c:pt>
                <c:pt idx="1461">
                  <c:v>9.0568430350290718</c:v>
                </c:pt>
                <c:pt idx="1462">
                  <c:v>9.0568430350290718</c:v>
                </c:pt>
                <c:pt idx="1463">
                  <c:v>9.4770272197784227</c:v>
                </c:pt>
                <c:pt idx="1464">
                  <c:v>8.9905880521038668</c:v>
                </c:pt>
                <c:pt idx="1465">
                  <c:v>8.7023831445208639</c:v>
                </c:pt>
                <c:pt idx="1466">
                  <c:v>8.7714504313963015</c:v>
                </c:pt>
                <c:pt idx="1467">
                  <c:v>8.8576926005604708</c:v>
                </c:pt>
                <c:pt idx="1468">
                  <c:v>8.9226926005604668</c:v>
                </c:pt>
                <c:pt idx="1469">
                  <c:v>8.9226926005604668</c:v>
                </c:pt>
                <c:pt idx="1470">
                  <c:v>8.918769165503333</c:v>
                </c:pt>
                <c:pt idx="1471">
                  <c:v>8.8655293332209233</c:v>
                </c:pt>
                <c:pt idx="1472">
                  <c:v>9.0688903183267247</c:v>
                </c:pt>
                <c:pt idx="1473">
                  <c:v>8.8669001562537026</c:v>
                </c:pt>
                <c:pt idx="1474">
                  <c:v>8.9415665409985188</c:v>
                </c:pt>
                <c:pt idx="1475">
                  <c:v>8.9865665409985205</c:v>
                </c:pt>
                <c:pt idx="1476">
                  <c:v>8.9865665409985205</c:v>
                </c:pt>
                <c:pt idx="1477">
                  <c:v>8.9865665409985205</c:v>
                </c:pt>
                <c:pt idx="1478">
                  <c:v>9.0527835032060775</c:v>
                </c:pt>
                <c:pt idx="1479">
                  <c:v>9.1075510784990783</c:v>
                </c:pt>
                <c:pt idx="1480">
                  <c:v>9.0272650919270472</c:v>
                </c:pt>
                <c:pt idx="1481">
                  <c:v>9.1208054963449925</c:v>
                </c:pt>
                <c:pt idx="1482">
                  <c:v>8.9658054963450109</c:v>
                </c:pt>
                <c:pt idx="1483">
                  <c:v>8.9658054963450109</c:v>
                </c:pt>
                <c:pt idx="1484">
                  <c:v>8.9445946886505485</c:v>
                </c:pt>
                <c:pt idx="1485">
                  <c:v>8.7631008496930693</c:v>
                </c:pt>
                <c:pt idx="1486">
                  <c:v>8.9644344741050084</c:v>
                </c:pt>
                <c:pt idx="1487">
                  <c:v>8.9461126947736229</c:v>
                </c:pt>
                <c:pt idx="1488">
                  <c:v>8.8990466573689808</c:v>
                </c:pt>
                <c:pt idx="1489">
                  <c:v>9.0290466573689745</c:v>
                </c:pt>
                <c:pt idx="1490">
                  <c:v>9.0290466573689745</c:v>
                </c:pt>
                <c:pt idx="1491">
                  <c:v>9.0604874129098985</c:v>
                </c:pt>
                <c:pt idx="1492">
                  <c:v>8.841740201699551</c:v>
                </c:pt>
                <c:pt idx="1493">
                  <c:v>8.6476541923382051</c:v>
                </c:pt>
                <c:pt idx="1494">
                  <c:v>8.286353015452498</c:v>
                </c:pt>
                <c:pt idx="1495">
                  <c:v>8.2462706483183954</c:v>
                </c:pt>
                <c:pt idx="1496">
                  <c:v>8.471270648318411</c:v>
                </c:pt>
                <c:pt idx="1497">
                  <c:v>8.471270648318411</c:v>
                </c:pt>
                <c:pt idx="1498">
                  <c:v>8.6292858972701314</c:v>
                </c:pt>
                <c:pt idx="1499">
                  <c:v>8.8063922538118398</c:v>
                </c:pt>
                <c:pt idx="1500">
                  <c:v>9.3282660409732685</c:v>
                </c:pt>
                <c:pt idx="1501">
                  <c:v>9.3825475982300794</c:v>
                </c:pt>
                <c:pt idx="1502">
                  <c:v>9.4372416742923999</c:v>
                </c:pt>
                <c:pt idx="1503">
                  <c:v>9.5872416742923985</c:v>
                </c:pt>
                <c:pt idx="1504">
                  <c:v>9.5872416742923985</c:v>
                </c:pt>
                <c:pt idx="1505">
                  <c:v>10.066390782471203</c:v>
                </c:pt>
                <c:pt idx="1506">
                  <c:v>10.492861310159523</c:v>
                </c:pt>
                <c:pt idx="1507">
                  <c:v>10.309213436216773</c:v>
                </c:pt>
                <c:pt idx="1508">
                  <c:v>10.509328282081388</c:v>
                </c:pt>
                <c:pt idx="1509">
                  <c:v>10.24363831871692</c:v>
                </c:pt>
                <c:pt idx="1510">
                  <c:v>10.298638318716916</c:v>
                </c:pt>
                <c:pt idx="1511">
                  <c:v>10.298638318716916</c:v>
                </c:pt>
                <c:pt idx="1512">
                  <c:v>10.298638318716916</c:v>
                </c:pt>
                <c:pt idx="1513">
                  <c:v>10.554622100984925</c:v>
                </c:pt>
                <c:pt idx="1514">
                  <c:v>10.410920018952373</c:v>
                </c:pt>
                <c:pt idx="1515">
                  <c:v>10.916859620654121</c:v>
                </c:pt>
                <c:pt idx="1516">
                  <c:v>11.625786044868766</c:v>
                </c:pt>
                <c:pt idx="1517">
                  <c:v>11.650786044868772</c:v>
                </c:pt>
                <c:pt idx="1518">
                  <c:v>11.650786044868772</c:v>
                </c:pt>
                <c:pt idx="1519">
                  <c:v>11.980051345930249</c:v>
                </c:pt>
                <c:pt idx="1520">
                  <c:v>11.005160581528624</c:v>
                </c:pt>
                <c:pt idx="1521">
                  <c:v>11.088874559808659</c:v>
                </c:pt>
                <c:pt idx="1522">
                  <c:v>10.510530985688456</c:v>
                </c:pt>
                <c:pt idx="1523">
                  <c:v>10.503082763275355</c:v>
                </c:pt>
                <c:pt idx="1524">
                  <c:v>10.558082763275355</c:v>
                </c:pt>
                <c:pt idx="1525">
                  <c:v>10.558082763275355</c:v>
                </c:pt>
                <c:pt idx="1526">
                  <c:v>10.648578274104418</c:v>
                </c:pt>
                <c:pt idx="1527">
                  <c:v>10.542953163084618</c:v>
                </c:pt>
                <c:pt idx="1528">
                  <c:v>10.55525340422672</c:v>
                </c:pt>
                <c:pt idx="1529">
                  <c:v>10.432557368522989</c:v>
                </c:pt>
                <c:pt idx="1530">
                  <c:v>10.251272800396013</c:v>
                </c:pt>
                <c:pt idx="1531">
                  <c:v>10.346272800396013</c:v>
                </c:pt>
                <c:pt idx="1532">
                  <c:v>10.346272800396013</c:v>
                </c:pt>
                <c:pt idx="1533">
                  <c:v>10.476336367573218</c:v>
                </c:pt>
                <c:pt idx="1534">
                  <c:v>9.9355797261891752</c:v>
                </c:pt>
                <c:pt idx="1535">
                  <c:v>10.433457744322739</c:v>
                </c:pt>
                <c:pt idx="1536">
                  <c:v>11.101601813149927</c:v>
                </c:pt>
                <c:pt idx="1537">
                  <c:v>11.406279297113096</c:v>
                </c:pt>
                <c:pt idx="1538">
                  <c:v>11.276279297113096</c:v>
                </c:pt>
                <c:pt idx="1539">
                  <c:v>11.276279297113096</c:v>
                </c:pt>
                <c:pt idx="1540">
                  <c:v>11.525979187400498</c:v>
                </c:pt>
                <c:pt idx="1541">
                  <c:v>11.490423637660266</c:v>
                </c:pt>
                <c:pt idx="1542">
                  <c:v>11.473821381815807</c:v>
                </c:pt>
                <c:pt idx="1543">
                  <c:v>10.774884678970508</c:v>
                </c:pt>
                <c:pt idx="1544">
                  <c:v>10.422410651912227</c:v>
                </c:pt>
                <c:pt idx="1545">
                  <c:v>10.562410651912229</c:v>
                </c:pt>
                <c:pt idx="1546">
                  <c:v>10.562410651912229</c:v>
                </c:pt>
                <c:pt idx="1547">
                  <c:v>10.652162578001034</c:v>
                </c:pt>
                <c:pt idx="1548">
                  <c:v>10.484867279249826</c:v>
                </c:pt>
                <c:pt idx="1549">
                  <c:v>10.72276953102882</c:v>
                </c:pt>
                <c:pt idx="1550">
                  <c:v>10.786276289489152</c:v>
                </c:pt>
                <c:pt idx="1551">
                  <c:v>10.652854927239559</c:v>
                </c:pt>
                <c:pt idx="1552">
                  <c:v>10.647854927239548</c:v>
                </c:pt>
                <c:pt idx="1553">
                  <c:v>10.647854927239548</c:v>
                </c:pt>
                <c:pt idx="1554">
                  <c:v>10.883076020109074</c:v>
                </c:pt>
                <c:pt idx="1555">
                  <c:v>11.223678115822553</c:v>
                </c:pt>
                <c:pt idx="1556">
                  <c:v>11.219705631702581</c:v>
                </c:pt>
                <c:pt idx="1557">
                  <c:v>11.08873922773105</c:v>
                </c:pt>
                <c:pt idx="1558">
                  <c:v>11.128586803590437</c:v>
                </c:pt>
                <c:pt idx="1559">
                  <c:v>11.193586803590453</c:v>
                </c:pt>
                <c:pt idx="1560">
                  <c:v>11.193586803590453</c:v>
                </c:pt>
                <c:pt idx="1561">
                  <c:v>10.987295798085142</c:v>
                </c:pt>
                <c:pt idx="1562">
                  <c:v>10.612247187591668</c:v>
                </c:pt>
                <c:pt idx="1563">
                  <c:v>11.015567881862086</c:v>
                </c:pt>
                <c:pt idx="1564">
                  <c:v>11.162645005002714</c:v>
                </c:pt>
                <c:pt idx="1565">
                  <c:v>11.370170509374656</c:v>
                </c:pt>
                <c:pt idx="1566">
                  <c:v>11.285170509374655</c:v>
                </c:pt>
                <c:pt idx="1567">
                  <c:v>11.285170509374655</c:v>
                </c:pt>
                <c:pt idx="1568">
                  <c:v>11.205317807082256</c:v>
                </c:pt>
                <c:pt idx="1569">
                  <c:v>11.27244136472912</c:v>
                </c:pt>
                <c:pt idx="1570">
                  <c:v>11.730494137496359</c:v>
                </c:pt>
                <c:pt idx="1571">
                  <c:v>11.846836204405065</c:v>
                </c:pt>
                <c:pt idx="1572">
                  <c:v>11.851836204405073</c:v>
                </c:pt>
                <c:pt idx="1573">
                  <c:v>11.851836204405073</c:v>
                </c:pt>
                <c:pt idx="1574">
                  <c:v>11.851836204405073</c:v>
                </c:pt>
                <c:pt idx="1575">
                  <c:v>12.191433873978939</c:v>
                </c:pt>
                <c:pt idx="1576">
                  <c:v>12.216616967000625</c:v>
                </c:pt>
                <c:pt idx="1577">
                  <c:v>12.308900092835987</c:v>
                </c:pt>
                <c:pt idx="1578">
                  <c:v>12.54439397200821</c:v>
                </c:pt>
                <c:pt idx="1579">
                  <c:v>12.605374930306816</c:v>
                </c:pt>
                <c:pt idx="1580">
                  <c:v>12.605374930306816</c:v>
                </c:pt>
                <c:pt idx="1581">
                  <c:v>12.480374930306816</c:v>
                </c:pt>
                <c:pt idx="1582">
                  <c:v>12.658449753614473</c:v>
                </c:pt>
                <c:pt idx="1583">
                  <c:v>12.44861615412001</c:v>
                </c:pt>
                <c:pt idx="1584">
                  <c:v>12.369289090475354</c:v>
                </c:pt>
                <c:pt idx="1585">
                  <c:v>11.55854556247122</c:v>
                </c:pt>
                <c:pt idx="1586">
                  <c:v>11.426984758929123</c:v>
                </c:pt>
                <c:pt idx="1587">
                  <c:v>11.676984758929123</c:v>
                </c:pt>
                <c:pt idx="1588">
                  <c:v>11.676984758929123</c:v>
                </c:pt>
                <c:pt idx="1589">
                  <c:v>12.178814726634148</c:v>
                </c:pt>
                <c:pt idx="1590">
                  <c:v>12.22988571869409</c:v>
                </c:pt>
                <c:pt idx="1591">
                  <c:v>11.806924298897794</c:v>
                </c:pt>
                <c:pt idx="1592">
                  <c:v>11.496547687399676</c:v>
                </c:pt>
                <c:pt idx="1593">
                  <c:v>11.747640850252665</c:v>
                </c:pt>
                <c:pt idx="1594">
                  <c:v>11.752640850252682</c:v>
                </c:pt>
                <c:pt idx="1595">
                  <c:v>11.752640850252682</c:v>
                </c:pt>
                <c:pt idx="1596">
                  <c:v>11.58113944808782</c:v>
                </c:pt>
                <c:pt idx="1597">
                  <c:v>11.143811901854008</c:v>
                </c:pt>
                <c:pt idx="1598">
                  <c:v>11.429502093839712</c:v>
                </c:pt>
                <c:pt idx="1599">
                  <c:v>11.457429043891796</c:v>
                </c:pt>
                <c:pt idx="1600">
                  <c:v>11.405673180333988</c:v>
                </c:pt>
                <c:pt idx="1601">
                  <c:v>11.455673180333989</c:v>
                </c:pt>
                <c:pt idx="1602">
                  <c:v>11.455673180333989</c:v>
                </c:pt>
                <c:pt idx="1603">
                  <c:v>11.222124302598719</c:v>
                </c:pt>
                <c:pt idx="1604">
                  <c:v>11.074312890810113</c:v>
                </c:pt>
                <c:pt idx="1605">
                  <c:v>10.803574250397958</c:v>
                </c:pt>
                <c:pt idx="1606">
                  <c:v>10.827642424364052</c:v>
                </c:pt>
                <c:pt idx="1607">
                  <c:v>10.929520641563546</c:v>
                </c:pt>
                <c:pt idx="1608">
                  <c:v>10.934520641563545</c:v>
                </c:pt>
                <c:pt idx="1609">
                  <c:v>10.934520641563545</c:v>
                </c:pt>
                <c:pt idx="1610">
                  <c:v>10.934520641563545</c:v>
                </c:pt>
                <c:pt idx="1611">
                  <c:v>11.237627284395499</c:v>
                </c:pt>
                <c:pt idx="1612">
                  <c:v>10.868838389367166</c:v>
                </c:pt>
                <c:pt idx="1613">
                  <c:v>10.770670551866134</c:v>
                </c:pt>
                <c:pt idx="1614">
                  <c:v>10.716613348185344</c:v>
                </c:pt>
                <c:pt idx="1615">
                  <c:v>10.636613348185342</c:v>
                </c:pt>
                <c:pt idx="1616">
                  <c:v>10.636613348185342</c:v>
                </c:pt>
                <c:pt idx="1617">
                  <c:v>10.642825907199891</c:v>
                </c:pt>
                <c:pt idx="1618">
                  <c:v>10.575006322454509</c:v>
                </c:pt>
                <c:pt idx="1619">
                  <c:v>10.790041239035467</c:v>
                </c:pt>
                <c:pt idx="1620">
                  <c:v>10.986126264409808</c:v>
                </c:pt>
                <c:pt idx="1621">
                  <c:v>10.81756511607747</c:v>
                </c:pt>
                <c:pt idx="1622">
                  <c:v>11.017565116077471</c:v>
                </c:pt>
                <c:pt idx="1623">
                  <c:v>11.017565116077471</c:v>
                </c:pt>
                <c:pt idx="1624">
                  <c:v>10.982522783461302</c:v>
                </c:pt>
                <c:pt idx="1625">
                  <c:v>11.023215293111395</c:v>
                </c:pt>
                <c:pt idx="1626">
                  <c:v>10.955218959324011</c:v>
                </c:pt>
                <c:pt idx="1627">
                  <c:v>11.033646142691147</c:v>
                </c:pt>
                <c:pt idx="1628">
                  <c:v>10.900769877286995</c:v>
                </c:pt>
                <c:pt idx="1629">
                  <c:v>11.055769877287004</c:v>
                </c:pt>
                <c:pt idx="1630">
                  <c:v>11.055769877287004</c:v>
                </c:pt>
                <c:pt idx="1631">
                  <c:v>10.991985684046178</c:v>
                </c:pt>
                <c:pt idx="1632">
                  <c:v>11.098791057282199</c:v>
                </c:pt>
                <c:pt idx="1633">
                  <c:v>11.028580634628725</c:v>
                </c:pt>
                <c:pt idx="1634">
                  <c:v>10.403454968170324</c:v>
                </c:pt>
                <c:pt idx="1635">
                  <c:v>10.630178208004239</c:v>
                </c:pt>
                <c:pt idx="1636">
                  <c:v>10.745178208004239</c:v>
                </c:pt>
                <c:pt idx="1637">
                  <c:v>10.745178208004239</c:v>
                </c:pt>
                <c:pt idx="1638">
                  <c:v>10.618453736283342</c:v>
                </c:pt>
                <c:pt idx="1639">
                  <c:v>10.745738105200331</c:v>
                </c:pt>
                <c:pt idx="1640">
                  <c:v>10.800165786743165</c:v>
                </c:pt>
                <c:pt idx="1641">
                  <c:v>10.932959871331652</c:v>
                </c:pt>
                <c:pt idx="1642">
                  <c:v>11.009046799749834</c:v>
                </c:pt>
                <c:pt idx="1643">
                  <c:v>10.964046799749836</c:v>
                </c:pt>
                <c:pt idx="1644">
                  <c:v>10.964046799749836</c:v>
                </c:pt>
                <c:pt idx="1645">
                  <c:v>10.964046799749836</c:v>
                </c:pt>
                <c:pt idx="1646">
                  <c:v>11.298039113213651</c:v>
                </c:pt>
                <c:pt idx="1647">
                  <c:v>11.174814527534753</c:v>
                </c:pt>
                <c:pt idx="1648">
                  <c:v>11.610365177526011</c:v>
                </c:pt>
                <c:pt idx="1649">
                  <c:v>11.583783253428734</c:v>
                </c:pt>
                <c:pt idx="1650">
                  <c:v>11.643783253428722</c:v>
                </c:pt>
                <c:pt idx="1651">
                  <c:v>11.643783253428722</c:v>
                </c:pt>
                <c:pt idx="1652">
                  <c:v>11.661354183262123</c:v>
                </c:pt>
                <c:pt idx="1653">
                  <c:v>11.574502514920509</c:v>
                </c:pt>
                <c:pt idx="1654">
                  <c:v>11.605023522930749</c:v>
                </c:pt>
                <c:pt idx="1655">
                  <c:v>11.475927744964125</c:v>
                </c:pt>
                <c:pt idx="1656">
                  <c:v>11.601056982469252</c:v>
                </c:pt>
                <c:pt idx="1657">
                  <c:v>11.536056982469256</c:v>
                </c:pt>
                <c:pt idx="1658">
                  <c:v>11.536056982469256</c:v>
                </c:pt>
                <c:pt idx="1659">
                  <c:v>11.39413444701915</c:v>
                </c:pt>
                <c:pt idx="1660">
                  <c:v>11.460328577125606</c:v>
                </c:pt>
                <c:pt idx="1661">
                  <c:v>11.462452685711746</c:v>
                </c:pt>
                <c:pt idx="1662">
                  <c:v>11.412484138161464</c:v>
                </c:pt>
                <c:pt idx="1663">
                  <c:v>11.573734677669858</c:v>
                </c:pt>
                <c:pt idx="1664">
                  <c:v>11.693734677669854</c:v>
                </c:pt>
                <c:pt idx="1665">
                  <c:v>11.693734677669854</c:v>
                </c:pt>
                <c:pt idx="1666">
                  <c:v>11.683478700773566</c:v>
                </c:pt>
                <c:pt idx="1667">
                  <c:v>11.83941277369823</c:v>
                </c:pt>
                <c:pt idx="1668">
                  <c:v>11.886214611759931</c:v>
                </c:pt>
                <c:pt idx="1669">
                  <c:v>11.891709055329766</c:v>
                </c:pt>
                <c:pt idx="1670">
                  <c:v>11.874626762769157</c:v>
                </c:pt>
                <c:pt idx="1671">
                  <c:v>11.874626762769157</c:v>
                </c:pt>
                <c:pt idx="1672">
                  <c:v>11.874626762769157</c:v>
                </c:pt>
                <c:pt idx="1673">
                  <c:v>12.165533877744862</c:v>
                </c:pt>
                <c:pt idx="1674">
                  <c:v>12.152494246557811</c:v>
                </c:pt>
                <c:pt idx="1675">
                  <c:v>11.945560012468279</c:v>
                </c:pt>
                <c:pt idx="1676">
                  <c:v>11.501027773828547</c:v>
                </c:pt>
                <c:pt idx="1677">
                  <c:v>11.411932319846896</c:v>
                </c:pt>
                <c:pt idx="1678">
                  <c:v>11.621932319846882</c:v>
                </c:pt>
                <c:pt idx="1679">
                  <c:v>11.621932319846882</c:v>
                </c:pt>
                <c:pt idx="1680">
                  <c:v>10.943496907356987</c:v>
                </c:pt>
                <c:pt idx="1681">
                  <c:v>10.352665019780526</c:v>
                </c:pt>
                <c:pt idx="1682">
                  <c:v>10.352856132861273</c:v>
                </c:pt>
                <c:pt idx="1683">
                  <c:v>10.70932402915879</c:v>
                </c:pt>
                <c:pt idx="1684">
                  <c:v>10.991492750749959</c:v>
                </c:pt>
                <c:pt idx="1685">
                  <c:v>10.881492750749965</c:v>
                </c:pt>
                <c:pt idx="1686">
                  <c:v>10.881492750749965</c:v>
                </c:pt>
                <c:pt idx="1687">
                  <c:v>10.99619247595388</c:v>
                </c:pt>
                <c:pt idx="1688">
                  <c:v>11.051210805960434</c:v>
                </c:pt>
                <c:pt idx="1689">
                  <c:v>11.362600861439365</c:v>
                </c:pt>
                <c:pt idx="1690">
                  <c:v>11.051075334710768</c:v>
                </c:pt>
                <c:pt idx="1691">
                  <c:v>11.03350719809802</c:v>
                </c:pt>
                <c:pt idx="1692">
                  <c:v>11.02350719809802</c:v>
                </c:pt>
                <c:pt idx="1693">
                  <c:v>11.02350719809802</c:v>
                </c:pt>
                <c:pt idx="1694">
                  <c:v>11.115887950005328</c:v>
                </c:pt>
                <c:pt idx="1695">
                  <c:v>11.156532276541233</c:v>
                </c:pt>
                <c:pt idx="1696">
                  <c:v>11.17598093175407</c:v>
                </c:pt>
                <c:pt idx="1697">
                  <c:v>11.133858320326864</c:v>
                </c:pt>
                <c:pt idx="1698">
                  <c:v>11.181873298576612</c:v>
                </c:pt>
                <c:pt idx="1699">
                  <c:v>11.22687329857661</c:v>
                </c:pt>
                <c:pt idx="1700">
                  <c:v>11.22687329857661</c:v>
                </c:pt>
                <c:pt idx="1701">
                  <c:v>11.406600112633464</c:v>
                </c:pt>
                <c:pt idx="1702">
                  <c:v>11.515348691008686</c:v>
                </c:pt>
                <c:pt idx="1703">
                  <c:v>11.748996305202605</c:v>
                </c:pt>
                <c:pt idx="1704">
                  <c:v>11.632049719067972</c:v>
                </c:pt>
                <c:pt idx="1705">
                  <c:v>11.259630244250486</c:v>
                </c:pt>
                <c:pt idx="1706">
                  <c:v>11.324630244250486</c:v>
                </c:pt>
                <c:pt idx="1707">
                  <c:v>11.324630244250486</c:v>
                </c:pt>
                <c:pt idx="1708">
                  <c:v>11.324630244250486</c:v>
                </c:pt>
                <c:pt idx="1709">
                  <c:v>11.261549841016489</c:v>
                </c:pt>
                <c:pt idx="1710">
                  <c:v>11.809539137002082</c:v>
                </c:pt>
                <c:pt idx="1711">
                  <c:v>11.855303785042812</c:v>
                </c:pt>
                <c:pt idx="1712">
                  <c:v>11.560360102321928</c:v>
                </c:pt>
                <c:pt idx="1713">
                  <c:v>11.590360102321918</c:v>
                </c:pt>
                <c:pt idx="1714">
                  <c:v>11.590360102321918</c:v>
                </c:pt>
                <c:pt idx="1715">
                  <c:v>11.678696256675501</c:v>
                </c:pt>
                <c:pt idx="1716">
                  <c:v>12.081538452960046</c:v>
                </c:pt>
                <c:pt idx="1717">
                  <c:v>12.32379794036202</c:v>
                </c:pt>
                <c:pt idx="1718">
                  <c:v>12.586706357010454</c:v>
                </c:pt>
                <c:pt idx="1719">
                  <c:v>12.317062710171513</c:v>
                </c:pt>
                <c:pt idx="1720">
                  <c:v>12.512062710171515</c:v>
                </c:pt>
                <c:pt idx="1721">
                  <c:v>12.512062710171515</c:v>
                </c:pt>
                <c:pt idx="1722">
                  <c:v>12.052358662214088</c:v>
                </c:pt>
                <c:pt idx="1723">
                  <c:v>12.246379520955879</c:v>
                </c:pt>
                <c:pt idx="1724">
                  <c:v>12.210481560005825</c:v>
                </c:pt>
                <c:pt idx="1725">
                  <c:v>11.633964192071968</c:v>
                </c:pt>
                <c:pt idx="1726">
                  <c:v>11.887296620228152</c:v>
                </c:pt>
                <c:pt idx="1727">
                  <c:v>11.872296620228159</c:v>
                </c:pt>
                <c:pt idx="1728">
                  <c:v>11.872296620228159</c:v>
                </c:pt>
                <c:pt idx="1729">
                  <c:v>12.002380401351168</c:v>
                </c:pt>
                <c:pt idx="1730">
                  <c:v>12.41784206676645</c:v>
                </c:pt>
                <c:pt idx="1731">
                  <c:v>12.583453563737844</c:v>
                </c:pt>
                <c:pt idx="1732">
                  <c:v>12.680615113903277</c:v>
                </c:pt>
                <c:pt idx="1733">
                  <c:v>12.70803657455985</c:v>
                </c:pt>
                <c:pt idx="1734">
                  <c:v>12.78803657455985</c:v>
                </c:pt>
                <c:pt idx="1735">
                  <c:v>12.78803657455985</c:v>
                </c:pt>
                <c:pt idx="1736">
                  <c:v>11.940794117486309</c:v>
                </c:pt>
                <c:pt idx="1737">
                  <c:v>11.773512927654632</c:v>
                </c:pt>
                <c:pt idx="1738">
                  <c:v>11.856216484175473</c:v>
                </c:pt>
                <c:pt idx="1739">
                  <c:v>11.638451281523722</c:v>
                </c:pt>
                <c:pt idx="1740">
                  <c:v>11.726255176427225</c:v>
                </c:pt>
                <c:pt idx="1741">
                  <c:v>11.816255176427239</c:v>
                </c:pt>
                <c:pt idx="1742">
                  <c:v>11.816255176427239</c:v>
                </c:pt>
                <c:pt idx="1743">
                  <c:v>11.910138244753984</c:v>
                </c:pt>
                <c:pt idx="1744">
                  <c:v>12.035370646547285</c:v>
                </c:pt>
                <c:pt idx="1745">
                  <c:v>12.29151160649851</c:v>
                </c:pt>
                <c:pt idx="1746">
                  <c:v>12.510011974817623</c:v>
                </c:pt>
                <c:pt idx="1747">
                  <c:v>13.179902197125134</c:v>
                </c:pt>
                <c:pt idx="1748">
                  <c:v>13.114902197125135</c:v>
                </c:pt>
                <c:pt idx="1749">
                  <c:v>13.114902197125135</c:v>
                </c:pt>
                <c:pt idx="1750">
                  <c:v>13.116464292513736</c:v>
                </c:pt>
                <c:pt idx="1751">
                  <c:v>12.876800621338306</c:v>
                </c:pt>
                <c:pt idx="1752">
                  <c:v>12.85261733370869</c:v>
                </c:pt>
                <c:pt idx="1753">
                  <c:v>12.62483387299276</c:v>
                </c:pt>
                <c:pt idx="1754">
                  <c:v>12.809099560303771</c:v>
                </c:pt>
                <c:pt idx="1755">
                  <c:v>12.869099560303773</c:v>
                </c:pt>
                <c:pt idx="1756">
                  <c:v>12.869099560303773</c:v>
                </c:pt>
                <c:pt idx="1757">
                  <c:v>12.854796107388649</c:v>
                </c:pt>
                <c:pt idx="1758">
                  <c:v>12.712639570213554</c:v>
                </c:pt>
                <c:pt idx="1759">
                  <c:v>12.602025574262186</c:v>
                </c:pt>
                <c:pt idx="1760">
                  <c:v>12.790040443904605</c:v>
                </c:pt>
                <c:pt idx="1761">
                  <c:v>12.726926523533038</c:v>
                </c:pt>
                <c:pt idx="1762">
                  <c:v>12.686926523533039</c:v>
                </c:pt>
                <c:pt idx="1763">
                  <c:v>12.686926523533039</c:v>
                </c:pt>
                <c:pt idx="1764">
                  <c:v>12.575648869090672</c:v>
                </c:pt>
                <c:pt idx="1765">
                  <c:v>12.235692852122584</c:v>
                </c:pt>
                <c:pt idx="1766">
                  <c:v>12.624353959982448</c:v>
                </c:pt>
                <c:pt idx="1767">
                  <c:v>12.795305612457344</c:v>
                </c:pt>
                <c:pt idx="1768">
                  <c:v>12.762738771129975</c:v>
                </c:pt>
                <c:pt idx="1769">
                  <c:v>12.692738771129973</c:v>
                </c:pt>
                <c:pt idx="1770">
                  <c:v>12.692738771129973</c:v>
                </c:pt>
                <c:pt idx="1771">
                  <c:v>12.829409726731596</c:v>
                </c:pt>
                <c:pt idx="1772">
                  <c:v>12.98417594819742</c:v>
                </c:pt>
                <c:pt idx="1773">
                  <c:v>12.794861645897338</c:v>
                </c:pt>
                <c:pt idx="1774">
                  <c:v>12.758553733147751</c:v>
                </c:pt>
                <c:pt idx="1775">
                  <c:v>12.980015905176149</c:v>
                </c:pt>
                <c:pt idx="1776">
                  <c:v>13.170015905176149</c:v>
                </c:pt>
                <c:pt idx="1777">
                  <c:v>13.170015905176149</c:v>
                </c:pt>
                <c:pt idx="1778">
                  <c:v>12.917052236645434</c:v>
                </c:pt>
                <c:pt idx="1779">
                  <c:v>13.090336352245119</c:v>
                </c:pt>
                <c:pt idx="1780">
                  <c:v>13.161132312755322</c:v>
                </c:pt>
                <c:pt idx="1781">
                  <c:v>12.701056609712818</c:v>
                </c:pt>
                <c:pt idx="1782">
                  <c:v>12.565476297290738</c:v>
                </c:pt>
                <c:pt idx="1783">
                  <c:v>12.670476297290724</c:v>
                </c:pt>
                <c:pt idx="1784">
                  <c:v>12.670476297290724</c:v>
                </c:pt>
                <c:pt idx="1785">
                  <c:v>12.363833154195056</c:v>
                </c:pt>
                <c:pt idx="1786">
                  <c:v>12.490365262568314</c:v>
                </c:pt>
                <c:pt idx="1787">
                  <c:v>12.232238321725768</c:v>
                </c:pt>
                <c:pt idx="1788">
                  <c:v>12.492238321725772</c:v>
                </c:pt>
                <c:pt idx="1789">
                  <c:v>12.492238321725772</c:v>
                </c:pt>
                <c:pt idx="1790">
                  <c:v>12.492238321725772</c:v>
                </c:pt>
                <c:pt idx="1791">
                  <c:v>12.492238321725772</c:v>
                </c:pt>
                <c:pt idx="1792">
                  <c:v>12.784763933632515</c:v>
                </c:pt>
                <c:pt idx="1793">
                  <c:v>12.533339902022551</c:v>
                </c:pt>
                <c:pt idx="1794">
                  <c:v>12.262537923330216</c:v>
                </c:pt>
                <c:pt idx="1795">
                  <c:v>11.913320114489704</c:v>
                </c:pt>
                <c:pt idx="1796">
                  <c:v>12.081607389387734</c:v>
                </c:pt>
                <c:pt idx="1797">
                  <c:v>12.211607389387735</c:v>
                </c:pt>
                <c:pt idx="1798">
                  <c:v>12.211607389387735</c:v>
                </c:pt>
                <c:pt idx="1799">
                  <c:v>12.465313942246922</c:v>
                </c:pt>
                <c:pt idx="1800">
                  <c:v>12.507047280554835</c:v>
                </c:pt>
                <c:pt idx="1801">
                  <c:v>12.522472067877302</c:v>
                </c:pt>
                <c:pt idx="1802">
                  <c:v>12.577800539867876</c:v>
                </c:pt>
                <c:pt idx="1803">
                  <c:v>12.490193526393837</c:v>
                </c:pt>
                <c:pt idx="1804">
                  <c:v>12.615193526393837</c:v>
                </c:pt>
                <c:pt idx="1805">
                  <c:v>12.615193526393837</c:v>
                </c:pt>
                <c:pt idx="1806">
                  <c:v>12.343749445945322</c:v>
                </c:pt>
                <c:pt idx="1807">
                  <c:v>12.654243713144073</c:v>
                </c:pt>
                <c:pt idx="1808">
                  <c:v>12.2092225461883</c:v>
                </c:pt>
                <c:pt idx="1809">
                  <c:v>12.017878801918718</c:v>
                </c:pt>
                <c:pt idx="1810">
                  <c:v>12.07772577217418</c:v>
                </c:pt>
                <c:pt idx="1811">
                  <c:v>12.117725772174172</c:v>
                </c:pt>
                <c:pt idx="1812">
                  <c:v>12.117725772174172</c:v>
                </c:pt>
                <c:pt idx="1813">
                  <c:v>12.180480782784478</c:v>
                </c:pt>
                <c:pt idx="1814">
                  <c:v>12.723331749421051</c:v>
                </c:pt>
                <c:pt idx="1815">
                  <c:v>12.611757745607671</c:v>
                </c:pt>
                <c:pt idx="1816">
                  <c:v>12.628850572242149</c:v>
                </c:pt>
                <c:pt idx="1817">
                  <c:v>12.563392870148476</c:v>
                </c:pt>
                <c:pt idx="1818">
                  <c:v>12.67339287014847</c:v>
                </c:pt>
                <c:pt idx="1819">
                  <c:v>12.67339287014847</c:v>
                </c:pt>
                <c:pt idx="1820">
                  <c:v>12.67339287014847</c:v>
                </c:pt>
                <c:pt idx="1821">
                  <c:v>12.82303737077445</c:v>
                </c:pt>
                <c:pt idx="1822">
                  <c:v>12.662238582739334</c:v>
                </c:pt>
                <c:pt idx="1823">
                  <c:v>12.648100635097748</c:v>
                </c:pt>
                <c:pt idx="1824">
                  <c:v>12.68347329548255</c:v>
                </c:pt>
                <c:pt idx="1825">
                  <c:v>12.68347329548255</c:v>
                </c:pt>
                <c:pt idx="1826">
                  <c:v>12.723473295482549</c:v>
                </c:pt>
                <c:pt idx="1827">
                  <c:v>12.723473295482549</c:v>
                </c:pt>
                <c:pt idx="1828">
                  <c:v>12.992912375723071</c:v>
                </c:pt>
                <c:pt idx="1829">
                  <c:v>12.818038533521523</c:v>
                </c:pt>
                <c:pt idx="1830">
                  <c:v>12.647047938961229</c:v>
                </c:pt>
                <c:pt idx="1831">
                  <c:v>12.438913808619072</c:v>
                </c:pt>
                <c:pt idx="1832">
                  <c:v>12.488913808619085</c:v>
                </c:pt>
                <c:pt idx="1833">
                  <c:v>12.488913808619085</c:v>
                </c:pt>
                <c:pt idx="1834">
                  <c:v>12.255153364814745</c:v>
                </c:pt>
                <c:pt idx="1835">
                  <c:v>11.903608223504406</c:v>
                </c:pt>
                <c:pt idx="1836">
                  <c:v>11.109602010598023</c:v>
                </c:pt>
                <c:pt idx="1837">
                  <c:v>11.482861702558418</c:v>
                </c:pt>
                <c:pt idx="1838">
                  <c:v>11.691234063631168</c:v>
                </c:pt>
                <c:pt idx="1839">
                  <c:v>11.721234063631153</c:v>
                </c:pt>
                <c:pt idx="1840">
                  <c:v>11.721234063631153</c:v>
                </c:pt>
                <c:pt idx="1841">
                  <c:v>11.721234063631153</c:v>
                </c:pt>
                <c:pt idx="1842">
                  <c:v>11.712245979401796</c:v>
                </c:pt>
                <c:pt idx="1843">
                  <c:v>11.628474426452483</c:v>
                </c:pt>
                <c:pt idx="1844">
                  <c:v>11.311263047036118</c:v>
                </c:pt>
                <c:pt idx="1845">
                  <c:v>11.03758058975297</c:v>
                </c:pt>
                <c:pt idx="1846">
                  <c:v>11.167580589752976</c:v>
                </c:pt>
                <c:pt idx="1847">
                  <c:v>11.167580589752976</c:v>
                </c:pt>
                <c:pt idx="1848">
                  <c:v>11.54279922175467</c:v>
                </c:pt>
                <c:pt idx="1849">
                  <c:v>11.076572496089096</c:v>
                </c:pt>
                <c:pt idx="1850">
                  <c:v>10.785674294910272</c:v>
                </c:pt>
                <c:pt idx="1851">
                  <c:v>11.098554055861529</c:v>
                </c:pt>
                <c:pt idx="1852">
                  <c:v>11.098382018559654</c:v>
                </c:pt>
                <c:pt idx="1853">
                  <c:v>11.193382018559667</c:v>
                </c:pt>
                <c:pt idx="1854">
                  <c:v>11.193382018559667</c:v>
                </c:pt>
                <c:pt idx="1855">
                  <c:v>10.979791497153428</c:v>
                </c:pt>
                <c:pt idx="1856">
                  <c:v>10.710191154816698</c:v>
                </c:pt>
                <c:pt idx="1857">
                  <c:v>10.7622172510398</c:v>
                </c:pt>
                <c:pt idx="1858">
                  <c:v>10.78244049667842</c:v>
                </c:pt>
                <c:pt idx="1859">
                  <c:v>10.856608533493318</c:v>
                </c:pt>
                <c:pt idx="1860">
                  <c:v>10.756608533493306</c:v>
                </c:pt>
                <c:pt idx="1861">
                  <c:v>10.756608533493306</c:v>
                </c:pt>
                <c:pt idx="1862">
                  <c:v>10.48461732481822</c:v>
                </c:pt>
                <c:pt idx="1863">
                  <c:v>10.306805656019959</c:v>
                </c:pt>
                <c:pt idx="1864">
                  <c:v>10.234414704257418</c:v>
                </c:pt>
                <c:pt idx="1865">
                  <c:v>10.389189818986457</c:v>
                </c:pt>
                <c:pt idx="1866">
                  <c:v>9.976712076855172</c:v>
                </c:pt>
                <c:pt idx="1867">
                  <c:v>9.966712076855174</c:v>
                </c:pt>
                <c:pt idx="1868">
                  <c:v>9.966712076855174</c:v>
                </c:pt>
                <c:pt idx="1869">
                  <c:v>10.001986001642226</c:v>
                </c:pt>
                <c:pt idx="1870">
                  <c:v>9.9544247568352748</c:v>
                </c:pt>
                <c:pt idx="1871">
                  <c:v>9.9572547415432098</c:v>
                </c:pt>
                <c:pt idx="1872">
                  <c:v>9.9414052593574667</c:v>
                </c:pt>
                <c:pt idx="1873">
                  <c:v>10.180672392242789</c:v>
                </c:pt>
                <c:pt idx="1874">
                  <c:v>9.9806723922427896</c:v>
                </c:pt>
                <c:pt idx="1875">
                  <c:v>9.9806723922427896</c:v>
                </c:pt>
                <c:pt idx="1876">
                  <c:v>9.9806723922427896</c:v>
                </c:pt>
                <c:pt idx="1877">
                  <c:v>10.223527453594448</c:v>
                </c:pt>
                <c:pt idx="1878">
                  <c:v>10.34494196041314</c:v>
                </c:pt>
                <c:pt idx="1879">
                  <c:v>10.324386546956594</c:v>
                </c:pt>
                <c:pt idx="1880">
                  <c:v>10.649938936511168</c:v>
                </c:pt>
                <c:pt idx="1881">
                  <c:v>10.724938936511153</c:v>
                </c:pt>
                <c:pt idx="1882">
                  <c:v>10.724938936511153</c:v>
                </c:pt>
                <c:pt idx="1883">
                  <c:v>10.732001743068265</c:v>
                </c:pt>
                <c:pt idx="1884">
                  <c:v>10.797103093575698</c:v>
                </c:pt>
                <c:pt idx="1885">
                  <c:v>10.805213016190622</c:v>
                </c:pt>
                <c:pt idx="1886">
                  <c:v>10.971839898706056</c:v>
                </c:pt>
                <c:pt idx="1887">
                  <c:v>10.836498640593934</c:v>
                </c:pt>
                <c:pt idx="1888">
                  <c:v>10.901498640593934</c:v>
                </c:pt>
                <c:pt idx="1889">
                  <c:v>10.901498640593934</c:v>
                </c:pt>
                <c:pt idx="1890">
                  <c:v>10.945039259846475</c:v>
                </c:pt>
                <c:pt idx="1891">
                  <c:v>10.84478212398013</c:v>
                </c:pt>
                <c:pt idx="1892">
                  <c:v>11.135815267125302</c:v>
                </c:pt>
                <c:pt idx="1893">
                  <c:v>11.505973266978344</c:v>
                </c:pt>
                <c:pt idx="1894">
                  <c:v>11.883866737241286</c:v>
                </c:pt>
                <c:pt idx="1895">
                  <c:v>11.913866737241284</c:v>
                </c:pt>
                <c:pt idx="1896">
                  <c:v>11.913866737241284</c:v>
                </c:pt>
                <c:pt idx="1897">
                  <c:v>11.698499682353697</c:v>
                </c:pt>
                <c:pt idx="1898">
                  <c:v>11.492007003717269</c:v>
                </c:pt>
                <c:pt idx="1899">
                  <c:v>11.367329590009996</c:v>
                </c:pt>
                <c:pt idx="1900">
                  <c:v>11.226144023345457</c:v>
                </c:pt>
                <c:pt idx="1901">
                  <c:v>11.4096221777158</c:v>
                </c:pt>
                <c:pt idx="1902">
                  <c:v>11.469622177715802</c:v>
                </c:pt>
                <c:pt idx="1903">
                  <c:v>11.469622177715802</c:v>
                </c:pt>
                <c:pt idx="1904">
                  <c:v>11.528759215027002</c:v>
                </c:pt>
                <c:pt idx="1905">
                  <c:v>11.14874442068021</c:v>
                </c:pt>
                <c:pt idx="1906">
                  <c:v>11.027859666342325</c:v>
                </c:pt>
                <c:pt idx="1907">
                  <c:v>10.743978810903512</c:v>
                </c:pt>
                <c:pt idx="1908">
                  <c:v>11.138956187721755</c:v>
                </c:pt>
                <c:pt idx="1909">
                  <c:v>11.258956187721768</c:v>
                </c:pt>
                <c:pt idx="1910">
                  <c:v>11.258956187721768</c:v>
                </c:pt>
                <c:pt idx="1911">
                  <c:v>11.363225467645909</c:v>
                </c:pt>
                <c:pt idx="1912">
                  <c:v>11.347997847282164</c:v>
                </c:pt>
                <c:pt idx="1913">
                  <c:v>11.276117448732558</c:v>
                </c:pt>
                <c:pt idx="1914">
                  <c:v>11.225156004636904</c:v>
                </c:pt>
                <c:pt idx="1915">
                  <c:v>11.147338066607288</c:v>
                </c:pt>
                <c:pt idx="1916">
                  <c:v>11.147338066607288</c:v>
                </c:pt>
                <c:pt idx="1917">
                  <c:v>11.167338066607289</c:v>
                </c:pt>
                <c:pt idx="1918">
                  <c:v>10.785391309154242</c:v>
                </c:pt>
                <c:pt idx="1919">
                  <c:v>11.096851209306084</c:v>
                </c:pt>
                <c:pt idx="1920">
                  <c:v>10.812958795523121</c:v>
                </c:pt>
                <c:pt idx="1921">
                  <c:v>10.714156141691706</c:v>
                </c:pt>
                <c:pt idx="1922">
                  <c:v>10.794156141691706</c:v>
                </c:pt>
                <c:pt idx="1923">
                  <c:v>10.794156141691706</c:v>
                </c:pt>
                <c:pt idx="1924">
                  <c:v>10.794156141691706</c:v>
                </c:pt>
                <c:pt idx="1925">
                  <c:v>10.642429777680356</c:v>
                </c:pt>
                <c:pt idx="1926">
                  <c:v>10.619181476781646</c:v>
                </c:pt>
                <c:pt idx="1927">
                  <c:v>10.671190619427373</c:v>
                </c:pt>
                <c:pt idx="1928">
                  <c:v>10.880586100373288</c:v>
                </c:pt>
                <c:pt idx="1929">
                  <c:v>10.965733494004605</c:v>
                </c:pt>
                <c:pt idx="1930">
                  <c:v>10.980733494004587</c:v>
                </c:pt>
                <c:pt idx="1931">
                  <c:v>10.980733494004587</c:v>
                </c:pt>
                <c:pt idx="1932">
                  <c:v>11.059526609572726</c:v>
                </c:pt>
                <c:pt idx="1933">
                  <c:v>11.236288837319535</c:v>
                </c:pt>
                <c:pt idx="1934">
                  <c:v>11.048322263926048</c:v>
                </c:pt>
                <c:pt idx="1935">
                  <c:v>11.059509951543509</c:v>
                </c:pt>
                <c:pt idx="1936">
                  <c:v>11.130328779050497</c:v>
                </c:pt>
                <c:pt idx="1937">
                  <c:v>11.155328779050512</c:v>
                </c:pt>
                <c:pt idx="1938">
                  <c:v>11.155328779050512</c:v>
                </c:pt>
                <c:pt idx="1939">
                  <c:v>11.113522593116759</c:v>
                </c:pt>
                <c:pt idx="1940">
                  <c:v>11.16851659721633</c:v>
                </c:pt>
                <c:pt idx="1941">
                  <c:v>10.984392570250709</c:v>
                </c:pt>
                <c:pt idx="1942">
                  <c:v>10.990990736035922</c:v>
                </c:pt>
                <c:pt idx="1943">
                  <c:v>10.835510413964059</c:v>
                </c:pt>
                <c:pt idx="1944">
                  <c:v>10.895510413964061</c:v>
                </c:pt>
                <c:pt idx="1945">
                  <c:v>10.895510413964061</c:v>
                </c:pt>
                <c:pt idx="1946">
                  <c:v>10.740522074319868</c:v>
                </c:pt>
                <c:pt idx="1947">
                  <c:v>10.487121178126868</c:v>
                </c:pt>
                <c:pt idx="1948">
                  <c:v>9.8669866689919914</c:v>
                </c:pt>
                <c:pt idx="1949">
                  <c:v>9.3115669658668256</c:v>
                </c:pt>
                <c:pt idx="1950">
                  <c:v>8.8250986879835427</c:v>
                </c:pt>
                <c:pt idx="1951">
                  <c:v>8.8050986879835467</c:v>
                </c:pt>
                <c:pt idx="1952">
                  <c:v>8.8050986879835467</c:v>
                </c:pt>
                <c:pt idx="1953">
                  <c:v>8.7895485441494596</c:v>
                </c:pt>
                <c:pt idx="1954">
                  <c:v>8.6975045239321709</c:v>
                </c:pt>
                <c:pt idx="1955">
                  <c:v>8.9150674462435937</c:v>
                </c:pt>
                <c:pt idx="1956">
                  <c:v>9.0872986303244687</c:v>
                </c:pt>
                <c:pt idx="1957">
                  <c:v>9.1043436428514326</c:v>
                </c:pt>
                <c:pt idx="1958">
                  <c:v>9.1043436428514326</c:v>
                </c:pt>
                <c:pt idx="1959">
                  <c:v>9.1043436428514326</c:v>
                </c:pt>
                <c:pt idx="1960">
                  <c:v>8.9175958752750528</c:v>
                </c:pt>
                <c:pt idx="1961">
                  <c:v>8.8152342822096053</c:v>
                </c:pt>
                <c:pt idx="1962">
                  <c:v>8.4937546401771957</c:v>
                </c:pt>
                <c:pt idx="1963">
                  <c:v>8.284186046845825</c:v>
                </c:pt>
                <c:pt idx="1964">
                  <c:v>8.099383759643036</c:v>
                </c:pt>
                <c:pt idx="1965">
                  <c:v>8.1443837596430289</c:v>
                </c:pt>
                <c:pt idx="1966">
                  <c:v>8.1443837596430289</c:v>
                </c:pt>
                <c:pt idx="1967">
                  <c:v>8.3412600540376687</c:v>
                </c:pt>
                <c:pt idx="1968">
                  <c:v>8.1068858459340163</c:v>
                </c:pt>
                <c:pt idx="1969">
                  <c:v>7.6487262378217675</c:v>
                </c:pt>
                <c:pt idx="1970">
                  <c:v>7.4398839003546238</c:v>
                </c:pt>
                <c:pt idx="1971">
                  <c:v>7.3941785142945049</c:v>
                </c:pt>
                <c:pt idx="1972">
                  <c:v>7.4941785142945054</c:v>
                </c:pt>
                <c:pt idx="1973">
                  <c:v>7.4941785142945054</c:v>
                </c:pt>
                <c:pt idx="1974">
                  <c:v>7.4941785142945054</c:v>
                </c:pt>
                <c:pt idx="1975">
                  <c:v>7.5476415989201104</c:v>
                </c:pt>
                <c:pt idx="1976">
                  <c:v>7.045612171525768</c:v>
                </c:pt>
                <c:pt idx="1977">
                  <c:v>6.7527641793455757</c:v>
                </c:pt>
                <c:pt idx="1978">
                  <c:v>6.2445933433018901</c:v>
                </c:pt>
                <c:pt idx="1979">
                  <c:v>6.3495933433018914</c:v>
                </c:pt>
                <c:pt idx="1980">
                  <c:v>6.3495933433018914</c:v>
                </c:pt>
                <c:pt idx="1981">
                  <c:v>6.3714950885009998</c:v>
                </c:pt>
                <c:pt idx="1982">
                  <c:v>6.6444737028001803</c:v>
                </c:pt>
                <c:pt idx="1983">
                  <c:v>6.8562448278895651</c:v>
                </c:pt>
                <c:pt idx="1984">
                  <c:v>6.5462228092854868</c:v>
                </c:pt>
                <c:pt idx="1985">
                  <c:v>6.2509745888643202</c:v>
                </c:pt>
                <c:pt idx="1986">
                  <c:v>6.3559745888643207</c:v>
                </c:pt>
                <c:pt idx="1987">
                  <c:v>6.3559745888643207</c:v>
                </c:pt>
                <c:pt idx="1988">
                  <c:v>6.4221658603425382</c:v>
                </c:pt>
                <c:pt idx="1989">
                  <c:v>6.3179716223573061</c:v>
                </c:pt>
                <c:pt idx="1990">
                  <c:v>6.2969164625653464</c:v>
                </c:pt>
                <c:pt idx="1991">
                  <c:v>6.3967049906883027</c:v>
                </c:pt>
                <c:pt idx="1992">
                  <c:v>6.5166626998437396</c:v>
                </c:pt>
                <c:pt idx="1993">
                  <c:v>6.2666626998437396</c:v>
                </c:pt>
                <c:pt idx="1994">
                  <c:v>6.2666626998437396</c:v>
                </c:pt>
                <c:pt idx="1995">
                  <c:v>6.1227911718161465</c:v>
                </c:pt>
                <c:pt idx="1996">
                  <c:v>6.2513103664880685</c:v>
                </c:pt>
                <c:pt idx="1997">
                  <c:v>5.9824832164154902</c:v>
                </c:pt>
                <c:pt idx="1998">
                  <c:v>5.7098008841885894</c:v>
                </c:pt>
                <c:pt idx="1999">
                  <c:v>5.7721443519414688</c:v>
                </c:pt>
                <c:pt idx="2000">
                  <c:v>5.7471443519414676</c:v>
                </c:pt>
                <c:pt idx="2001">
                  <c:v>5.7471443519414676</c:v>
                </c:pt>
                <c:pt idx="2002">
                  <c:v>5.6590190505891815</c:v>
                </c:pt>
                <c:pt idx="2003">
                  <c:v>5.5346626995375914</c:v>
                </c:pt>
                <c:pt idx="2004">
                  <c:v>5.573441273523799</c:v>
                </c:pt>
                <c:pt idx="2005">
                  <c:v>5.2948400702899958</c:v>
                </c:pt>
                <c:pt idx="2006">
                  <c:v>5.7423843408251605</c:v>
                </c:pt>
                <c:pt idx="2007">
                  <c:v>5.7423843408251605</c:v>
                </c:pt>
                <c:pt idx="2008">
                  <c:v>5.8073843408251538</c:v>
                </c:pt>
                <c:pt idx="2009">
                  <c:v>5.843253427515398</c:v>
                </c:pt>
                <c:pt idx="2010">
                  <c:v>6.1660447749385341</c:v>
                </c:pt>
                <c:pt idx="2011">
                  <c:v>6.1160447749385352</c:v>
                </c:pt>
                <c:pt idx="2012">
                  <c:v>6.1221321414798027</c:v>
                </c:pt>
                <c:pt idx="2013">
                  <c:v>5.7622829262272708</c:v>
                </c:pt>
                <c:pt idx="2014">
                  <c:v>5.7172829262272717</c:v>
                </c:pt>
                <c:pt idx="2015">
                  <c:v>5.7172829262272717</c:v>
                </c:pt>
                <c:pt idx="2016">
                  <c:v>5.8779844575128442</c:v>
                </c:pt>
                <c:pt idx="2017">
                  <c:v>5.9805376347160895</c:v>
                </c:pt>
                <c:pt idx="2018">
                  <c:v>6.0160387600992955</c:v>
                </c:pt>
                <c:pt idx="2019">
                  <c:v>6.2183946086165705</c:v>
                </c:pt>
                <c:pt idx="2020">
                  <c:v>6.3843303365874577</c:v>
                </c:pt>
                <c:pt idx="2021">
                  <c:v>6.3243303365874501</c:v>
                </c:pt>
                <c:pt idx="2022">
                  <c:v>6.3243303365874501</c:v>
                </c:pt>
                <c:pt idx="2023">
                  <c:v>6.5663717147315994</c:v>
                </c:pt>
                <c:pt idx="2024">
                  <c:v>6.9114178022959107</c:v>
                </c:pt>
                <c:pt idx="2025">
                  <c:v>7.1243437695711567</c:v>
                </c:pt>
                <c:pt idx="2026">
                  <c:v>7.5017679254776279</c:v>
                </c:pt>
                <c:pt idx="2027">
                  <c:v>7.2824008866257897</c:v>
                </c:pt>
                <c:pt idx="2028">
                  <c:v>7.2474008866257895</c:v>
                </c:pt>
                <c:pt idx="2029">
                  <c:v>7.2474008866257895</c:v>
                </c:pt>
                <c:pt idx="2030">
                  <c:v>6.6470312755016767</c:v>
                </c:pt>
                <c:pt idx="2031">
                  <c:v>6.5915029837920134</c:v>
                </c:pt>
                <c:pt idx="2032">
                  <c:v>6.5658341482777089</c:v>
                </c:pt>
                <c:pt idx="2033">
                  <c:v>6.7665606239041134</c:v>
                </c:pt>
                <c:pt idx="2034">
                  <c:v>6.7664958496147465</c:v>
                </c:pt>
                <c:pt idx="2035">
                  <c:v>6.8014958496147475</c:v>
                </c:pt>
                <c:pt idx="2036">
                  <c:v>6.8014958496147475</c:v>
                </c:pt>
                <c:pt idx="2037">
                  <c:v>6.6349442144237285</c:v>
                </c:pt>
                <c:pt idx="2038">
                  <c:v>6.3889190728418157</c:v>
                </c:pt>
                <c:pt idx="2039">
                  <c:v>6.3669890498528758</c:v>
                </c:pt>
                <c:pt idx="2040">
                  <c:v>6.2294386837612716</c:v>
                </c:pt>
                <c:pt idx="2041">
                  <c:v>6.5559121438465464</c:v>
                </c:pt>
                <c:pt idx="2042">
                  <c:v>6.8009121438465465</c:v>
                </c:pt>
                <c:pt idx="2043">
                  <c:v>6.8009121438465465</c:v>
                </c:pt>
                <c:pt idx="2044">
                  <c:v>6.8953420042558919</c:v>
                </c:pt>
                <c:pt idx="2045">
                  <c:v>7.2334234809072058</c:v>
                </c:pt>
                <c:pt idx="2046">
                  <c:v>7.2466793300183534</c:v>
                </c:pt>
                <c:pt idx="2047">
                  <c:v>7.2345802037458444</c:v>
                </c:pt>
                <c:pt idx="2048">
                  <c:v>7.2071779954381414</c:v>
                </c:pt>
                <c:pt idx="2049">
                  <c:v>7.2571779954381403</c:v>
                </c:pt>
                <c:pt idx="2050">
                  <c:v>7.2571779954381403</c:v>
                </c:pt>
                <c:pt idx="2051">
                  <c:v>7.3841524602108279</c:v>
                </c:pt>
                <c:pt idx="2052">
                  <c:v>7.5018266917943492</c:v>
                </c:pt>
                <c:pt idx="2053">
                  <c:v>7.4659534477066369</c:v>
                </c:pt>
                <c:pt idx="2054">
                  <c:v>7.5337744198708094</c:v>
                </c:pt>
                <c:pt idx="2055">
                  <c:v>7.5669829856120554</c:v>
                </c:pt>
                <c:pt idx="2056">
                  <c:v>7.6369829856120584</c:v>
                </c:pt>
                <c:pt idx="2057">
                  <c:v>7.6369829856120584</c:v>
                </c:pt>
                <c:pt idx="2058">
                  <c:v>7.5538444759836523</c:v>
                </c:pt>
                <c:pt idx="2059">
                  <c:v>7.6503323727796175</c:v>
                </c:pt>
                <c:pt idx="2060">
                  <c:v>7.5231286326046884</c:v>
                </c:pt>
                <c:pt idx="2061">
                  <c:v>7.3333067967453172</c:v>
                </c:pt>
                <c:pt idx="2062">
                  <c:v>6.9373492994464634</c:v>
                </c:pt>
                <c:pt idx="2063">
                  <c:v>6.9523492994464613</c:v>
                </c:pt>
                <c:pt idx="2064">
                  <c:v>6.9523492994464613</c:v>
                </c:pt>
                <c:pt idx="2065">
                  <c:v>6.6818142127833076</c:v>
                </c:pt>
                <c:pt idx="2066">
                  <c:v>6.8153143995877121</c:v>
                </c:pt>
                <c:pt idx="2067">
                  <c:v>7.0675771511531487</c:v>
                </c:pt>
                <c:pt idx="2068">
                  <c:v>7.3314621770577499</c:v>
                </c:pt>
                <c:pt idx="2069">
                  <c:v>7.3559850089485943</c:v>
                </c:pt>
                <c:pt idx="2070">
                  <c:v>7.350985008948598</c:v>
                </c:pt>
                <c:pt idx="2071">
                  <c:v>7.350985008948598</c:v>
                </c:pt>
                <c:pt idx="2072">
                  <c:v>7.350985008948598</c:v>
                </c:pt>
                <c:pt idx="2073">
                  <c:v>7.5436846172198546</c:v>
                </c:pt>
                <c:pt idx="2074">
                  <c:v>7.4662130479754367</c:v>
                </c:pt>
                <c:pt idx="2075">
                  <c:v>7.5671847293116272</c:v>
                </c:pt>
                <c:pt idx="2076">
                  <c:v>7.3260408806712753</c:v>
                </c:pt>
                <c:pt idx="2077">
                  <c:v>7.4460408806712826</c:v>
                </c:pt>
                <c:pt idx="2078">
                  <c:v>7.4460408806712826</c:v>
                </c:pt>
                <c:pt idx="2079">
                  <c:v>7.3592071309672811</c:v>
                </c:pt>
                <c:pt idx="2080">
                  <c:v>7.5068270046755794</c:v>
                </c:pt>
                <c:pt idx="2081">
                  <c:v>7.3951198490555221</c:v>
                </c:pt>
                <c:pt idx="2082">
                  <c:v>7.2625363633148075</c:v>
                </c:pt>
                <c:pt idx="2083">
                  <c:v>7.2065335038965852</c:v>
                </c:pt>
                <c:pt idx="2084">
                  <c:v>7.2765335038965864</c:v>
                </c:pt>
                <c:pt idx="2085">
                  <c:v>7.2765335038965864</c:v>
                </c:pt>
                <c:pt idx="2086">
                  <c:v>6.9123692559996801</c:v>
                </c:pt>
                <c:pt idx="2087">
                  <c:v>6.9424640220940734</c:v>
                </c:pt>
                <c:pt idx="2088">
                  <c:v>6.835854519390665</c:v>
                </c:pt>
                <c:pt idx="2089">
                  <c:v>6.8863852003636179</c:v>
                </c:pt>
                <c:pt idx="2090">
                  <c:v>7.0146286806090794</c:v>
                </c:pt>
                <c:pt idx="2091">
                  <c:v>7.0146286806090794</c:v>
                </c:pt>
                <c:pt idx="2092">
                  <c:v>7.0146286806090794</c:v>
                </c:pt>
                <c:pt idx="2093">
                  <c:v>6.7573875123651375</c:v>
                </c:pt>
                <c:pt idx="2094">
                  <c:v>6.7060660525611508</c:v>
                </c:pt>
                <c:pt idx="2095">
                  <c:v>6.519384552311168</c:v>
                </c:pt>
                <c:pt idx="2096">
                  <c:v>6.6522609393064691</c:v>
                </c:pt>
                <c:pt idx="2097">
                  <c:v>6.7574702727874998</c:v>
                </c:pt>
                <c:pt idx="2098">
                  <c:v>6.7574702727874998</c:v>
                </c:pt>
                <c:pt idx="2099">
                  <c:v>6.7574702727874998</c:v>
                </c:pt>
                <c:pt idx="2100">
                  <c:v>6.9520773080640721</c:v>
                </c:pt>
                <c:pt idx="2101">
                  <c:v>6.8750211582383116</c:v>
                </c:pt>
                <c:pt idx="2102">
                  <c:v>6.5831400956100321</c:v>
                </c:pt>
                <c:pt idx="2103">
                  <c:v>6.7188893299389045</c:v>
                </c:pt>
                <c:pt idx="2104">
                  <c:v>6.6591731202362148</c:v>
                </c:pt>
                <c:pt idx="2105">
                  <c:v>6.6291731202362145</c:v>
                </c:pt>
                <c:pt idx="2106">
                  <c:v>6.6291731202362145</c:v>
                </c:pt>
                <c:pt idx="2107">
                  <c:v>6.5836547296167316</c:v>
                </c:pt>
                <c:pt idx="2108">
                  <c:v>6.7696897995870504</c:v>
                </c:pt>
                <c:pt idx="2109">
                  <c:v>6.7896854769387005</c:v>
                </c:pt>
                <c:pt idx="2110">
                  <c:v>6.7541357010844445</c:v>
                </c:pt>
                <c:pt idx="2111">
                  <c:v>6.7176507996881893</c:v>
                </c:pt>
                <c:pt idx="2112">
                  <c:v>6.622650799688186</c:v>
                </c:pt>
                <c:pt idx="2113">
                  <c:v>6.622650799688186</c:v>
                </c:pt>
                <c:pt idx="2114">
                  <c:v>6.5785049778165332</c:v>
                </c:pt>
                <c:pt idx="2115">
                  <c:v>6.7124562518751789</c:v>
                </c:pt>
                <c:pt idx="2116">
                  <c:v>6.9726470578614492</c:v>
                </c:pt>
                <c:pt idx="2117">
                  <c:v>7.1059010877618576</c:v>
                </c:pt>
                <c:pt idx="2118">
                  <c:v>7.1672846918057216</c:v>
                </c:pt>
                <c:pt idx="2119">
                  <c:v>7.0122846918057276</c:v>
                </c:pt>
                <c:pt idx="2120">
                  <c:v>7.0122846918057276</c:v>
                </c:pt>
                <c:pt idx="2121">
                  <c:v>6.8941760658367457</c:v>
                </c:pt>
                <c:pt idx="2122">
                  <c:v>6.56995677791648</c:v>
                </c:pt>
                <c:pt idx="2123">
                  <c:v>6.811268492986696</c:v>
                </c:pt>
                <c:pt idx="2124">
                  <c:v>6.9069840050631104</c:v>
                </c:pt>
                <c:pt idx="2125">
                  <c:v>7.2084194808542694</c:v>
                </c:pt>
                <c:pt idx="2126">
                  <c:v>7.2184194808542594</c:v>
                </c:pt>
                <c:pt idx="2127">
                  <c:v>7.2184194808542594</c:v>
                </c:pt>
                <c:pt idx="2128">
                  <c:v>7.4311966573258026</c:v>
                </c:pt>
                <c:pt idx="2129">
                  <c:v>7.4109375157961299</c:v>
                </c:pt>
                <c:pt idx="2130">
                  <c:v>7.3357044032851233</c:v>
                </c:pt>
                <c:pt idx="2131">
                  <c:v>7.0948119647793675</c:v>
                </c:pt>
                <c:pt idx="2132">
                  <c:v>6.9602267066453507</c:v>
                </c:pt>
                <c:pt idx="2133">
                  <c:v>7.0652267066453485</c:v>
                </c:pt>
                <c:pt idx="2134">
                  <c:v>7.0652267066453485</c:v>
                </c:pt>
                <c:pt idx="2135">
                  <c:v>6.8508671704323021</c:v>
                </c:pt>
                <c:pt idx="2136">
                  <c:v>6.918069993909973</c:v>
                </c:pt>
                <c:pt idx="2137">
                  <c:v>6.6230033812019125</c:v>
                </c:pt>
                <c:pt idx="2138">
                  <c:v>6.5516769220617963</c:v>
                </c:pt>
                <c:pt idx="2139">
                  <c:v>6.6281734143850395</c:v>
                </c:pt>
                <c:pt idx="2140">
                  <c:v>6.753173414385043</c:v>
                </c:pt>
                <c:pt idx="2141">
                  <c:v>6.753173414385043</c:v>
                </c:pt>
                <c:pt idx="2142">
                  <c:v>6.8068357208540915</c:v>
                </c:pt>
                <c:pt idx="2143">
                  <c:v>6.6120634986875135</c:v>
                </c:pt>
                <c:pt idx="2144">
                  <c:v>6.4762304242149318</c:v>
                </c:pt>
                <c:pt idx="2145">
                  <c:v>6.3901891725749795</c:v>
                </c:pt>
                <c:pt idx="2146">
                  <c:v>6.35101600923291</c:v>
                </c:pt>
                <c:pt idx="2147">
                  <c:v>6.5260160092329089</c:v>
                </c:pt>
                <c:pt idx="2148">
                  <c:v>6.5260160092329089</c:v>
                </c:pt>
                <c:pt idx="2149">
                  <c:v>6.5514827484627336</c:v>
                </c:pt>
                <c:pt idx="2150">
                  <c:v>6.2153056159610713</c:v>
                </c:pt>
                <c:pt idx="2151">
                  <c:v>6.2956985347287517</c:v>
                </c:pt>
                <c:pt idx="2152">
                  <c:v>6.3156985347287495</c:v>
                </c:pt>
                <c:pt idx="2153">
                  <c:v>6.3156985347287495</c:v>
                </c:pt>
                <c:pt idx="2154">
                  <c:v>6.3156985347287495</c:v>
                </c:pt>
                <c:pt idx="2155">
                  <c:v>6.3156985347287495</c:v>
                </c:pt>
                <c:pt idx="2156">
                  <c:v>6.2980702798265487</c:v>
                </c:pt>
                <c:pt idx="2157">
                  <c:v>6.1139775777605356</c:v>
                </c:pt>
                <c:pt idx="2158">
                  <c:v>5.9476772997208833</c:v>
                </c:pt>
                <c:pt idx="2159">
                  <c:v>6.0595310612349405</c:v>
                </c:pt>
                <c:pt idx="2160">
                  <c:v>6.0772113832297894</c:v>
                </c:pt>
                <c:pt idx="2161">
                  <c:v>6.2222113832297836</c:v>
                </c:pt>
                <c:pt idx="2162">
                  <c:v>6.2222113832297836</c:v>
                </c:pt>
                <c:pt idx="2163">
                  <c:v>6.2279270124137955</c:v>
                </c:pt>
                <c:pt idx="2164">
                  <c:v>5.9941017385893955</c:v>
                </c:pt>
                <c:pt idx="2165">
                  <c:v>5.9182257594883181</c:v>
                </c:pt>
                <c:pt idx="2166">
                  <c:v>5.8874513330418674</c:v>
                </c:pt>
                <c:pt idx="2167">
                  <c:v>5.9010560415335984</c:v>
                </c:pt>
                <c:pt idx="2168">
                  <c:v>6.0460560415335971</c:v>
                </c:pt>
                <c:pt idx="2169">
                  <c:v>6.0460560415335971</c:v>
                </c:pt>
                <c:pt idx="2170">
                  <c:v>5.8934787545865115</c:v>
                </c:pt>
                <c:pt idx="2171">
                  <c:v>5.7372426794499773</c:v>
                </c:pt>
                <c:pt idx="2172">
                  <c:v>5.715863974220869</c:v>
                </c:pt>
                <c:pt idx="2173">
                  <c:v>5.7537233846634876</c:v>
                </c:pt>
                <c:pt idx="2174">
                  <c:v>5.8849700776192968</c:v>
                </c:pt>
                <c:pt idx="2175">
                  <c:v>6.0099700776193075</c:v>
                </c:pt>
                <c:pt idx="2176">
                  <c:v>6.0099700776193075</c:v>
                </c:pt>
                <c:pt idx="2177">
                  <c:v>6.1934258848427683</c:v>
                </c:pt>
                <c:pt idx="2178">
                  <c:v>6.3155211331542684</c:v>
                </c:pt>
                <c:pt idx="2179">
                  <c:v>6.249144315652031</c:v>
                </c:pt>
                <c:pt idx="2180">
                  <c:v>6.3944406138585643</c:v>
                </c:pt>
                <c:pt idx="2181">
                  <c:v>6.2619974694317317</c:v>
                </c:pt>
                <c:pt idx="2182">
                  <c:v>6.1869974694317325</c:v>
                </c:pt>
                <c:pt idx="2183">
                  <c:v>6.1869974694317325</c:v>
                </c:pt>
                <c:pt idx="2184">
                  <c:v>6.3218329286778605</c:v>
                </c:pt>
                <c:pt idx="2185">
                  <c:v>6.4468329286778623</c:v>
                </c:pt>
                <c:pt idx="2186">
                  <c:v>6.597326381967477</c:v>
                </c:pt>
                <c:pt idx="2187">
                  <c:v>6.5226018982904455</c:v>
                </c:pt>
                <c:pt idx="2188">
                  <c:v>6.5952373616263475</c:v>
                </c:pt>
                <c:pt idx="2189">
                  <c:v>6.5002373616263487</c:v>
                </c:pt>
                <c:pt idx="2190">
                  <c:v>6.5002373616263487</c:v>
                </c:pt>
                <c:pt idx="2191">
                  <c:v>6.4394567788584673</c:v>
                </c:pt>
                <c:pt idx="2192">
                  <c:v>6.4194567788584651</c:v>
                </c:pt>
                <c:pt idx="2193">
                  <c:v>6.5199657879149804</c:v>
                </c:pt>
                <c:pt idx="2194">
                  <c:v>6.320291830223371</c:v>
                </c:pt>
                <c:pt idx="2195">
                  <c:v>6.3969568383713842</c:v>
                </c:pt>
                <c:pt idx="2196">
                  <c:v>6.3869568383713853</c:v>
                </c:pt>
                <c:pt idx="2197">
                  <c:v>6.3869568383713853</c:v>
                </c:pt>
                <c:pt idx="2198">
                  <c:v>6.4488133408077228</c:v>
                </c:pt>
                <c:pt idx="2199">
                  <c:v>6.3557134582663091</c:v>
                </c:pt>
                <c:pt idx="2200">
                  <c:v>6.267254814842623</c:v>
                </c:pt>
                <c:pt idx="2201">
                  <c:v>6.1505681915381984</c:v>
                </c:pt>
                <c:pt idx="2202">
                  <c:v>6.0245507417112671</c:v>
                </c:pt>
                <c:pt idx="2203">
                  <c:v>5.9245507417112755</c:v>
                </c:pt>
                <c:pt idx="2204">
                  <c:v>5.9245507417112755</c:v>
                </c:pt>
                <c:pt idx="2205">
                  <c:v>5.916772590779166</c:v>
                </c:pt>
                <c:pt idx="2206">
                  <c:v>5.7202305673570883</c:v>
                </c:pt>
                <c:pt idx="2207">
                  <c:v>5.7300220134022117</c:v>
                </c:pt>
                <c:pt idx="2208">
                  <c:v>5.8115955805380075</c:v>
                </c:pt>
                <c:pt idx="2209">
                  <c:v>6.0156268189489959</c:v>
                </c:pt>
                <c:pt idx="2210">
                  <c:v>5.9156268189490016</c:v>
                </c:pt>
                <c:pt idx="2211">
                  <c:v>5.9156268189490016</c:v>
                </c:pt>
                <c:pt idx="2212">
                  <c:v>5.9156268189490016</c:v>
                </c:pt>
                <c:pt idx="2213">
                  <c:v>6.2513882293294865</c:v>
                </c:pt>
                <c:pt idx="2214">
                  <c:v>6.3351506738697472</c:v>
                </c:pt>
                <c:pt idx="2215">
                  <c:v>6.4677745376051234</c:v>
                </c:pt>
                <c:pt idx="2216">
                  <c:v>6.3215250888564745</c:v>
                </c:pt>
                <c:pt idx="2217">
                  <c:v>6.4665250888564785</c:v>
                </c:pt>
                <c:pt idx="2218">
                  <c:v>6.4665250888564785</c:v>
                </c:pt>
                <c:pt idx="2219">
                  <c:v>6.3819404814239524</c:v>
                </c:pt>
                <c:pt idx="2220">
                  <c:v>6.6750342848481417</c:v>
                </c:pt>
                <c:pt idx="2221">
                  <c:v>6.8776027417535301</c:v>
                </c:pt>
                <c:pt idx="2222">
                  <c:v>6.7670256542075444</c:v>
                </c:pt>
                <c:pt idx="2223">
                  <c:v>6.6562791901400402</c:v>
                </c:pt>
                <c:pt idx="2224">
                  <c:v>6.6512791901400403</c:v>
                </c:pt>
                <c:pt idx="2225">
                  <c:v>6.6512791901400403</c:v>
                </c:pt>
                <c:pt idx="2226">
                  <c:v>6.5072463813028332</c:v>
                </c:pt>
                <c:pt idx="2227">
                  <c:v>6.6863730856862524</c:v>
                </c:pt>
                <c:pt idx="2228">
                  <c:v>6.5794317459882183</c:v>
                </c:pt>
                <c:pt idx="2229">
                  <c:v>6.3856323456377986</c:v>
                </c:pt>
                <c:pt idx="2230">
                  <c:v>6.3268390116153945</c:v>
                </c:pt>
                <c:pt idx="2231">
                  <c:v>6.4568390116153962</c:v>
                </c:pt>
                <c:pt idx="2232">
                  <c:v>6.4568390116153962</c:v>
                </c:pt>
                <c:pt idx="2233">
                  <c:v>6.436415802896776</c:v>
                </c:pt>
                <c:pt idx="2234">
                  <c:v>6.6337121324837014</c:v>
                </c:pt>
                <c:pt idx="2235">
                  <c:v>6.5578074603036853</c:v>
                </c:pt>
                <c:pt idx="2236">
                  <c:v>6.5811866988086987</c:v>
                </c:pt>
                <c:pt idx="2237">
                  <c:v>6.5851836835387427</c:v>
                </c:pt>
                <c:pt idx="2238">
                  <c:v>6.6901836835387405</c:v>
                </c:pt>
                <c:pt idx="2239">
                  <c:v>6.6901836835387405</c:v>
                </c:pt>
                <c:pt idx="2240">
                  <c:v>6.6901836835387405</c:v>
                </c:pt>
                <c:pt idx="2241">
                  <c:v>6.7764403534702033</c:v>
                </c:pt>
                <c:pt idx="2242">
                  <c:v>6.7050564232668837</c:v>
                </c:pt>
                <c:pt idx="2243">
                  <c:v>6.3492292743105292</c:v>
                </c:pt>
                <c:pt idx="2244">
                  <c:v>6.4207221102761531</c:v>
                </c:pt>
                <c:pt idx="2245">
                  <c:v>6.4457221102761597</c:v>
                </c:pt>
                <c:pt idx="2246">
                  <c:v>6.4457221102761597</c:v>
                </c:pt>
                <c:pt idx="2247">
                  <c:v>6.4595903619403314</c:v>
                </c:pt>
                <c:pt idx="2248">
                  <c:v>6.1543213076655778</c:v>
                </c:pt>
                <c:pt idx="2249">
                  <c:v>6.0998968339611892</c:v>
                </c:pt>
                <c:pt idx="2250">
                  <c:v>6.0968225856448797</c:v>
                </c:pt>
                <c:pt idx="2251">
                  <c:v>5.8685688046063325</c:v>
                </c:pt>
                <c:pt idx="2252">
                  <c:v>5.8135688046063327</c:v>
                </c:pt>
                <c:pt idx="2253">
                  <c:v>5.8135688046063327</c:v>
                </c:pt>
                <c:pt idx="2254">
                  <c:v>5.6609178000851772</c:v>
                </c:pt>
                <c:pt idx="2255">
                  <c:v>5.6959267328068499</c:v>
                </c:pt>
                <c:pt idx="2256">
                  <c:v>5.6068119654536694</c:v>
                </c:pt>
                <c:pt idx="2257">
                  <c:v>5.6478087834973882</c:v>
                </c:pt>
                <c:pt idx="2258">
                  <c:v>5.674279074967119</c:v>
                </c:pt>
                <c:pt idx="2259">
                  <c:v>5.634279074967119</c:v>
                </c:pt>
                <c:pt idx="2260">
                  <c:v>5.634279074967119</c:v>
                </c:pt>
                <c:pt idx="2261">
                  <c:v>5.6010527420853817</c:v>
                </c:pt>
                <c:pt idx="2262">
                  <c:v>5.5424926194821014</c:v>
                </c:pt>
                <c:pt idx="2263">
                  <c:v>5.5099060290069071</c:v>
                </c:pt>
                <c:pt idx="2264">
                  <c:v>5.6031342871790697</c:v>
                </c:pt>
                <c:pt idx="2265">
                  <c:v>5.754882757568895</c:v>
                </c:pt>
                <c:pt idx="2266">
                  <c:v>5.6098827575688963</c:v>
                </c:pt>
                <c:pt idx="2267">
                  <c:v>5.6098827575688963</c:v>
                </c:pt>
                <c:pt idx="2268">
                  <c:v>5.5771511319441789</c:v>
                </c:pt>
                <c:pt idx="2269">
                  <c:v>5.4969638791332525</c:v>
                </c:pt>
                <c:pt idx="2270">
                  <c:v>5.4982621896174493</c:v>
                </c:pt>
                <c:pt idx="2271">
                  <c:v>5.4865799390123184</c:v>
                </c:pt>
                <c:pt idx="2272">
                  <c:v>5.4989224033383381</c:v>
                </c:pt>
                <c:pt idx="2273">
                  <c:v>5.503922403338338</c:v>
                </c:pt>
                <c:pt idx="2274">
                  <c:v>5.503922403338338</c:v>
                </c:pt>
                <c:pt idx="2275">
                  <c:v>5.6566686978724325</c:v>
                </c:pt>
                <c:pt idx="2276">
                  <c:v>5.6732989475590463</c:v>
                </c:pt>
                <c:pt idx="2277">
                  <c:v>5.8835465105391416</c:v>
                </c:pt>
                <c:pt idx="2278">
                  <c:v>5.9119056678948096</c:v>
                </c:pt>
                <c:pt idx="2279">
                  <c:v>5.9119056678948096</c:v>
                </c:pt>
                <c:pt idx="2280">
                  <c:v>5.9119056678948096</c:v>
                </c:pt>
                <c:pt idx="2281">
                  <c:v>5.9119056678948096</c:v>
                </c:pt>
                <c:pt idx="2282">
                  <c:v>5.6888428570946905</c:v>
                </c:pt>
                <c:pt idx="2283">
                  <c:v>5.5761514432132806</c:v>
                </c:pt>
                <c:pt idx="2284">
                  <c:v>5.3549111560869278</c:v>
                </c:pt>
                <c:pt idx="2285">
                  <c:v>5.213597027428027</c:v>
                </c:pt>
                <c:pt idx="2286">
                  <c:v>5.2895850750155775</c:v>
                </c:pt>
                <c:pt idx="2287">
                  <c:v>5.244585075015574</c:v>
                </c:pt>
                <c:pt idx="2288">
                  <c:v>5.244585075015574</c:v>
                </c:pt>
                <c:pt idx="2289">
                  <c:v>5.4295806104457913</c:v>
                </c:pt>
                <c:pt idx="2290">
                  <c:v>5.2619334920419334</c:v>
                </c:pt>
                <c:pt idx="2291">
                  <c:v>5.3910924988579074</c:v>
                </c:pt>
                <c:pt idx="2292">
                  <c:v>5.3744926244688997</c:v>
                </c:pt>
                <c:pt idx="2293">
                  <c:v>5.2672462405690297</c:v>
                </c:pt>
                <c:pt idx="2294">
                  <c:v>5.1672462405690265</c:v>
                </c:pt>
                <c:pt idx="2295">
                  <c:v>5.1672462405690265</c:v>
                </c:pt>
                <c:pt idx="2296">
                  <c:v>5.0521879201074436</c:v>
                </c:pt>
                <c:pt idx="2297">
                  <c:v>4.9989423685362775</c:v>
                </c:pt>
                <c:pt idx="2298">
                  <c:v>4.9437666710340773</c:v>
                </c:pt>
                <c:pt idx="2299">
                  <c:v>4.9709487130341845</c:v>
                </c:pt>
                <c:pt idx="2300">
                  <c:v>5.0669817470612548</c:v>
                </c:pt>
                <c:pt idx="2301">
                  <c:v>4.9169817470612625</c:v>
                </c:pt>
                <c:pt idx="2302">
                  <c:v>4.9169817470612625</c:v>
                </c:pt>
                <c:pt idx="2303">
                  <c:v>4.9364752408119443</c:v>
                </c:pt>
                <c:pt idx="2304">
                  <c:v>4.9085012907032581</c:v>
                </c:pt>
                <c:pt idx="2305">
                  <c:v>5.0327784378116114</c:v>
                </c:pt>
                <c:pt idx="2306">
                  <c:v>5.2389690176005494</c:v>
                </c:pt>
                <c:pt idx="2307">
                  <c:v>5.3309929923244734</c:v>
                </c:pt>
                <c:pt idx="2308">
                  <c:v>5.3659929923244718</c:v>
                </c:pt>
                <c:pt idx="2309">
                  <c:v>5.3659929923244718</c:v>
                </c:pt>
                <c:pt idx="2310">
                  <c:v>5.3749490597420273</c:v>
                </c:pt>
                <c:pt idx="2311">
                  <c:v>5.1475508554181033</c:v>
                </c:pt>
                <c:pt idx="2312">
                  <c:v>4.8243648140012665</c:v>
                </c:pt>
                <c:pt idx="2313">
                  <c:v>4.816558473914748</c:v>
                </c:pt>
                <c:pt idx="2314">
                  <c:v>5.0131097553262149</c:v>
                </c:pt>
                <c:pt idx="2315">
                  <c:v>5.3281097553262082</c:v>
                </c:pt>
                <c:pt idx="2316">
                  <c:v>5.3281097553262082</c:v>
                </c:pt>
                <c:pt idx="2317">
                  <c:v>5.3695284106379075</c:v>
                </c:pt>
                <c:pt idx="2318">
                  <c:v>5.3733063675098691</c:v>
                </c:pt>
                <c:pt idx="2319">
                  <c:v>5.4783027514739375</c:v>
                </c:pt>
                <c:pt idx="2320">
                  <c:v>5.4794938897469834</c:v>
                </c:pt>
                <c:pt idx="2321">
                  <c:v>5.3490607362251694</c:v>
                </c:pt>
                <c:pt idx="2322">
                  <c:v>5.3190607362251683</c:v>
                </c:pt>
                <c:pt idx="2323">
                  <c:v>5.3190607362251683</c:v>
                </c:pt>
                <c:pt idx="2324">
                  <c:v>5.2775864152725624</c:v>
                </c:pt>
                <c:pt idx="2325">
                  <c:v>5.2902638513410984</c:v>
                </c:pt>
                <c:pt idx="2326">
                  <c:v>5.1429810199440835</c:v>
                </c:pt>
                <c:pt idx="2327">
                  <c:v>5.1416713156962004</c:v>
                </c:pt>
                <c:pt idx="2328">
                  <c:v>5.2912373444268992</c:v>
                </c:pt>
                <c:pt idx="2329">
                  <c:v>5.4012373444269004</c:v>
                </c:pt>
                <c:pt idx="2330">
                  <c:v>5.4012373444269004</c:v>
                </c:pt>
                <c:pt idx="2331">
                  <c:v>5.4118812200923188</c:v>
                </c:pt>
                <c:pt idx="2332">
                  <c:v>5.1502257619633784</c:v>
                </c:pt>
                <c:pt idx="2333">
                  <c:v>5.1202257619633782</c:v>
                </c:pt>
              </c:numCache>
            </c:numRef>
          </c:val>
        </c:ser>
        <c:ser>
          <c:idx val="1"/>
          <c:order val="1"/>
          <c:tx>
            <c:v>Average</c:v>
          </c:tx>
          <c:spPr>
            <a:ln>
              <a:solidFill>
                <a:srgbClr val="FF0000"/>
              </a:solidFill>
            </a:ln>
          </c:spPr>
          <c:marker>
            <c:symbol val="none"/>
          </c:marker>
          <c:val>
            <c:numRef>
              <c:f>Data!$BC$11:$BC$2344</c:f>
              <c:numCache>
                <c:formatCode>_(* #,##0.00_);_(* \(#,##0.00\);_(* "-"??_);_(@_)</c:formatCode>
                <c:ptCount val="2334"/>
                <c:pt idx="0">
                  <c:v>7.4127599773304347</c:v>
                </c:pt>
                <c:pt idx="1">
                  <c:v>7.4127599773304347</c:v>
                </c:pt>
                <c:pt idx="2">
                  <c:v>7.4127599773304347</c:v>
                </c:pt>
                <c:pt idx="3">
                  <c:v>7.4127599773304347</c:v>
                </c:pt>
                <c:pt idx="4">
                  <c:v>7.4127599773304347</c:v>
                </c:pt>
                <c:pt idx="5">
                  <c:v>7.4127599773304347</c:v>
                </c:pt>
                <c:pt idx="6">
                  <c:v>7.4127599773304347</c:v>
                </c:pt>
                <c:pt idx="7">
                  <c:v>7.4127599773304347</c:v>
                </c:pt>
                <c:pt idx="8">
                  <c:v>7.4127599773304347</c:v>
                </c:pt>
                <c:pt idx="9">
                  <c:v>7.4127599773304347</c:v>
                </c:pt>
                <c:pt idx="10">
                  <c:v>7.4127599773304347</c:v>
                </c:pt>
                <c:pt idx="11">
                  <c:v>7.4127599773304347</c:v>
                </c:pt>
                <c:pt idx="12">
                  <c:v>7.4127599773304347</c:v>
                </c:pt>
                <c:pt idx="13">
                  <c:v>7.4127599773304347</c:v>
                </c:pt>
                <c:pt idx="14">
                  <c:v>7.4127599773304347</c:v>
                </c:pt>
                <c:pt idx="15">
                  <c:v>7.4127599773304347</c:v>
                </c:pt>
                <c:pt idx="16">
                  <c:v>7.4127599773304347</c:v>
                </c:pt>
                <c:pt idx="17">
                  <c:v>7.4127599773304347</c:v>
                </c:pt>
                <c:pt idx="18">
                  <c:v>7.4127599773304347</c:v>
                </c:pt>
                <c:pt idx="19">
                  <c:v>7.4127599773304347</c:v>
                </c:pt>
                <c:pt idx="20">
                  <c:v>7.4127599773304347</c:v>
                </c:pt>
                <c:pt idx="21">
                  <c:v>7.4127599773304347</c:v>
                </c:pt>
                <c:pt idx="22">
                  <c:v>7.4127599773304347</c:v>
                </c:pt>
                <c:pt idx="23">
                  <c:v>7.4127599773304347</c:v>
                </c:pt>
                <c:pt idx="24">
                  <c:v>7.4127599773304347</c:v>
                </c:pt>
                <c:pt idx="25">
                  <c:v>7.4127599773304347</c:v>
                </c:pt>
                <c:pt idx="26">
                  <c:v>7.4127599773304347</c:v>
                </c:pt>
                <c:pt idx="27">
                  <c:v>7.4127599773304347</c:v>
                </c:pt>
                <c:pt idx="28">
                  <c:v>7.4127599773304347</c:v>
                </c:pt>
                <c:pt idx="29">
                  <c:v>7.4127599773304347</c:v>
                </c:pt>
                <c:pt idx="30">
                  <c:v>7.4127599773304347</c:v>
                </c:pt>
                <c:pt idx="31">
                  <c:v>7.4127599773304347</c:v>
                </c:pt>
                <c:pt idx="32">
                  <c:v>7.4127599773304347</c:v>
                </c:pt>
                <c:pt idx="33">
                  <c:v>7.4127599773304347</c:v>
                </c:pt>
                <c:pt idx="34">
                  <c:v>7.4127599773304347</c:v>
                </c:pt>
                <c:pt idx="35">
                  <c:v>7.4127599773304347</c:v>
                </c:pt>
                <c:pt idx="36">
                  <c:v>7.4127599773304347</c:v>
                </c:pt>
                <c:pt idx="37">
                  <c:v>7.4127599773304347</c:v>
                </c:pt>
                <c:pt idx="38">
                  <c:v>7.4127599773304347</c:v>
                </c:pt>
                <c:pt idx="39">
                  <c:v>7.4127599773304347</c:v>
                </c:pt>
                <c:pt idx="40">
                  <c:v>7.4127599773304347</c:v>
                </c:pt>
                <c:pt idx="41">
                  <c:v>7.4127599773304347</c:v>
                </c:pt>
                <c:pt idx="42">
                  <c:v>7.4127599773304347</c:v>
                </c:pt>
                <c:pt idx="43">
                  <c:v>7.4127599773304347</c:v>
                </c:pt>
                <c:pt idx="44">
                  <c:v>7.4127599773304347</c:v>
                </c:pt>
                <c:pt idx="45">
                  <c:v>7.4127599773304347</c:v>
                </c:pt>
                <c:pt idx="46">
                  <c:v>7.4127599773304347</c:v>
                </c:pt>
                <c:pt idx="47">
                  <c:v>7.4127599773304347</c:v>
                </c:pt>
                <c:pt idx="48">
                  <c:v>7.4127599773304347</c:v>
                </c:pt>
                <c:pt idx="49">
                  <c:v>7.4127599773304347</c:v>
                </c:pt>
                <c:pt idx="50">
                  <c:v>7.4127599773304347</c:v>
                </c:pt>
                <c:pt idx="51">
                  <c:v>7.4127599773304347</c:v>
                </c:pt>
                <c:pt idx="52">
                  <c:v>7.4127599773304347</c:v>
                </c:pt>
                <c:pt idx="53">
                  <c:v>7.4127599773304347</c:v>
                </c:pt>
                <c:pt idx="54">
                  <c:v>7.4127599773304347</c:v>
                </c:pt>
                <c:pt idx="55">
                  <c:v>7.4127599773304347</c:v>
                </c:pt>
                <c:pt idx="56">
                  <c:v>7.4127599773304347</c:v>
                </c:pt>
                <c:pt idx="57">
                  <c:v>7.4127599773304347</c:v>
                </c:pt>
                <c:pt idx="58">
                  <c:v>7.4127599773304347</c:v>
                </c:pt>
                <c:pt idx="59">
                  <c:v>7.4127599773304347</c:v>
                </c:pt>
                <c:pt idx="60">
                  <c:v>7.4127599773304347</c:v>
                </c:pt>
                <c:pt idx="61">
                  <c:v>7.4127599773304347</c:v>
                </c:pt>
                <c:pt idx="62">
                  <c:v>7.4127599773304347</c:v>
                </c:pt>
                <c:pt idx="63">
                  <c:v>7.4127599773304347</c:v>
                </c:pt>
                <c:pt idx="64">
                  <c:v>7.4127599773304347</c:v>
                </c:pt>
                <c:pt idx="65">
                  <c:v>7.4127599773304347</c:v>
                </c:pt>
                <c:pt idx="66">
                  <c:v>7.4127599773304347</c:v>
                </c:pt>
                <c:pt idx="67">
                  <c:v>7.4127599773304347</c:v>
                </c:pt>
                <c:pt idx="68">
                  <c:v>7.4127599773304347</c:v>
                </c:pt>
                <c:pt idx="69">
                  <c:v>7.4127599773304347</c:v>
                </c:pt>
                <c:pt idx="70">
                  <c:v>7.4127599773304347</c:v>
                </c:pt>
                <c:pt idx="71">
                  <c:v>7.4127599773304347</c:v>
                </c:pt>
                <c:pt idx="72">
                  <c:v>7.4127599773304347</c:v>
                </c:pt>
                <c:pt idx="73">
                  <c:v>7.4127599773304347</c:v>
                </c:pt>
                <c:pt idx="74">
                  <c:v>7.4127599773304347</c:v>
                </c:pt>
                <c:pt idx="75">
                  <c:v>7.4127599773304347</c:v>
                </c:pt>
                <c:pt idx="76">
                  <c:v>7.4127599773304347</c:v>
                </c:pt>
                <c:pt idx="77">
                  <c:v>7.4127599773304347</c:v>
                </c:pt>
                <c:pt idx="78">
                  <c:v>7.4127599773304347</c:v>
                </c:pt>
                <c:pt idx="79">
                  <c:v>7.4127599773304347</c:v>
                </c:pt>
                <c:pt idx="80">
                  <c:v>7.4127599773304347</c:v>
                </c:pt>
                <c:pt idx="81">
                  <c:v>7.4127599773304347</c:v>
                </c:pt>
                <c:pt idx="82">
                  <c:v>7.4127599773304347</c:v>
                </c:pt>
                <c:pt idx="83">
                  <c:v>7.4127599773304347</c:v>
                </c:pt>
                <c:pt idx="84">
                  <c:v>7.4127599773304347</c:v>
                </c:pt>
                <c:pt idx="85">
                  <c:v>7.4127599773304347</c:v>
                </c:pt>
                <c:pt idx="86">
                  <c:v>7.4127599773304347</c:v>
                </c:pt>
                <c:pt idx="87">
                  <c:v>7.4127599773304347</c:v>
                </c:pt>
                <c:pt idx="88">
                  <c:v>7.4127599773304347</c:v>
                </c:pt>
                <c:pt idx="89">
                  <c:v>7.4127599773304347</c:v>
                </c:pt>
                <c:pt idx="90">
                  <c:v>7.4127599773304347</c:v>
                </c:pt>
                <c:pt idx="91">
                  <c:v>7.4127599773304347</c:v>
                </c:pt>
                <c:pt idx="92">
                  <c:v>7.4127599773304347</c:v>
                </c:pt>
                <c:pt idx="93">
                  <c:v>7.4127599773304347</c:v>
                </c:pt>
                <c:pt idx="94">
                  <c:v>7.4127599773304347</c:v>
                </c:pt>
                <c:pt idx="95">
                  <c:v>7.4127599773304347</c:v>
                </c:pt>
                <c:pt idx="96">
                  <c:v>7.4127599773304347</c:v>
                </c:pt>
                <c:pt idx="97">
                  <c:v>7.4127599773304347</c:v>
                </c:pt>
                <c:pt idx="98">
                  <c:v>7.4127599773304347</c:v>
                </c:pt>
                <c:pt idx="99">
                  <c:v>7.4127599773304347</c:v>
                </c:pt>
                <c:pt idx="100">
                  <c:v>7.4127599773304347</c:v>
                </c:pt>
                <c:pt idx="101">
                  <c:v>7.4127599773304347</c:v>
                </c:pt>
                <c:pt idx="102">
                  <c:v>7.4127599773304347</c:v>
                </c:pt>
                <c:pt idx="103">
                  <c:v>7.4127599773304347</c:v>
                </c:pt>
                <c:pt idx="104">
                  <c:v>7.4127599773304347</c:v>
                </c:pt>
                <c:pt idx="105">
                  <c:v>7.4127599773304347</c:v>
                </c:pt>
                <c:pt idx="106">
                  <c:v>7.4127599773304347</c:v>
                </c:pt>
                <c:pt idx="107">
                  <c:v>7.4127599773304347</c:v>
                </c:pt>
                <c:pt idx="108">
                  <c:v>7.4127599773304347</c:v>
                </c:pt>
                <c:pt idx="109">
                  <c:v>7.4127599773304347</c:v>
                </c:pt>
                <c:pt idx="110">
                  <c:v>7.4127599773304347</c:v>
                </c:pt>
                <c:pt idx="111">
                  <c:v>7.4127599773304347</c:v>
                </c:pt>
                <c:pt idx="112">
                  <c:v>7.4127599773304347</c:v>
                </c:pt>
                <c:pt idx="113">
                  <c:v>7.4127599773304347</c:v>
                </c:pt>
                <c:pt idx="114">
                  <c:v>7.4127599773304347</c:v>
                </c:pt>
                <c:pt idx="115">
                  <c:v>7.4127599773304347</c:v>
                </c:pt>
                <c:pt idx="116">
                  <c:v>7.4127599773304347</c:v>
                </c:pt>
                <c:pt idx="117">
                  <c:v>7.4127599773304347</c:v>
                </c:pt>
                <c:pt idx="118">
                  <c:v>7.4127599773304347</c:v>
                </c:pt>
                <c:pt idx="119">
                  <c:v>7.4127599773304347</c:v>
                </c:pt>
                <c:pt idx="120">
                  <c:v>7.4127599773304347</c:v>
                </c:pt>
                <c:pt idx="121">
                  <c:v>7.4127599773304347</c:v>
                </c:pt>
                <c:pt idx="122">
                  <c:v>7.4127599773304347</c:v>
                </c:pt>
                <c:pt idx="123">
                  <c:v>7.4127599773304347</c:v>
                </c:pt>
                <c:pt idx="124">
                  <c:v>7.4127599773304347</c:v>
                </c:pt>
                <c:pt idx="125">
                  <c:v>7.4127599773304347</c:v>
                </c:pt>
                <c:pt idx="126">
                  <c:v>7.4127599773304347</c:v>
                </c:pt>
                <c:pt idx="127">
                  <c:v>7.4127599773304347</c:v>
                </c:pt>
                <c:pt idx="128">
                  <c:v>7.4127599773304347</c:v>
                </c:pt>
                <c:pt idx="129">
                  <c:v>7.4127599773304347</c:v>
                </c:pt>
                <c:pt idx="130">
                  <c:v>7.4127599773304347</c:v>
                </c:pt>
                <c:pt idx="131">
                  <c:v>7.4127599773304347</c:v>
                </c:pt>
                <c:pt idx="132">
                  <c:v>7.4127599773304347</c:v>
                </c:pt>
                <c:pt idx="133">
                  <c:v>7.4127599773304347</c:v>
                </c:pt>
                <c:pt idx="134">
                  <c:v>7.4127599773304347</c:v>
                </c:pt>
                <c:pt idx="135">
                  <c:v>7.4127599773304347</c:v>
                </c:pt>
                <c:pt idx="136">
                  <c:v>7.4127599773304347</c:v>
                </c:pt>
                <c:pt idx="137">
                  <c:v>7.4127599773304347</c:v>
                </c:pt>
                <c:pt idx="138">
                  <c:v>7.4127599773304347</c:v>
                </c:pt>
                <c:pt idx="139">
                  <c:v>7.4127599773304347</c:v>
                </c:pt>
                <c:pt idx="140">
                  <c:v>7.4127599773304347</c:v>
                </c:pt>
                <c:pt idx="141">
                  <c:v>7.4127599773304347</c:v>
                </c:pt>
                <c:pt idx="142">
                  <c:v>7.4127599773304347</c:v>
                </c:pt>
                <c:pt idx="143">
                  <c:v>7.4127599773304347</c:v>
                </c:pt>
                <c:pt idx="144">
                  <c:v>7.4127599773304347</c:v>
                </c:pt>
                <c:pt idx="145">
                  <c:v>7.4127599773304347</c:v>
                </c:pt>
                <c:pt idx="146">
                  <c:v>7.4127599773304347</c:v>
                </c:pt>
                <c:pt idx="147">
                  <c:v>7.4127599773304347</c:v>
                </c:pt>
                <c:pt idx="148">
                  <c:v>7.4127599773304347</c:v>
                </c:pt>
                <c:pt idx="149">
                  <c:v>7.4127599773304347</c:v>
                </c:pt>
                <c:pt idx="150">
                  <c:v>7.4127599773304347</c:v>
                </c:pt>
                <c:pt idx="151">
                  <c:v>7.4127599773304347</c:v>
                </c:pt>
                <c:pt idx="152">
                  <c:v>7.4127599773304347</c:v>
                </c:pt>
                <c:pt idx="153">
                  <c:v>7.4127599773304347</c:v>
                </c:pt>
                <c:pt idx="154">
                  <c:v>7.4127599773304347</c:v>
                </c:pt>
                <c:pt idx="155">
                  <c:v>7.4127599773304347</c:v>
                </c:pt>
                <c:pt idx="156">
                  <c:v>7.4127599773304347</c:v>
                </c:pt>
                <c:pt idx="157">
                  <c:v>7.4127599773304347</c:v>
                </c:pt>
                <c:pt idx="158">
                  <c:v>7.4127599773304347</c:v>
                </c:pt>
                <c:pt idx="159">
                  <c:v>7.4127599773304347</c:v>
                </c:pt>
                <c:pt idx="160">
                  <c:v>7.4127599773304347</c:v>
                </c:pt>
                <c:pt idx="161">
                  <c:v>7.4127599773304347</c:v>
                </c:pt>
                <c:pt idx="162">
                  <c:v>7.4127599773304347</c:v>
                </c:pt>
                <c:pt idx="163">
                  <c:v>7.4127599773304347</c:v>
                </c:pt>
                <c:pt idx="164">
                  <c:v>7.4127599773304347</c:v>
                </c:pt>
                <c:pt idx="165">
                  <c:v>7.4127599773304347</c:v>
                </c:pt>
                <c:pt idx="166">
                  <c:v>7.4127599773304347</c:v>
                </c:pt>
                <c:pt idx="167">
                  <c:v>7.4127599773304347</c:v>
                </c:pt>
                <c:pt idx="168">
                  <c:v>7.4127599773304347</c:v>
                </c:pt>
                <c:pt idx="169">
                  <c:v>7.4127599773304347</c:v>
                </c:pt>
                <c:pt idx="170">
                  <c:v>7.4127599773304347</c:v>
                </c:pt>
                <c:pt idx="171">
                  <c:v>7.4127599773304347</c:v>
                </c:pt>
                <c:pt idx="172">
                  <c:v>7.4127599773304347</c:v>
                </c:pt>
                <c:pt idx="173">
                  <c:v>7.4127599773304347</c:v>
                </c:pt>
                <c:pt idx="174">
                  <c:v>7.4127599773304347</c:v>
                </c:pt>
                <c:pt idx="175">
                  <c:v>7.4127599773304347</c:v>
                </c:pt>
                <c:pt idx="176">
                  <c:v>7.4127599773304347</c:v>
                </c:pt>
                <c:pt idx="177">
                  <c:v>7.4127599773304347</c:v>
                </c:pt>
                <c:pt idx="178">
                  <c:v>7.4127599773304347</c:v>
                </c:pt>
                <c:pt idx="179">
                  <c:v>7.4127599773304347</c:v>
                </c:pt>
                <c:pt idx="180">
                  <c:v>7.4127599773304347</c:v>
                </c:pt>
                <c:pt idx="181">
                  <c:v>7.4127599773304347</c:v>
                </c:pt>
                <c:pt idx="182">
                  <c:v>7.4127599773304347</c:v>
                </c:pt>
                <c:pt idx="183">
                  <c:v>7.4127599773304347</c:v>
                </c:pt>
                <c:pt idx="184">
                  <c:v>7.4127599773304347</c:v>
                </c:pt>
                <c:pt idx="185">
                  <c:v>7.4127599773304347</c:v>
                </c:pt>
                <c:pt idx="186">
                  <c:v>7.4127599773304347</c:v>
                </c:pt>
                <c:pt idx="187">
                  <c:v>7.4127599773304347</c:v>
                </c:pt>
                <c:pt idx="188">
                  <c:v>7.4127599773304347</c:v>
                </c:pt>
                <c:pt idx="189">
                  <c:v>7.4127599773304347</c:v>
                </c:pt>
                <c:pt idx="190">
                  <c:v>7.4127599773304347</c:v>
                </c:pt>
                <c:pt idx="191">
                  <c:v>7.4127599773304347</c:v>
                </c:pt>
                <c:pt idx="192">
                  <c:v>7.4127599773304347</c:v>
                </c:pt>
                <c:pt idx="193">
                  <c:v>7.4127599773304347</c:v>
                </c:pt>
                <c:pt idx="194">
                  <c:v>7.4127599773304347</c:v>
                </c:pt>
                <c:pt idx="195">
                  <c:v>7.4127599773304347</c:v>
                </c:pt>
                <c:pt idx="196">
                  <c:v>7.4127599773304347</c:v>
                </c:pt>
                <c:pt idx="197">
                  <c:v>7.4127599773304347</c:v>
                </c:pt>
                <c:pt idx="198">
                  <c:v>7.4127599773304347</c:v>
                </c:pt>
                <c:pt idx="199">
                  <c:v>7.4127599773304347</c:v>
                </c:pt>
                <c:pt idx="200">
                  <c:v>7.4127599773304347</c:v>
                </c:pt>
                <c:pt idx="201">
                  <c:v>7.4127599773304347</c:v>
                </c:pt>
                <c:pt idx="202">
                  <c:v>7.4127599773304347</c:v>
                </c:pt>
                <c:pt idx="203">
                  <c:v>7.4127599773304347</c:v>
                </c:pt>
                <c:pt idx="204">
                  <c:v>7.4127599773304347</c:v>
                </c:pt>
                <c:pt idx="205">
                  <c:v>7.4127599773304347</c:v>
                </c:pt>
                <c:pt idx="206">
                  <c:v>7.4127599773304347</c:v>
                </c:pt>
                <c:pt idx="207">
                  <c:v>7.4127599773304347</c:v>
                </c:pt>
                <c:pt idx="208">
                  <c:v>7.4127599773304347</c:v>
                </c:pt>
                <c:pt idx="209">
                  <c:v>7.4127599773304347</c:v>
                </c:pt>
                <c:pt idx="210">
                  <c:v>7.4127599773304347</c:v>
                </c:pt>
                <c:pt idx="211">
                  <c:v>7.4127599773304347</c:v>
                </c:pt>
                <c:pt idx="212">
                  <c:v>7.4127599773304347</c:v>
                </c:pt>
                <c:pt idx="213">
                  <c:v>7.4127599773304347</c:v>
                </c:pt>
                <c:pt idx="214">
                  <c:v>7.4127599773304347</c:v>
                </c:pt>
                <c:pt idx="215">
                  <c:v>7.4127599773304347</c:v>
                </c:pt>
                <c:pt idx="216">
                  <c:v>7.4127599773304347</c:v>
                </c:pt>
                <c:pt idx="217">
                  <c:v>7.4127599773304347</c:v>
                </c:pt>
                <c:pt idx="218">
                  <c:v>7.4127599773304347</c:v>
                </c:pt>
                <c:pt idx="219">
                  <c:v>7.4127599773304347</c:v>
                </c:pt>
                <c:pt idx="220">
                  <c:v>7.4127599773304347</c:v>
                </c:pt>
                <c:pt idx="221">
                  <c:v>7.4127599773304347</c:v>
                </c:pt>
                <c:pt idx="222">
                  <c:v>7.4127599773304347</c:v>
                </c:pt>
                <c:pt idx="223">
                  <c:v>7.4127599773304347</c:v>
                </c:pt>
                <c:pt idx="224">
                  <c:v>7.4127599773304347</c:v>
                </c:pt>
                <c:pt idx="225">
                  <c:v>7.4127599773304347</c:v>
                </c:pt>
                <c:pt idx="226">
                  <c:v>7.4127599773304347</c:v>
                </c:pt>
                <c:pt idx="227">
                  <c:v>7.4127599773304347</c:v>
                </c:pt>
                <c:pt idx="228">
                  <c:v>7.4127599773304347</c:v>
                </c:pt>
                <c:pt idx="229">
                  <c:v>7.4127599773304347</c:v>
                </c:pt>
                <c:pt idx="230">
                  <c:v>7.4127599773304347</c:v>
                </c:pt>
                <c:pt idx="231">
                  <c:v>7.4127599773304347</c:v>
                </c:pt>
                <c:pt idx="232">
                  <c:v>7.4127599773304347</c:v>
                </c:pt>
                <c:pt idx="233">
                  <c:v>7.4127599773304347</c:v>
                </c:pt>
                <c:pt idx="234">
                  <c:v>7.4127599773304347</c:v>
                </c:pt>
                <c:pt idx="235">
                  <c:v>7.4127599773304347</c:v>
                </c:pt>
                <c:pt idx="236">
                  <c:v>7.4127599773304347</c:v>
                </c:pt>
                <c:pt idx="237">
                  <c:v>7.4127599773304347</c:v>
                </c:pt>
                <c:pt idx="238">
                  <c:v>7.4127599773304347</c:v>
                </c:pt>
                <c:pt idx="239">
                  <c:v>7.4127599773304347</c:v>
                </c:pt>
                <c:pt idx="240">
                  <c:v>7.4127599773304347</c:v>
                </c:pt>
                <c:pt idx="241">
                  <c:v>7.4127599773304347</c:v>
                </c:pt>
                <c:pt idx="242">
                  <c:v>7.4127599773304347</c:v>
                </c:pt>
                <c:pt idx="243">
                  <c:v>7.4127599773304347</c:v>
                </c:pt>
                <c:pt idx="244">
                  <c:v>7.4127599773304347</c:v>
                </c:pt>
                <c:pt idx="245">
                  <c:v>7.4127599773304347</c:v>
                </c:pt>
                <c:pt idx="246">
                  <c:v>7.4127599773304347</c:v>
                </c:pt>
                <c:pt idx="247">
                  <c:v>7.4127599773304347</c:v>
                </c:pt>
                <c:pt idx="248">
                  <c:v>7.4127599773304347</c:v>
                </c:pt>
                <c:pt idx="249">
                  <c:v>7.4127599773304347</c:v>
                </c:pt>
                <c:pt idx="250">
                  <c:v>7.4127599773304347</c:v>
                </c:pt>
                <c:pt idx="251">
                  <c:v>7.4127599773304347</c:v>
                </c:pt>
                <c:pt idx="252">
                  <c:v>7.4127599773304347</c:v>
                </c:pt>
                <c:pt idx="253">
                  <c:v>7.4127599773304347</c:v>
                </c:pt>
                <c:pt idx="254">
                  <c:v>7.4127599773304347</c:v>
                </c:pt>
                <c:pt idx="255">
                  <c:v>7.4127599773304347</c:v>
                </c:pt>
                <c:pt idx="256">
                  <c:v>7.4127599773304347</c:v>
                </c:pt>
                <c:pt idx="257">
                  <c:v>7.4127599773304347</c:v>
                </c:pt>
                <c:pt idx="258">
                  <c:v>7.4127599773304347</c:v>
                </c:pt>
                <c:pt idx="259">
                  <c:v>7.4127599773304347</c:v>
                </c:pt>
                <c:pt idx="260">
                  <c:v>7.4127599773304347</c:v>
                </c:pt>
                <c:pt idx="261">
                  <c:v>7.4127599773304347</c:v>
                </c:pt>
                <c:pt idx="262">
                  <c:v>7.4127599773304347</c:v>
                </c:pt>
                <c:pt idx="263">
                  <c:v>7.4127599773304347</c:v>
                </c:pt>
                <c:pt idx="264">
                  <c:v>7.4127599773304347</c:v>
                </c:pt>
                <c:pt idx="265">
                  <c:v>7.4127599773304347</c:v>
                </c:pt>
                <c:pt idx="266">
                  <c:v>7.4127599773304347</c:v>
                </c:pt>
                <c:pt idx="267">
                  <c:v>7.4127599773304347</c:v>
                </c:pt>
                <c:pt idx="268">
                  <c:v>7.4127599773304347</c:v>
                </c:pt>
                <c:pt idx="269">
                  <c:v>7.4127599773304347</c:v>
                </c:pt>
                <c:pt idx="270">
                  <c:v>7.4127599773304347</c:v>
                </c:pt>
                <c:pt idx="271">
                  <c:v>7.4127599773304347</c:v>
                </c:pt>
                <c:pt idx="272">
                  <c:v>7.4127599773304347</c:v>
                </c:pt>
                <c:pt idx="273">
                  <c:v>7.4127599773304347</c:v>
                </c:pt>
                <c:pt idx="274">
                  <c:v>7.4127599773304347</c:v>
                </c:pt>
                <c:pt idx="275">
                  <c:v>7.4127599773304347</c:v>
                </c:pt>
                <c:pt idx="276">
                  <c:v>7.4127599773304347</c:v>
                </c:pt>
                <c:pt idx="277">
                  <c:v>7.4127599773304347</c:v>
                </c:pt>
                <c:pt idx="278">
                  <c:v>7.4127599773304347</c:v>
                </c:pt>
                <c:pt idx="279">
                  <c:v>7.4127599773304347</c:v>
                </c:pt>
                <c:pt idx="280">
                  <c:v>7.4127599773304347</c:v>
                </c:pt>
                <c:pt idx="281">
                  <c:v>7.4127599773304347</c:v>
                </c:pt>
                <c:pt idx="282">
                  <c:v>7.4127599773304347</c:v>
                </c:pt>
                <c:pt idx="283">
                  <c:v>7.4127599773304347</c:v>
                </c:pt>
                <c:pt idx="284">
                  <c:v>7.4127599773304347</c:v>
                </c:pt>
                <c:pt idx="285">
                  <c:v>7.4127599773304347</c:v>
                </c:pt>
                <c:pt idx="286">
                  <c:v>7.4127599773304347</c:v>
                </c:pt>
                <c:pt idx="287">
                  <c:v>7.4127599773304347</c:v>
                </c:pt>
                <c:pt idx="288">
                  <c:v>7.4127599773304347</c:v>
                </c:pt>
                <c:pt idx="289">
                  <c:v>7.4127599773304347</c:v>
                </c:pt>
                <c:pt idx="290">
                  <c:v>7.4127599773304347</c:v>
                </c:pt>
                <c:pt idx="291">
                  <c:v>7.4127599773304347</c:v>
                </c:pt>
                <c:pt idx="292">
                  <c:v>7.4127599773304347</c:v>
                </c:pt>
                <c:pt idx="293">
                  <c:v>7.4127599773304347</c:v>
                </c:pt>
                <c:pt idx="294">
                  <c:v>7.4127599773304347</c:v>
                </c:pt>
                <c:pt idx="295">
                  <c:v>7.4127599773304347</c:v>
                </c:pt>
                <c:pt idx="296">
                  <c:v>7.4127599773304347</c:v>
                </c:pt>
                <c:pt idx="297">
                  <c:v>7.4127599773304347</c:v>
                </c:pt>
                <c:pt idx="298">
                  <c:v>7.4127599773304347</c:v>
                </c:pt>
                <c:pt idx="299">
                  <c:v>7.4127599773304347</c:v>
                </c:pt>
                <c:pt idx="300">
                  <c:v>7.4127599773304347</c:v>
                </c:pt>
                <c:pt idx="301">
                  <c:v>7.4127599773304347</c:v>
                </c:pt>
                <c:pt idx="302">
                  <c:v>7.4127599773304347</c:v>
                </c:pt>
                <c:pt idx="303">
                  <c:v>7.4127599773304347</c:v>
                </c:pt>
                <c:pt idx="304">
                  <c:v>7.4127599773304347</c:v>
                </c:pt>
                <c:pt idx="305">
                  <c:v>7.4127599773304347</c:v>
                </c:pt>
                <c:pt idx="306">
                  <c:v>7.4127599773304347</c:v>
                </c:pt>
                <c:pt idx="307">
                  <c:v>7.4127599773304347</c:v>
                </c:pt>
                <c:pt idx="308">
                  <c:v>7.4127599773304347</c:v>
                </c:pt>
                <c:pt idx="309">
                  <c:v>7.4127599773304347</c:v>
                </c:pt>
                <c:pt idx="310">
                  <c:v>7.4127599773304347</c:v>
                </c:pt>
                <c:pt idx="311">
                  <c:v>7.4127599773304347</c:v>
                </c:pt>
                <c:pt idx="312">
                  <c:v>7.4127599773304347</c:v>
                </c:pt>
                <c:pt idx="313">
                  <c:v>7.4127599773304347</c:v>
                </c:pt>
                <c:pt idx="314">
                  <c:v>7.4127599773304347</c:v>
                </c:pt>
                <c:pt idx="315">
                  <c:v>7.4127599773304347</c:v>
                </c:pt>
                <c:pt idx="316">
                  <c:v>7.4127599773304347</c:v>
                </c:pt>
                <c:pt idx="317">
                  <c:v>7.4127599773304347</c:v>
                </c:pt>
                <c:pt idx="318">
                  <c:v>7.4127599773304347</c:v>
                </c:pt>
                <c:pt idx="319">
                  <c:v>7.4127599773304347</c:v>
                </c:pt>
                <c:pt idx="320">
                  <c:v>7.4127599773304347</c:v>
                </c:pt>
                <c:pt idx="321">
                  <c:v>7.4127599773304347</c:v>
                </c:pt>
                <c:pt idx="322">
                  <c:v>7.4127599773304347</c:v>
                </c:pt>
                <c:pt idx="323">
                  <c:v>7.4127599773304347</c:v>
                </c:pt>
                <c:pt idx="324">
                  <c:v>7.4127599773304347</c:v>
                </c:pt>
                <c:pt idx="325">
                  <c:v>7.4127599773304347</c:v>
                </c:pt>
                <c:pt idx="326">
                  <c:v>7.4127599773304347</c:v>
                </c:pt>
                <c:pt idx="327">
                  <c:v>7.4127599773304347</c:v>
                </c:pt>
                <c:pt idx="328">
                  <c:v>7.4127599773304347</c:v>
                </c:pt>
                <c:pt idx="329">
                  <c:v>7.4127599773304347</c:v>
                </c:pt>
                <c:pt idx="330">
                  <c:v>7.4127599773304347</c:v>
                </c:pt>
                <c:pt idx="331">
                  <c:v>7.4127599773304347</c:v>
                </c:pt>
                <c:pt idx="332">
                  <c:v>7.4127599773304347</c:v>
                </c:pt>
                <c:pt idx="333">
                  <c:v>7.4127599773304347</c:v>
                </c:pt>
                <c:pt idx="334">
                  <c:v>7.4127599773304347</c:v>
                </c:pt>
                <c:pt idx="335">
                  <c:v>7.4127599773304347</c:v>
                </c:pt>
                <c:pt idx="336">
                  <c:v>7.4127599773304347</c:v>
                </c:pt>
                <c:pt idx="337">
                  <c:v>7.4127599773304347</c:v>
                </c:pt>
                <c:pt idx="338">
                  <c:v>7.4127599773304347</c:v>
                </c:pt>
                <c:pt idx="339">
                  <c:v>7.4127599773304347</c:v>
                </c:pt>
                <c:pt idx="340">
                  <c:v>7.4127599773304347</c:v>
                </c:pt>
                <c:pt idx="341">
                  <c:v>7.4127599773304347</c:v>
                </c:pt>
                <c:pt idx="342">
                  <c:v>7.4127599773304347</c:v>
                </c:pt>
                <c:pt idx="343">
                  <c:v>7.4127599773304347</c:v>
                </c:pt>
                <c:pt idx="344">
                  <c:v>7.4127599773304347</c:v>
                </c:pt>
                <c:pt idx="345">
                  <c:v>7.4127599773304347</c:v>
                </c:pt>
                <c:pt idx="346">
                  <c:v>7.4127599773304347</c:v>
                </c:pt>
                <c:pt idx="347">
                  <c:v>7.4127599773304347</c:v>
                </c:pt>
                <c:pt idx="348">
                  <c:v>7.4127599773304347</c:v>
                </c:pt>
                <c:pt idx="349">
                  <c:v>7.4127599773304347</c:v>
                </c:pt>
                <c:pt idx="350">
                  <c:v>7.4127599773304347</c:v>
                </c:pt>
                <c:pt idx="351">
                  <c:v>7.4127599773304347</c:v>
                </c:pt>
                <c:pt idx="352">
                  <c:v>7.4127599773304347</c:v>
                </c:pt>
                <c:pt idx="353">
                  <c:v>7.4127599773304347</c:v>
                </c:pt>
                <c:pt idx="354">
                  <c:v>7.4127599773304347</c:v>
                </c:pt>
                <c:pt idx="355">
                  <c:v>7.4127599773304347</c:v>
                </c:pt>
                <c:pt idx="356">
                  <c:v>7.4127599773304347</c:v>
                </c:pt>
                <c:pt idx="357">
                  <c:v>7.4127599773304347</c:v>
                </c:pt>
                <c:pt idx="358">
                  <c:v>7.4127599773304347</c:v>
                </c:pt>
                <c:pt idx="359">
                  <c:v>7.4127599773304347</c:v>
                </c:pt>
                <c:pt idx="360">
                  <c:v>7.4127599773304347</c:v>
                </c:pt>
                <c:pt idx="361">
                  <c:v>7.4127599773304347</c:v>
                </c:pt>
                <c:pt idx="362">
                  <c:v>7.4127599773304347</c:v>
                </c:pt>
                <c:pt idx="363">
                  <c:v>7.4127599773304347</c:v>
                </c:pt>
                <c:pt idx="364">
                  <c:v>7.4127599773304347</c:v>
                </c:pt>
                <c:pt idx="365">
                  <c:v>7.4127599773304347</c:v>
                </c:pt>
                <c:pt idx="366">
                  <c:v>7.4127599773304347</c:v>
                </c:pt>
                <c:pt idx="367">
                  <c:v>7.4127599773304347</c:v>
                </c:pt>
                <c:pt idx="368">
                  <c:v>7.4127599773304347</c:v>
                </c:pt>
                <c:pt idx="369">
                  <c:v>7.4127599773304347</c:v>
                </c:pt>
                <c:pt idx="370">
                  <c:v>7.4127599773304347</c:v>
                </c:pt>
                <c:pt idx="371">
                  <c:v>7.4127599773304347</c:v>
                </c:pt>
                <c:pt idx="372">
                  <c:v>7.4127599773304347</c:v>
                </c:pt>
                <c:pt idx="373">
                  <c:v>7.4127599773304347</c:v>
                </c:pt>
                <c:pt idx="374">
                  <c:v>7.4127599773304347</c:v>
                </c:pt>
                <c:pt idx="375">
                  <c:v>7.4127599773304347</c:v>
                </c:pt>
                <c:pt idx="376">
                  <c:v>7.4127599773304347</c:v>
                </c:pt>
                <c:pt idx="377">
                  <c:v>7.4127599773304347</c:v>
                </c:pt>
                <c:pt idx="378">
                  <c:v>7.4127599773304347</c:v>
                </c:pt>
                <c:pt idx="379">
                  <c:v>7.4127599773304347</c:v>
                </c:pt>
                <c:pt idx="380">
                  <c:v>7.4127599773304347</c:v>
                </c:pt>
                <c:pt idx="381">
                  <c:v>7.4127599773304347</c:v>
                </c:pt>
                <c:pt idx="382">
                  <c:v>7.4127599773304347</c:v>
                </c:pt>
                <c:pt idx="383">
                  <c:v>7.4127599773304347</c:v>
                </c:pt>
                <c:pt idx="384">
                  <c:v>7.4127599773304347</c:v>
                </c:pt>
                <c:pt idx="385">
                  <c:v>7.4127599773304347</c:v>
                </c:pt>
                <c:pt idx="386">
                  <c:v>7.4127599773304347</c:v>
                </c:pt>
                <c:pt idx="387">
                  <c:v>7.4127599773304347</c:v>
                </c:pt>
                <c:pt idx="388">
                  <c:v>7.4127599773304347</c:v>
                </c:pt>
                <c:pt idx="389">
                  <c:v>7.4127599773304347</c:v>
                </c:pt>
                <c:pt idx="390">
                  <c:v>7.4127599773304347</c:v>
                </c:pt>
                <c:pt idx="391">
                  <c:v>7.4127599773304347</c:v>
                </c:pt>
                <c:pt idx="392">
                  <c:v>7.4127599773304347</c:v>
                </c:pt>
                <c:pt idx="393">
                  <c:v>7.4127599773304347</c:v>
                </c:pt>
                <c:pt idx="394">
                  <c:v>7.4127599773304347</c:v>
                </c:pt>
                <c:pt idx="395">
                  <c:v>7.4127599773304347</c:v>
                </c:pt>
                <c:pt idx="396">
                  <c:v>7.4127599773304347</c:v>
                </c:pt>
                <c:pt idx="397">
                  <c:v>7.4127599773304347</c:v>
                </c:pt>
                <c:pt idx="398">
                  <c:v>7.4127599773304347</c:v>
                </c:pt>
                <c:pt idx="399">
                  <c:v>7.4127599773304347</c:v>
                </c:pt>
                <c:pt idx="400">
                  <c:v>7.4127599773304347</c:v>
                </c:pt>
                <c:pt idx="401">
                  <c:v>7.4127599773304347</c:v>
                </c:pt>
                <c:pt idx="402">
                  <c:v>7.4127599773304347</c:v>
                </c:pt>
                <c:pt idx="403">
                  <c:v>7.4127599773304347</c:v>
                </c:pt>
                <c:pt idx="404">
                  <c:v>7.4127599773304347</c:v>
                </c:pt>
                <c:pt idx="405">
                  <c:v>7.4127599773304347</c:v>
                </c:pt>
                <c:pt idx="406">
                  <c:v>7.4127599773304347</c:v>
                </c:pt>
                <c:pt idx="407">
                  <c:v>7.4127599773304347</c:v>
                </c:pt>
                <c:pt idx="408">
                  <c:v>7.4127599773304347</c:v>
                </c:pt>
                <c:pt idx="409">
                  <c:v>7.4127599773304347</c:v>
                </c:pt>
                <c:pt idx="410">
                  <c:v>7.4127599773304347</c:v>
                </c:pt>
                <c:pt idx="411">
                  <c:v>7.4127599773304347</c:v>
                </c:pt>
                <c:pt idx="412">
                  <c:v>7.4127599773304347</c:v>
                </c:pt>
                <c:pt idx="413">
                  <c:v>7.4127599773304347</c:v>
                </c:pt>
                <c:pt idx="414">
                  <c:v>7.4127599773304347</c:v>
                </c:pt>
                <c:pt idx="415">
                  <c:v>7.4127599773304347</c:v>
                </c:pt>
                <c:pt idx="416">
                  <c:v>7.4127599773304347</c:v>
                </c:pt>
                <c:pt idx="417">
                  <c:v>7.4127599773304347</c:v>
                </c:pt>
                <c:pt idx="418">
                  <c:v>7.4127599773304347</c:v>
                </c:pt>
                <c:pt idx="419">
                  <c:v>7.4127599773304347</c:v>
                </c:pt>
                <c:pt idx="420">
                  <c:v>7.4127599773304347</c:v>
                </c:pt>
                <c:pt idx="421">
                  <c:v>7.4127599773304347</c:v>
                </c:pt>
                <c:pt idx="422">
                  <c:v>7.4127599773304347</c:v>
                </c:pt>
                <c:pt idx="423">
                  <c:v>7.4127599773304347</c:v>
                </c:pt>
                <c:pt idx="424">
                  <c:v>7.4127599773304347</c:v>
                </c:pt>
                <c:pt idx="425">
                  <c:v>7.4127599773304347</c:v>
                </c:pt>
                <c:pt idx="426">
                  <c:v>7.4127599773304347</c:v>
                </c:pt>
                <c:pt idx="427">
                  <c:v>7.4127599773304347</c:v>
                </c:pt>
                <c:pt idx="428">
                  <c:v>7.4127599773304347</c:v>
                </c:pt>
                <c:pt idx="429">
                  <c:v>7.4127599773304347</c:v>
                </c:pt>
                <c:pt idx="430">
                  <c:v>7.4127599773304347</c:v>
                </c:pt>
                <c:pt idx="431">
                  <c:v>7.4127599773304347</c:v>
                </c:pt>
                <c:pt idx="432">
                  <c:v>7.4127599773304347</c:v>
                </c:pt>
                <c:pt idx="433">
                  <c:v>7.4127599773304347</c:v>
                </c:pt>
                <c:pt idx="434">
                  <c:v>7.4127599773304347</c:v>
                </c:pt>
                <c:pt idx="435">
                  <c:v>7.4127599773304347</c:v>
                </c:pt>
                <c:pt idx="436">
                  <c:v>7.4127599773304347</c:v>
                </c:pt>
                <c:pt idx="437">
                  <c:v>7.4127599773304347</c:v>
                </c:pt>
                <c:pt idx="438">
                  <c:v>7.4127599773304347</c:v>
                </c:pt>
                <c:pt idx="439">
                  <c:v>7.4127599773304347</c:v>
                </c:pt>
                <c:pt idx="440">
                  <c:v>7.4127599773304347</c:v>
                </c:pt>
                <c:pt idx="441">
                  <c:v>7.4127599773304347</c:v>
                </c:pt>
                <c:pt idx="442">
                  <c:v>7.4127599773304347</c:v>
                </c:pt>
                <c:pt idx="443">
                  <c:v>7.4127599773304347</c:v>
                </c:pt>
                <c:pt idx="444">
                  <c:v>7.4127599773304347</c:v>
                </c:pt>
                <c:pt idx="445">
                  <c:v>7.4127599773304347</c:v>
                </c:pt>
                <c:pt idx="446">
                  <c:v>7.4127599773304347</c:v>
                </c:pt>
                <c:pt idx="447">
                  <c:v>7.4127599773304347</c:v>
                </c:pt>
                <c:pt idx="448">
                  <c:v>7.4127599773304347</c:v>
                </c:pt>
                <c:pt idx="449">
                  <c:v>7.4127599773304347</c:v>
                </c:pt>
                <c:pt idx="450">
                  <c:v>7.4127599773304347</c:v>
                </c:pt>
                <c:pt idx="451">
                  <c:v>7.4127599773304347</c:v>
                </c:pt>
                <c:pt idx="452">
                  <c:v>7.4127599773304347</c:v>
                </c:pt>
                <c:pt idx="453">
                  <c:v>7.4127599773304347</c:v>
                </c:pt>
                <c:pt idx="454">
                  <c:v>7.4127599773304347</c:v>
                </c:pt>
                <c:pt idx="455">
                  <c:v>7.4127599773304347</c:v>
                </c:pt>
                <c:pt idx="456">
                  <c:v>7.4127599773304347</c:v>
                </c:pt>
                <c:pt idx="457">
                  <c:v>7.4127599773304347</c:v>
                </c:pt>
                <c:pt idx="458">
                  <c:v>7.4127599773304347</c:v>
                </c:pt>
                <c:pt idx="459">
                  <c:v>7.4127599773304347</c:v>
                </c:pt>
                <c:pt idx="460">
                  <c:v>7.4127599773304347</c:v>
                </c:pt>
                <c:pt idx="461">
                  <c:v>7.4127599773304347</c:v>
                </c:pt>
                <c:pt idx="462">
                  <c:v>7.4127599773304347</c:v>
                </c:pt>
                <c:pt idx="463">
                  <c:v>7.4127599773304347</c:v>
                </c:pt>
                <c:pt idx="464">
                  <c:v>7.4127599773304347</c:v>
                </c:pt>
                <c:pt idx="465">
                  <c:v>7.4127599773304347</c:v>
                </c:pt>
                <c:pt idx="466">
                  <c:v>7.4127599773304347</c:v>
                </c:pt>
                <c:pt idx="467">
                  <c:v>7.4127599773304347</c:v>
                </c:pt>
                <c:pt idx="468">
                  <c:v>7.4127599773304347</c:v>
                </c:pt>
                <c:pt idx="469">
                  <c:v>7.4127599773304347</c:v>
                </c:pt>
                <c:pt idx="470">
                  <c:v>7.4127599773304347</c:v>
                </c:pt>
                <c:pt idx="471">
                  <c:v>7.4127599773304347</c:v>
                </c:pt>
                <c:pt idx="472">
                  <c:v>7.4127599773304347</c:v>
                </c:pt>
                <c:pt idx="473">
                  <c:v>7.4127599773304347</c:v>
                </c:pt>
                <c:pt idx="474">
                  <c:v>7.4127599773304347</c:v>
                </c:pt>
                <c:pt idx="475">
                  <c:v>7.4127599773304347</c:v>
                </c:pt>
                <c:pt idx="476">
                  <c:v>7.4127599773304347</c:v>
                </c:pt>
                <c:pt idx="477">
                  <c:v>7.4127599773304347</c:v>
                </c:pt>
                <c:pt idx="478">
                  <c:v>7.4127599773304347</c:v>
                </c:pt>
                <c:pt idx="479">
                  <c:v>7.4127599773304347</c:v>
                </c:pt>
                <c:pt idx="480">
                  <c:v>7.4127599773304347</c:v>
                </c:pt>
                <c:pt idx="481">
                  <c:v>7.4127599773304347</c:v>
                </c:pt>
                <c:pt idx="482">
                  <c:v>7.4127599773304347</c:v>
                </c:pt>
                <c:pt idx="483">
                  <c:v>7.4127599773304347</c:v>
                </c:pt>
                <c:pt idx="484">
                  <c:v>7.4127599773304347</c:v>
                </c:pt>
                <c:pt idx="485">
                  <c:v>7.4127599773304347</c:v>
                </c:pt>
                <c:pt idx="486">
                  <c:v>7.4127599773304347</c:v>
                </c:pt>
                <c:pt idx="487">
                  <c:v>7.4127599773304347</c:v>
                </c:pt>
                <c:pt idx="488">
                  <c:v>7.4127599773304347</c:v>
                </c:pt>
                <c:pt idx="489">
                  <c:v>7.4127599773304347</c:v>
                </c:pt>
                <c:pt idx="490">
                  <c:v>7.4127599773304347</c:v>
                </c:pt>
                <c:pt idx="491">
                  <c:v>7.4127599773304347</c:v>
                </c:pt>
                <c:pt idx="492">
                  <c:v>7.4127599773304347</c:v>
                </c:pt>
                <c:pt idx="493">
                  <c:v>7.4127599773304347</c:v>
                </c:pt>
                <c:pt idx="494">
                  <c:v>7.4127599773304347</c:v>
                </c:pt>
                <c:pt idx="495">
                  <c:v>7.4127599773304347</c:v>
                </c:pt>
                <c:pt idx="496">
                  <c:v>7.4127599773304347</c:v>
                </c:pt>
                <c:pt idx="497">
                  <c:v>7.4127599773304347</c:v>
                </c:pt>
                <c:pt idx="498">
                  <c:v>7.4127599773304347</c:v>
                </c:pt>
                <c:pt idx="499">
                  <c:v>7.4127599773304347</c:v>
                </c:pt>
                <c:pt idx="500">
                  <c:v>7.4127599773304347</c:v>
                </c:pt>
                <c:pt idx="501">
                  <c:v>7.4127599773304347</c:v>
                </c:pt>
                <c:pt idx="502">
                  <c:v>7.4127599773304347</c:v>
                </c:pt>
                <c:pt idx="503">
                  <c:v>7.4127599773304347</c:v>
                </c:pt>
                <c:pt idx="504">
                  <c:v>7.4127599773304347</c:v>
                </c:pt>
                <c:pt idx="505">
                  <c:v>7.4127599773304347</c:v>
                </c:pt>
                <c:pt idx="506">
                  <c:v>7.4127599773304347</c:v>
                </c:pt>
                <c:pt idx="507">
                  <c:v>7.4127599773304347</c:v>
                </c:pt>
                <c:pt idx="508">
                  <c:v>7.4127599773304347</c:v>
                </c:pt>
                <c:pt idx="509">
                  <c:v>7.4127599773304347</c:v>
                </c:pt>
                <c:pt idx="510">
                  <c:v>7.4127599773304347</c:v>
                </c:pt>
                <c:pt idx="511">
                  <c:v>7.4127599773304347</c:v>
                </c:pt>
                <c:pt idx="512">
                  <c:v>7.4127599773304347</c:v>
                </c:pt>
                <c:pt idx="513">
                  <c:v>7.4127599773304347</c:v>
                </c:pt>
                <c:pt idx="514">
                  <c:v>7.4127599773304347</c:v>
                </c:pt>
                <c:pt idx="515">
                  <c:v>7.4127599773304347</c:v>
                </c:pt>
                <c:pt idx="516">
                  <c:v>7.4127599773304347</c:v>
                </c:pt>
                <c:pt idx="517">
                  <c:v>7.4127599773304347</c:v>
                </c:pt>
                <c:pt idx="518">
                  <c:v>7.4127599773304347</c:v>
                </c:pt>
                <c:pt idx="519">
                  <c:v>7.4127599773304347</c:v>
                </c:pt>
                <c:pt idx="520">
                  <c:v>7.4127599773304347</c:v>
                </c:pt>
                <c:pt idx="521">
                  <c:v>7.4127599773304347</c:v>
                </c:pt>
                <c:pt idx="522">
                  <c:v>7.4127599773304347</c:v>
                </c:pt>
                <c:pt idx="523">
                  <c:v>7.4127599773304347</c:v>
                </c:pt>
                <c:pt idx="524">
                  <c:v>7.4127599773304347</c:v>
                </c:pt>
                <c:pt idx="525">
                  <c:v>7.4127599773304347</c:v>
                </c:pt>
                <c:pt idx="526">
                  <c:v>7.4127599773304347</c:v>
                </c:pt>
                <c:pt idx="527">
                  <c:v>7.4127599773304347</c:v>
                </c:pt>
                <c:pt idx="528">
                  <c:v>7.4127599773304347</c:v>
                </c:pt>
                <c:pt idx="529">
                  <c:v>7.4127599773304347</c:v>
                </c:pt>
                <c:pt idx="530">
                  <c:v>7.4127599773304347</c:v>
                </c:pt>
                <c:pt idx="531">
                  <c:v>7.4127599773304347</c:v>
                </c:pt>
                <c:pt idx="532">
                  <c:v>7.4127599773304347</c:v>
                </c:pt>
                <c:pt idx="533">
                  <c:v>7.4127599773304347</c:v>
                </c:pt>
                <c:pt idx="534">
                  <c:v>7.4127599773304347</c:v>
                </c:pt>
                <c:pt idx="535">
                  <c:v>7.4127599773304347</c:v>
                </c:pt>
                <c:pt idx="536">
                  <c:v>7.4127599773304347</c:v>
                </c:pt>
                <c:pt idx="537">
                  <c:v>7.4127599773304347</c:v>
                </c:pt>
                <c:pt idx="538">
                  <c:v>7.4127599773304347</c:v>
                </c:pt>
                <c:pt idx="539">
                  <c:v>7.4127599773304347</c:v>
                </c:pt>
                <c:pt idx="540">
                  <c:v>7.4127599773304347</c:v>
                </c:pt>
                <c:pt idx="541">
                  <c:v>7.4127599773304347</c:v>
                </c:pt>
                <c:pt idx="542">
                  <c:v>7.4127599773304347</c:v>
                </c:pt>
                <c:pt idx="543">
                  <c:v>7.4127599773304347</c:v>
                </c:pt>
                <c:pt idx="544">
                  <c:v>7.4127599773304347</c:v>
                </c:pt>
                <c:pt idx="545">
                  <c:v>7.4127599773304347</c:v>
                </c:pt>
                <c:pt idx="546">
                  <c:v>7.4127599773304347</c:v>
                </c:pt>
                <c:pt idx="547">
                  <c:v>7.4127599773304347</c:v>
                </c:pt>
                <c:pt idx="548">
                  <c:v>7.4127599773304347</c:v>
                </c:pt>
                <c:pt idx="549">
                  <c:v>7.4127599773304347</c:v>
                </c:pt>
                <c:pt idx="550">
                  <c:v>7.4127599773304347</c:v>
                </c:pt>
                <c:pt idx="551">
                  <c:v>7.4127599773304347</c:v>
                </c:pt>
                <c:pt idx="552">
                  <c:v>7.4127599773304347</c:v>
                </c:pt>
                <c:pt idx="553">
                  <c:v>7.4127599773304347</c:v>
                </c:pt>
                <c:pt idx="554">
                  <c:v>7.4127599773304347</c:v>
                </c:pt>
                <c:pt idx="555">
                  <c:v>7.4127599773304347</c:v>
                </c:pt>
                <c:pt idx="556">
                  <c:v>7.4127599773304347</c:v>
                </c:pt>
                <c:pt idx="557">
                  <c:v>7.4127599773304347</c:v>
                </c:pt>
                <c:pt idx="558">
                  <c:v>7.4127599773304347</c:v>
                </c:pt>
                <c:pt idx="559">
                  <c:v>7.4127599773304347</c:v>
                </c:pt>
                <c:pt idx="560">
                  <c:v>7.4127599773304347</c:v>
                </c:pt>
                <c:pt idx="561">
                  <c:v>7.4127599773304347</c:v>
                </c:pt>
                <c:pt idx="562">
                  <c:v>7.4127599773304347</c:v>
                </c:pt>
                <c:pt idx="563">
                  <c:v>7.4127599773304347</c:v>
                </c:pt>
                <c:pt idx="564">
                  <c:v>7.4127599773304347</c:v>
                </c:pt>
                <c:pt idx="565">
                  <c:v>7.4127599773304347</c:v>
                </c:pt>
                <c:pt idx="566">
                  <c:v>7.4127599773304347</c:v>
                </c:pt>
                <c:pt idx="567">
                  <c:v>7.4127599773304347</c:v>
                </c:pt>
                <c:pt idx="568">
                  <c:v>7.4127599773304347</c:v>
                </c:pt>
                <c:pt idx="569">
                  <c:v>7.4127599773304347</c:v>
                </c:pt>
                <c:pt idx="570">
                  <c:v>7.4127599773304347</c:v>
                </c:pt>
                <c:pt idx="571">
                  <c:v>7.4127599773304347</c:v>
                </c:pt>
                <c:pt idx="572">
                  <c:v>7.4127599773304347</c:v>
                </c:pt>
                <c:pt idx="573">
                  <c:v>7.4127599773304347</c:v>
                </c:pt>
                <c:pt idx="574">
                  <c:v>7.4127599773304347</c:v>
                </c:pt>
                <c:pt idx="575">
                  <c:v>7.4127599773304347</c:v>
                </c:pt>
                <c:pt idx="576">
                  <c:v>7.4127599773304347</c:v>
                </c:pt>
                <c:pt idx="577">
                  <c:v>7.4127599773304347</c:v>
                </c:pt>
                <c:pt idx="578">
                  <c:v>7.4127599773304347</c:v>
                </c:pt>
                <c:pt idx="579">
                  <c:v>7.4127599773304347</c:v>
                </c:pt>
                <c:pt idx="580">
                  <c:v>7.4127599773304347</c:v>
                </c:pt>
                <c:pt idx="581">
                  <c:v>7.4127599773304347</c:v>
                </c:pt>
                <c:pt idx="582">
                  <c:v>7.4127599773304347</c:v>
                </c:pt>
                <c:pt idx="583">
                  <c:v>7.4127599773304347</c:v>
                </c:pt>
                <c:pt idx="584">
                  <c:v>7.4127599773304347</c:v>
                </c:pt>
                <c:pt idx="585">
                  <c:v>7.4127599773304347</c:v>
                </c:pt>
                <c:pt idx="586">
                  <c:v>7.4127599773304347</c:v>
                </c:pt>
                <c:pt idx="587">
                  <c:v>7.4127599773304347</c:v>
                </c:pt>
                <c:pt idx="588">
                  <c:v>7.4127599773304347</c:v>
                </c:pt>
                <c:pt idx="589">
                  <c:v>7.4127599773304347</c:v>
                </c:pt>
                <c:pt idx="590">
                  <c:v>7.4127599773304347</c:v>
                </c:pt>
                <c:pt idx="591">
                  <c:v>7.4127599773304347</c:v>
                </c:pt>
                <c:pt idx="592">
                  <c:v>7.4127599773304347</c:v>
                </c:pt>
                <c:pt idx="593">
                  <c:v>7.4127599773304347</c:v>
                </c:pt>
                <c:pt idx="594">
                  <c:v>7.4127599773304347</c:v>
                </c:pt>
                <c:pt idx="595">
                  <c:v>7.4127599773304347</c:v>
                </c:pt>
                <c:pt idx="596">
                  <c:v>7.4127599773304347</c:v>
                </c:pt>
                <c:pt idx="597">
                  <c:v>7.4127599773304347</c:v>
                </c:pt>
                <c:pt idx="598">
                  <c:v>7.4127599773304347</c:v>
                </c:pt>
                <c:pt idx="599">
                  <c:v>7.4127599773304347</c:v>
                </c:pt>
                <c:pt idx="600">
                  <c:v>7.4127599773304347</c:v>
                </c:pt>
                <c:pt idx="601">
                  <c:v>7.4127599773304347</c:v>
                </c:pt>
                <c:pt idx="602">
                  <c:v>7.4127599773304347</c:v>
                </c:pt>
                <c:pt idx="603">
                  <c:v>7.4127599773304347</c:v>
                </c:pt>
                <c:pt idx="604">
                  <c:v>7.4127599773304347</c:v>
                </c:pt>
                <c:pt idx="605">
                  <c:v>7.4127599773304347</c:v>
                </c:pt>
                <c:pt idx="606">
                  <c:v>7.4127599773304347</c:v>
                </c:pt>
                <c:pt idx="607">
                  <c:v>7.4127599773304347</c:v>
                </c:pt>
                <c:pt idx="608">
                  <c:v>7.4127599773304347</c:v>
                </c:pt>
                <c:pt idx="609">
                  <c:v>7.4127599773304347</c:v>
                </c:pt>
                <c:pt idx="610">
                  <c:v>7.4127599773304347</c:v>
                </c:pt>
                <c:pt idx="611">
                  <c:v>7.4127599773304347</c:v>
                </c:pt>
                <c:pt idx="612">
                  <c:v>7.4127599773304347</c:v>
                </c:pt>
                <c:pt idx="613">
                  <c:v>7.4127599773304347</c:v>
                </c:pt>
                <c:pt idx="614">
                  <c:v>7.4127599773304347</c:v>
                </c:pt>
                <c:pt idx="615">
                  <c:v>7.4127599773304347</c:v>
                </c:pt>
                <c:pt idx="616">
                  <c:v>7.4127599773304347</c:v>
                </c:pt>
                <c:pt idx="617">
                  <c:v>7.4127599773304347</c:v>
                </c:pt>
                <c:pt idx="618">
                  <c:v>7.4127599773304347</c:v>
                </c:pt>
                <c:pt idx="619">
                  <c:v>7.4127599773304347</c:v>
                </c:pt>
                <c:pt idx="620">
                  <c:v>7.4127599773304347</c:v>
                </c:pt>
                <c:pt idx="621">
                  <c:v>7.4127599773304347</c:v>
                </c:pt>
                <c:pt idx="622">
                  <c:v>7.4127599773304347</c:v>
                </c:pt>
                <c:pt idx="623">
                  <c:v>7.4127599773304347</c:v>
                </c:pt>
                <c:pt idx="624">
                  <c:v>7.4127599773304347</c:v>
                </c:pt>
                <c:pt idx="625">
                  <c:v>7.4127599773304347</c:v>
                </c:pt>
                <c:pt idx="626">
                  <c:v>7.4127599773304347</c:v>
                </c:pt>
                <c:pt idx="627">
                  <c:v>7.4127599773304347</c:v>
                </c:pt>
                <c:pt idx="628">
                  <c:v>7.4127599773304347</c:v>
                </c:pt>
                <c:pt idx="629">
                  <c:v>7.4127599773304347</c:v>
                </c:pt>
                <c:pt idx="630">
                  <c:v>7.4127599773304347</c:v>
                </c:pt>
                <c:pt idx="631">
                  <c:v>7.4127599773304347</c:v>
                </c:pt>
                <c:pt idx="632">
                  <c:v>7.4127599773304347</c:v>
                </c:pt>
                <c:pt idx="633">
                  <c:v>7.4127599773304347</c:v>
                </c:pt>
                <c:pt idx="634">
                  <c:v>7.4127599773304347</c:v>
                </c:pt>
                <c:pt idx="635">
                  <c:v>7.4127599773304347</c:v>
                </c:pt>
                <c:pt idx="636">
                  <c:v>7.4127599773304347</c:v>
                </c:pt>
                <c:pt idx="637">
                  <c:v>7.4127599773304347</c:v>
                </c:pt>
                <c:pt idx="638">
                  <c:v>7.4127599773304347</c:v>
                </c:pt>
                <c:pt idx="639">
                  <c:v>7.4127599773304347</c:v>
                </c:pt>
                <c:pt idx="640">
                  <c:v>7.4127599773304347</c:v>
                </c:pt>
                <c:pt idx="641">
                  <c:v>7.4127599773304347</c:v>
                </c:pt>
                <c:pt idx="642">
                  <c:v>7.4127599773304347</c:v>
                </c:pt>
                <c:pt idx="643">
                  <c:v>7.4127599773304347</c:v>
                </c:pt>
                <c:pt idx="644">
                  <c:v>7.4127599773304347</c:v>
                </c:pt>
                <c:pt idx="645">
                  <c:v>7.4127599773304347</c:v>
                </c:pt>
                <c:pt idx="646">
                  <c:v>7.4127599773304347</c:v>
                </c:pt>
                <c:pt idx="647">
                  <c:v>7.4127599773304347</c:v>
                </c:pt>
                <c:pt idx="648">
                  <c:v>7.4127599773304347</c:v>
                </c:pt>
                <c:pt idx="649">
                  <c:v>7.4127599773304347</c:v>
                </c:pt>
                <c:pt idx="650">
                  <c:v>7.4127599773304347</c:v>
                </c:pt>
                <c:pt idx="651">
                  <c:v>7.4127599773304347</c:v>
                </c:pt>
                <c:pt idx="652">
                  <c:v>7.4127599773304347</c:v>
                </c:pt>
                <c:pt idx="653">
                  <c:v>7.4127599773304347</c:v>
                </c:pt>
                <c:pt idx="654">
                  <c:v>7.4127599773304347</c:v>
                </c:pt>
                <c:pt idx="655">
                  <c:v>7.4127599773304347</c:v>
                </c:pt>
                <c:pt idx="656">
                  <c:v>7.4127599773304347</c:v>
                </c:pt>
                <c:pt idx="657">
                  <c:v>7.4127599773304347</c:v>
                </c:pt>
                <c:pt idx="658">
                  <c:v>7.4127599773304347</c:v>
                </c:pt>
                <c:pt idx="659">
                  <c:v>7.4127599773304347</c:v>
                </c:pt>
                <c:pt idx="660">
                  <c:v>7.4127599773304347</c:v>
                </c:pt>
                <c:pt idx="661">
                  <c:v>7.4127599773304347</c:v>
                </c:pt>
                <c:pt idx="662">
                  <c:v>7.4127599773304347</c:v>
                </c:pt>
                <c:pt idx="663">
                  <c:v>7.4127599773304347</c:v>
                </c:pt>
                <c:pt idx="664">
                  <c:v>7.4127599773304347</c:v>
                </c:pt>
                <c:pt idx="665">
                  <c:v>7.4127599773304347</c:v>
                </c:pt>
                <c:pt idx="666">
                  <c:v>7.4127599773304347</c:v>
                </c:pt>
                <c:pt idx="667">
                  <c:v>7.4127599773304347</c:v>
                </c:pt>
                <c:pt idx="668">
                  <c:v>7.4127599773304347</c:v>
                </c:pt>
                <c:pt idx="669">
                  <c:v>7.4127599773304347</c:v>
                </c:pt>
                <c:pt idx="670">
                  <c:v>7.4127599773304347</c:v>
                </c:pt>
                <c:pt idx="671">
                  <c:v>7.4127599773304347</c:v>
                </c:pt>
                <c:pt idx="672">
                  <c:v>7.4127599773304347</c:v>
                </c:pt>
                <c:pt idx="673">
                  <c:v>7.4127599773304347</c:v>
                </c:pt>
                <c:pt idx="674">
                  <c:v>7.4127599773304347</c:v>
                </c:pt>
                <c:pt idx="675">
                  <c:v>7.4127599773304347</c:v>
                </c:pt>
                <c:pt idx="676">
                  <c:v>7.4127599773304347</c:v>
                </c:pt>
                <c:pt idx="677">
                  <c:v>7.4127599773304347</c:v>
                </c:pt>
                <c:pt idx="678">
                  <c:v>7.4127599773304347</c:v>
                </c:pt>
                <c:pt idx="679">
                  <c:v>7.4127599773304347</c:v>
                </c:pt>
                <c:pt idx="680">
                  <c:v>7.4127599773304347</c:v>
                </c:pt>
                <c:pt idx="681">
                  <c:v>7.4127599773304347</c:v>
                </c:pt>
                <c:pt idx="682">
                  <c:v>7.4127599773304347</c:v>
                </c:pt>
                <c:pt idx="683">
                  <c:v>7.4127599773304347</c:v>
                </c:pt>
                <c:pt idx="684">
                  <c:v>7.4127599773304347</c:v>
                </c:pt>
                <c:pt idx="685">
                  <c:v>7.4127599773304347</c:v>
                </c:pt>
                <c:pt idx="686">
                  <c:v>7.4127599773304347</c:v>
                </c:pt>
                <c:pt idx="687">
                  <c:v>7.4127599773304347</c:v>
                </c:pt>
                <c:pt idx="688">
                  <c:v>7.4127599773304347</c:v>
                </c:pt>
                <c:pt idx="689">
                  <c:v>7.4127599773304347</c:v>
                </c:pt>
                <c:pt idx="690">
                  <c:v>7.4127599773304347</c:v>
                </c:pt>
                <c:pt idx="691">
                  <c:v>7.4127599773304347</c:v>
                </c:pt>
                <c:pt idx="692">
                  <c:v>7.4127599773304347</c:v>
                </c:pt>
                <c:pt idx="693">
                  <c:v>7.4127599773304347</c:v>
                </c:pt>
                <c:pt idx="694">
                  <c:v>7.4127599773304347</c:v>
                </c:pt>
                <c:pt idx="695">
                  <c:v>7.4127599773304347</c:v>
                </c:pt>
                <c:pt idx="696">
                  <c:v>7.4127599773304347</c:v>
                </c:pt>
                <c:pt idx="697">
                  <c:v>7.4127599773304347</c:v>
                </c:pt>
                <c:pt idx="698">
                  <c:v>7.4127599773304347</c:v>
                </c:pt>
                <c:pt idx="699">
                  <c:v>7.4127599773304347</c:v>
                </c:pt>
                <c:pt idx="700">
                  <c:v>7.4127599773304347</c:v>
                </c:pt>
                <c:pt idx="701">
                  <c:v>7.4127599773304347</c:v>
                </c:pt>
                <c:pt idx="702">
                  <c:v>7.4127599773304347</c:v>
                </c:pt>
                <c:pt idx="703">
                  <c:v>7.4127599773304347</c:v>
                </c:pt>
                <c:pt idx="704">
                  <c:v>7.4127599773304347</c:v>
                </c:pt>
                <c:pt idx="705">
                  <c:v>7.4127599773304347</c:v>
                </c:pt>
                <c:pt idx="706">
                  <c:v>7.4127599773304347</c:v>
                </c:pt>
                <c:pt idx="707">
                  <c:v>7.4127599773304347</c:v>
                </c:pt>
                <c:pt idx="708">
                  <c:v>7.4127599773304347</c:v>
                </c:pt>
                <c:pt idx="709">
                  <c:v>7.4127599773304347</c:v>
                </c:pt>
                <c:pt idx="710">
                  <c:v>7.4127599773304347</c:v>
                </c:pt>
                <c:pt idx="711">
                  <c:v>7.4127599773304347</c:v>
                </c:pt>
                <c:pt idx="712">
                  <c:v>7.4127599773304347</c:v>
                </c:pt>
                <c:pt idx="713">
                  <c:v>7.4127599773304347</c:v>
                </c:pt>
                <c:pt idx="714">
                  <c:v>7.4127599773304347</c:v>
                </c:pt>
                <c:pt idx="715">
                  <c:v>7.4127599773304347</c:v>
                </c:pt>
                <c:pt idx="716">
                  <c:v>7.4127599773304347</c:v>
                </c:pt>
                <c:pt idx="717">
                  <c:v>7.4127599773304347</c:v>
                </c:pt>
                <c:pt idx="718">
                  <c:v>7.4127599773304347</c:v>
                </c:pt>
                <c:pt idx="719">
                  <c:v>7.4127599773304347</c:v>
                </c:pt>
                <c:pt idx="720">
                  <c:v>7.4127599773304347</c:v>
                </c:pt>
                <c:pt idx="721">
                  <c:v>7.4127599773304347</c:v>
                </c:pt>
                <c:pt idx="722">
                  <c:v>7.4127599773304347</c:v>
                </c:pt>
                <c:pt idx="723">
                  <c:v>7.4127599773304347</c:v>
                </c:pt>
                <c:pt idx="724">
                  <c:v>7.4127599773304347</c:v>
                </c:pt>
                <c:pt idx="725">
                  <c:v>7.4127599773304347</c:v>
                </c:pt>
                <c:pt idx="726">
                  <c:v>7.4127599773304347</c:v>
                </c:pt>
                <c:pt idx="727">
                  <c:v>7.4127599773304347</c:v>
                </c:pt>
                <c:pt idx="728">
                  <c:v>7.4127599773304347</c:v>
                </c:pt>
                <c:pt idx="729">
                  <c:v>7.4127599773304347</c:v>
                </c:pt>
                <c:pt idx="730">
                  <c:v>7.4127599773304347</c:v>
                </c:pt>
                <c:pt idx="731">
                  <c:v>7.4127599773304347</c:v>
                </c:pt>
                <c:pt idx="732">
                  <c:v>7.4127599773304347</c:v>
                </c:pt>
                <c:pt idx="733">
                  <c:v>7.4127599773304347</c:v>
                </c:pt>
                <c:pt idx="734">
                  <c:v>7.4127599773304347</c:v>
                </c:pt>
                <c:pt idx="735">
                  <c:v>7.4127599773304347</c:v>
                </c:pt>
                <c:pt idx="736">
                  <c:v>7.4127599773304347</c:v>
                </c:pt>
                <c:pt idx="737">
                  <c:v>7.4127599773304347</c:v>
                </c:pt>
                <c:pt idx="738">
                  <c:v>7.4127599773304347</c:v>
                </c:pt>
                <c:pt idx="739">
                  <c:v>7.4127599773304347</c:v>
                </c:pt>
                <c:pt idx="740">
                  <c:v>7.4127599773304347</c:v>
                </c:pt>
                <c:pt idx="741">
                  <c:v>7.4127599773304347</c:v>
                </c:pt>
                <c:pt idx="742">
                  <c:v>7.4127599773304347</c:v>
                </c:pt>
                <c:pt idx="743">
                  <c:v>7.4127599773304347</c:v>
                </c:pt>
                <c:pt idx="744">
                  <c:v>7.4127599773304347</c:v>
                </c:pt>
                <c:pt idx="745">
                  <c:v>7.4127599773304347</c:v>
                </c:pt>
                <c:pt idx="746">
                  <c:v>7.4127599773304347</c:v>
                </c:pt>
                <c:pt idx="747">
                  <c:v>7.4127599773304347</c:v>
                </c:pt>
                <c:pt idx="748">
                  <c:v>7.4127599773304347</c:v>
                </c:pt>
                <c:pt idx="749">
                  <c:v>7.4127599773304347</c:v>
                </c:pt>
                <c:pt idx="750">
                  <c:v>7.4127599773304347</c:v>
                </c:pt>
                <c:pt idx="751">
                  <c:v>7.4127599773304347</c:v>
                </c:pt>
                <c:pt idx="752">
                  <c:v>7.4127599773304347</c:v>
                </c:pt>
                <c:pt idx="753">
                  <c:v>7.4127599773304347</c:v>
                </c:pt>
                <c:pt idx="754">
                  <c:v>7.4127599773304347</c:v>
                </c:pt>
                <c:pt idx="755">
                  <c:v>7.4127599773304347</c:v>
                </c:pt>
                <c:pt idx="756">
                  <c:v>7.4127599773304347</c:v>
                </c:pt>
                <c:pt idx="757">
                  <c:v>7.4127599773304347</c:v>
                </c:pt>
                <c:pt idx="758">
                  <c:v>7.4127599773304347</c:v>
                </c:pt>
                <c:pt idx="759">
                  <c:v>7.4127599773304347</c:v>
                </c:pt>
                <c:pt idx="760">
                  <c:v>7.4127599773304347</c:v>
                </c:pt>
                <c:pt idx="761">
                  <c:v>7.4127599773304347</c:v>
                </c:pt>
                <c:pt idx="762">
                  <c:v>7.4127599773304347</c:v>
                </c:pt>
                <c:pt idx="763">
                  <c:v>7.4127599773304347</c:v>
                </c:pt>
                <c:pt idx="764">
                  <c:v>7.4127599773304347</c:v>
                </c:pt>
                <c:pt idx="765">
                  <c:v>7.4127599773304347</c:v>
                </c:pt>
                <c:pt idx="766">
                  <c:v>7.4127599773304347</c:v>
                </c:pt>
                <c:pt idx="767">
                  <c:v>7.4127599773304347</c:v>
                </c:pt>
                <c:pt idx="768">
                  <c:v>7.4127599773304347</c:v>
                </c:pt>
                <c:pt idx="769">
                  <c:v>7.4127599773304347</c:v>
                </c:pt>
                <c:pt idx="770">
                  <c:v>7.4127599773304347</c:v>
                </c:pt>
                <c:pt idx="771">
                  <c:v>7.4127599773304347</c:v>
                </c:pt>
                <c:pt idx="772">
                  <c:v>7.4127599773304347</c:v>
                </c:pt>
                <c:pt idx="773">
                  <c:v>7.4127599773304347</c:v>
                </c:pt>
                <c:pt idx="774">
                  <c:v>7.4127599773304347</c:v>
                </c:pt>
                <c:pt idx="775">
                  <c:v>7.4127599773304347</c:v>
                </c:pt>
                <c:pt idx="776">
                  <c:v>7.4127599773304347</c:v>
                </c:pt>
                <c:pt idx="777">
                  <c:v>7.4127599773304347</c:v>
                </c:pt>
                <c:pt idx="778">
                  <c:v>7.4127599773304347</c:v>
                </c:pt>
                <c:pt idx="779">
                  <c:v>7.4127599773304347</c:v>
                </c:pt>
                <c:pt idx="780">
                  <c:v>7.4127599773304347</c:v>
                </c:pt>
                <c:pt idx="781">
                  <c:v>7.4127599773304347</c:v>
                </c:pt>
                <c:pt idx="782">
                  <c:v>7.4127599773304347</c:v>
                </c:pt>
                <c:pt idx="783">
                  <c:v>7.4127599773304347</c:v>
                </c:pt>
                <c:pt idx="784">
                  <c:v>7.4127599773304347</c:v>
                </c:pt>
                <c:pt idx="785">
                  <c:v>7.4127599773304347</c:v>
                </c:pt>
                <c:pt idx="786">
                  <c:v>7.4127599773304347</c:v>
                </c:pt>
                <c:pt idx="787">
                  <c:v>7.4127599773304347</c:v>
                </c:pt>
                <c:pt idx="788">
                  <c:v>7.4127599773304347</c:v>
                </c:pt>
                <c:pt idx="789">
                  <c:v>7.4127599773304347</c:v>
                </c:pt>
                <c:pt idx="790">
                  <c:v>7.4127599773304347</c:v>
                </c:pt>
                <c:pt idx="791">
                  <c:v>7.4127599773304347</c:v>
                </c:pt>
                <c:pt idx="792">
                  <c:v>7.4127599773304347</c:v>
                </c:pt>
                <c:pt idx="793">
                  <c:v>7.4127599773304347</c:v>
                </c:pt>
                <c:pt idx="794">
                  <c:v>7.4127599773304347</c:v>
                </c:pt>
                <c:pt idx="795">
                  <c:v>7.4127599773304347</c:v>
                </c:pt>
                <c:pt idx="796">
                  <c:v>7.4127599773304347</c:v>
                </c:pt>
                <c:pt idx="797">
                  <c:v>7.4127599773304347</c:v>
                </c:pt>
                <c:pt idx="798">
                  <c:v>7.4127599773304347</c:v>
                </c:pt>
                <c:pt idx="799">
                  <c:v>7.4127599773304347</c:v>
                </c:pt>
                <c:pt idx="800">
                  <c:v>7.4127599773304347</c:v>
                </c:pt>
                <c:pt idx="801">
                  <c:v>7.4127599773304347</c:v>
                </c:pt>
                <c:pt idx="802">
                  <c:v>7.4127599773304347</c:v>
                </c:pt>
                <c:pt idx="803">
                  <c:v>7.4127599773304347</c:v>
                </c:pt>
                <c:pt idx="804">
                  <c:v>7.4127599773304347</c:v>
                </c:pt>
                <c:pt idx="805">
                  <c:v>7.4127599773304347</c:v>
                </c:pt>
                <c:pt idx="806">
                  <c:v>7.4127599773304347</c:v>
                </c:pt>
                <c:pt idx="807">
                  <c:v>7.4127599773304347</c:v>
                </c:pt>
                <c:pt idx="808">
                  <c:v>7.4127599773304347</c:v>
                </c:pt>
                <c:pt idx="809">
                  <c:v>7.4127599773304347</c:v>
                </c:pt>
                <c:pt idx="810">
                  <c:v>7.4127599773304347</c:v>
                </c:pt>
                <c:pt idx="811">
                  <c:v>7.4127599773304347</c:v>
                </c:pt>
                <c:pt idx="812">
                  <c:v>7.4127599773304347</c:v>
                </c:pt>
                <c:pt idx="813">
                  <c:v>7.4127599773304347</c:v>
                </c:pt>
                <c:pt idx="814">
                  <c:v>7.4127599773304347</c:v>
                </c:pt>
                <c:pt idx="815">
                  <c:v>7.4127599773304347</c:v>
                </c:pt>
                <c:pt idx="816">
                  <c:v>7.4127599773304347</c:v>
                </c:pt>
                <c:pt idx="817">
                  <c:v>7.4127599773304347</c:v>
                </c:pt>
                <c:pt idx="818">
                  <c:v>7.4127599773304347</c:v>
                </c:pt>
                <c:pt idx="819">
                  <c:v>7.4127599773304347</c:v>
                </c:pt>
                <c:pt idx="820">
                  <c:v>7.4127599773304347</c:v>
                </c:pt>
                <c:pt idx="821">
                  <c:v>7.4127599773304347</c:v>
                </c:pt>
                <c:pt idx="822">
                  <c:v>7.4127599773304347</c:v>
                </c:pt>
                <c:pt idx="823">
                  <c:v>7.4127599773304347</c:v>
                </c:pt>
                <c:pt idx="824">
                  <c:v>7.4127599773304347</c:v>
                </c:pt>
                <c:pt idx="825">
                  <c:v>7.4127599773304347</c:v>
                </c:pt>
                <c:pt idx="826">
                  <c:v>7.4127599773304347</c:v>
                </c:pt>
                <c:pt idx="827">
                  <c:v>7.4127599773304347</c:v>
                </c:pt>
                <c:pt idx="828">
                  <c:v>7.4127599773304347</c:v>
                </c:pt>
                <c:pt idx="829">
                  <c:v>7.4127599773304347</c:v>
                </c:pt>
                <c:pt idx="830">
                  <c:v>7.4127599773304347</c:v>
                </c:pt>
                <c:pt idx="831">
                  <c:v>7.4127599773304347</c:v>
                </c:pt>
                <c:pt idx="832">
                  <c:v>7.4127599773304347</c:v>
                </c:pt>
                <c:pt idx="833">
                  <c:v>7.4127599773304347</c:v>
                </c:pt>
                <c:pt idx="834">
                  <c:v>7.4127599773304347</c:v>
                </c:pt>
                <c:pt idx="835">
                  <c:v>7.4127599773304347</c:v>
                </c:pt>
                <c:pt idx="836">
                  <c:v>7.4127599773304347</c:v>
                </c:pt>
                <c:pt idx="837">
                  <c:v>7.4127599773304347</c:v>
                </c:pt>
                <c:pt idx="838">
                  <c:v>7.4127599773304347</c:v>
                </c:pt>
                <c:pt idx="839">
                  <c:v>7.4127599773304347</c:v>
                </c:pt>
                <c:pt idx="840">
                  <c:v>7.4127599773304347</c:v>
                </c:pt>
                <c:pt idx="841">
                  <c:v>7.4127599773304347</c:v>
                </c:pt>
                <c:pt idx="842">
                  <c:v>7.4127599773304347</c:v>
                </c:pt>
                <c:pt idx="843">
                  <c:v>7.4127599773304347</c:v>
                </c:pt>
                <c:pt idx="844">
                  <c:v>7.4127599773304347</c:v>
                </c:pt>
                <c:pt idx="845">
                  <c:v>7.4127599773304347</c:v>
                </c:pt>
                <c:pt idx="846">
                  <c:v>7.4127599773304347</c:v>
                </c:pt>
                <c:pt idx="847">
                  <c:v>7.4127599773304347</c:v>
                </c:pt>
                <c:pt idx="848">
                  <c:v>7.4127599773304347</c:v>
                </c:pt>
                <c:pt idx="849">
                  <c:v>7.4127599773304347</c:v>
                </c:pt>
                <c:pt idx="850">
                  <c:v>7.4127599773304347</c:v>
                </c:pt>
                <c:pt idx="851">
                  <c:v>7.4127599773304347</c:v>
                </c:pt>
                <c:pt idx="852">
                  <c:v>7.4127599773304347</c:v>
                </c:pt>
                <c:pt idx="853">
                  <c:v>7.4127599773304347</c:v>
                </c:pt>
                <c:pt idx="854">
                  <c:v>7.4127599773304347</c:v>
                </c:pt>
                <c:pt idx="855">
                  <c:v>7.4127599773304347</c:v>
                </c:pt>
                <c:pt idx="856">
                  <c:v>7.4127599773304347</c:v>
                </c:pt>
                <c:pt idx="857">
                  <c:v>7.4127599773304347</c:v>
                </c:pt>
                <c:pt idx="858">
                  <c:v>7.4127599773304347</c:v>
                </c:pt>
                <c:pt idx="859">
                  <c:v>7.4127599773304347</c:v>
                </c:pt>
                <c:pt idx="860">
                  <c:v>7.4127599773304347</c:v>
                </c:pt>
                <c:pt idx="861">
                  <c:v>7.4127599773304347</c:v>
                </c:pt>
                <c:pt idx="862">
                  <c:v>7.4127599773304347</c:v>
                </c:pt>
                <c:pt idx="863">
                  <c:v>7.4127599773304347</c:v>
                </c:pt>
                <c:pt idx="864">
                  <c:v>7.4127599773304347</c:v>
                </c:pt>
                <c:pt idx="865">
                  <c:v>7.4127599773304347</c:v>
                </c:pt>
                <c:pt idx="866">
                  <c:v>7.4127599773304347</c:v>
                </c:pt>
                <c:pt idx="867">
                  <c:v>7.4127599773304347</c:v>
                </c:pt>
                <c:pt idx="868">
                  <c:v>7.4127599773304347</c:v>
                </c:pt>
                <c:pt idx="869">
                  <c:v>7.4127599773304347</c:v>
                </c:pt>
                <c:pt idx="870">
                  <c:v>7.4127599773304347</c:v>
                </c:pt>
                <c:pt idx="871">
                  <c:v>7.4127599773304347</c:v>
                </c:pt>
                <c:pt idx="872">
                  <c:v>7.4127599773304347</c:v>
                </c:pt>
                <c:pt idx="873">
                  <c:v>7.4127599773304347</c:v>
                </c:pt>
                <c:pt idx="874">
                  <c:v>7.4127599773304347</c:v>
                </c:pt>
                <c:pt idx="875">
                  <c:v>7.4127599773304347</c:v>
                </c:pt>
                <c:pt idx="876">
                  <c:v>7.4127599773304347</c:v>
                </c:pt>
                <c:pt idx="877">
                  <c:v>7.4127599773304347</c:v>
                </c:pt>
                <c:pt idx="878">
                  <c:v>7.4127599773304347</c:v>
                </c:pt>
                <c:pt idx="879">
                  <c:v>7.4127599773304347</c:v>
                </c:pt>
                <c:pt idx="880">
                  <c:v>7.4127599773304347</c:v>
                </c:pt>
                <c:pt idx="881">
                  <c:v>7.4127599773304347</c:v>
                </c:pt>
                <c:pt idx="882">
                  <c:v>7.4127599773304347</c:v>
                </c:pt>
                <c:pt idx="883">
                  <c:v>7.4127599773304347</c:v>
                </c:pt>
                <c:pt idx="884">
                  <c:v>7.4127599773304347</c:v>
                </c:pt>
                <c:pt idx="885">
                  <c:v>7.4127599773304347</c:v>
                </c:pt>
                <c:pt idx="886">
                  <c:v>7.4127599773304347</c:v>
                </c:pt>
                <c:pt idx="887">
                  <c:v>7.4127599773304347</c:v>
                </c:pt>
                <c:pt idx="888">
                  <c:v>7.4127599773304347</c:v>
                </c:pt>
                <c:pt idx="889">
                  <c:v>7.4127599773304347</c:v>
                </c:pt>
                <c:pt idx="890">
                  <c:v>7.4127599773304347</c:v>
                </c:pt>
                <c:pt idx="891">
                  <c:v>7.4127599773304347</c:v>
                </c:pt>
                <c:pt idx="892">
                  <c:v>7.4127599773304347</c:v>
                </c:pt>
                <c:pt idx="893">
                  <c:v>7.4127599773304347</c:v>
                </c:pt>
                <c:pt idx="894">
                  <c:v>7.4127599773304347</c:v>
                </c:pt>
                <c:pt idx="895">
                  <c:v>7.4127599773304347</c:v>
                </c:pt>
                <c:pt idx="896">
                  <c:v>7.4127599773304347</c:v>
                </c:pt>
                <c:pt idx="897">
                  <c:v>7.4127599773304347</c:v>
                </c:pt>
                <c:pt idx="898">
                  <c:v>7.4127599773304347</c:v>
                </c:pt>
                <c:pt idx="899">
                  <c:v>7.4127599773304347</c:v>
                </c:pt>
                <c:pt idx="900">
                  <c:v>7.4127599773304347</c:v>
                </c:pt>
                <c:pt idx="901">
                  <c:v>7.4127599773304347</c:v>
                </c:pt>
                <c:pt idx="902">
                  <c:v>7.4127599773304347</c:v>
                </c:pt>
                <c:pt idx="903">
                  <c:v>7.4127599773304347</c:v>
                </c:pt>
                <c:pt idx="904">
                  <c:v>7.4127599773304347</c:v>
                </c:pt>
                <c:pt idx="905">
                  <c:v>7.4127599773304347</c:v>
                </c:pt>
                <c:pt idx="906">
                  <c:v>7.4127599773304347</c:v>
                </c:pt>
                <c:pt idx="907">
                  <c:v>7.4127599773304347</c:v>
                </c:pt>
                <c:pt idx="908">
                  <c:v>7.4127599773304347</c:v>
                </c:pt>
                <c:pt idx="909">
                  <c:v>7.4127599773304347</c:v>
                </c:pt>
                <c:pt idx="910">
                  <c:v>7.4127599773304347</c:v>
                </c:pt>
                <c:pt idx="911">
                  <c:v>7.4127599773304347</c:v>
                </c:pt>
                <c:pt idx="912">
                  <c:v>7.4127599773304347</c:v>
                </c:pt>
                <c:pt idx="913">
                  <c:v>7.4127599773304347</c:v>
                </c:pt>
                <c:pt idx="914">
                  <c:v>7.4127599773304347</c:v>
                </c:pt>
                <c:pt idx="915">
                  <c:v>7.4127599773304347</c:v>
                </c:pt>
                <c:pt idx="916">
                  <c:v>7.4127599773304347</c:v>
                </c:pt>
                <c:pt idx="917">
                  <c:v>7.4127599773304347</c:v>
                </c:pt>
                <c:pt idx="918">
                  <c:v>7.4127599773304347</c:v>
                </c:pt>
                <c:pt idx="919">
                  <c:v>7.4127599773304347</c:v>
                </c:pt>
                <c:pt idx="920">
                  <c:v>7.4127599773304347</c:v>
                </c:pt>
                <c:pt idx="921">
                  <c:v>7.4127599773304347</c:v>
                </c:pt>
                <c:pt idx="922">
                  <c:v>7.4127599773304347</c:v>
                </c:pt>
                <c:pt idx="923">
                  <c:v>7.4127599773304347</c:v>
                </c:pt>
                <c:pt idx="924">
                  <c:v>7.4127599773304347</c:v>
                </c:pt>
                <c:pt idx="925">
                  <c:v>7.4127599773304347</c:v>
                </c:pt>
                <c:pt idx="926">
                  <c:v>7.4127599773304347</c:v>
                </c:pt>
                <c:pt idx="927">
                  <c:v>7.4127599773304347</c:v>
                </c:pt>
                <c:pt idx="928">
                  <c:v>7.4127599773304347</c:v>
                </c:pt>
                <c:pt idx="929">
                  <c:v>7.4127599773304347</c:v>
                </c:pt>
                <c:pt idx="930">
                  <c:v>7.4127599773304347</c:v>
                </c:pt>
                <c:pt idx="931">
                  <c:v>7.4127599773304347</c:v>
                </c:pt>
                <c:pt idx="932">
                  <c:v>7.4127599773304347</c:v>
                </c:pt>
                <c:pt idx="933">
                  <c:v>7.4127599773304347</c:v>
                </c:pt>
                <c:pt idx="934">
                  <c:v>7.4127599773304347</c:v>
                </c:pt>
                <c:pt idx="935">
                  <c:v>7.4127599773304347</c:v>
                </c:pt>
                <c:pt idx="936">
                  <c:v>7.4127599773304347</c:v>
                </c:pt>
                <c:pt idx="937">
                  <c:v>7.4127599773304347</c:v>
                </c:pt>
                <c:pt idx="938">
                  <c:v>7.4127599773304347</c:v>
                </c:pt>
                <c:pt idx="939">
                  <c:v>7.4127599773304347</c:v>
                </c:pt>
                <c:pt idx="940">
                  <c:v>7.4127599773304347</c:v>
                </c:pt>
                <c:pt idx="941">
                  <c:v>7.4127599773304347</c:v>
                </c:pt>
                <c:pt idx="942">
                  <c:v>7.4127599773304347</c:v>
                </c:pt>
                <c:pt idx="943">
                  <c:v>7.4127599773304347</c:v>
                </c:pt>
                <c:pt idx="944">
                  <c:v>7.4127599773304347</c:v>
                </c:pt>
                <c:pt idx="945">
                  <c:v>7.4127599773304347</c:v>
                </c:pt>
                <c:pt idx="946">
                  <c:v>7.4127599773304347</c:v>
                </c:pt>
                <c:pt idx="947">
                  <c:v>7.4127599773304347</c:v>
                </c:pt>
                <c:pt idx="948">
                  <c:v>7.4127599773304347</c:v>
                </c:pt>
                <c:pt idx="949">
                  <c:v>7.4127599773304347</c:v>
                </c:pt>
                <c:pt idx="950">
                  <c:v>7.4127599773304347</c:v>
                </c:pt>
                <c:pt idx="951">
                  <c:v>7.4127599773304347</c:v>
                </c:pt>
                <c:pt idx="952">
                  <c:v>7.4127599773304347</c:v>
                </c:pt>
                <c:pt idx="953">
                  <c:v>7.4127599773304347</c:v>
                </c:pt>
                <c:pt idx="954">
                  <c:v>7.4127599773304347</c:v>
                </c:pt>
                <c:pt idx="955">
                  <c:v>7.4127599773304347</c:v>
                </c:pt>
                <c:pt idx="956">
                  <c:v>7.4127599773304347</c:v>
                </c:pt>
                <c:pt idx="957">
                  <c:v>7.4127599773304347</c:v>
                </c:pt>
                <c:pt idx="958">
                  <c:v>7.4127599773304347</c:v>
                </c:pt>
                <c:pt idx="959">
                  <c:v>7.4127599773304347</c:v>
                </c:pt>
                <c:pt idx="960">
                  <c:v>7.4127599773304347</c:v>
                </c:pt>
                <c:pt idx="961">
                  <c:v>7.4127599773304347</c:v>
                </c:pt>
                <c:pt idx="962">
                  <c:v>7.4127599773304347</c:v>
                </c:pt>
                <c:pt idx="963">
                  <c:v>7.4127599773304347</c:v>
                </c:pt>
                <c:pt idx="964">
                  <c:v>7.4127599773304347</c:v>
                </c:pt>
                <c:pt idx="965">
                  <c:v>7.4127599773304347</c:v>
                </c:pt>
                <c:pt idx="966">
                  <c:v>7.4127599773304347</c:v>
                </c:pt>
                <c:pt idx="967">
                  <c:v>7.4127599773304347</c:v>
                </c:pt>
                <c:pt idx="968">
                  <c:v>7.4127599773304347</c:v>
                </c:pt>
                <c:pt idx="969">
                  <c:v>7.4127599773304347</c:v>
                </c:pt>
                <c:pt idx="970">
                  <c:v>7.4127599773304347</c:v>
                </c:pt>
                <c:pt idx="971">
                  <c:v>7.4127599773304347</c:v>
                </c:pt>
                <c:pt idx="972">
                  <c:v>7.4127599773304347</c:v>
                </c:pt>
                <c:pt idx="973">
                  <c:v>7.4127599773304347</c:v>
                </c:pt>
                <c:pt idx="974">
                  <c:v>7.4127599773304347</c:v>
                </c:pt>
                <c:pt idx="975">
                  <c:v>7.4127599773304347</c:v>
                </c:pt>
                <c:pt idx="976">
                  <c:v>7.4127599773304347</c:v>
                </c:pt>
                <c:pt idx="977">
                  <c:v>7.4127599773304347</c:v>
                </c:pt>
                <c:pt idx="978">
                  <c:v>7.4127599773304347</c:v>
                </c:pt>
                <c:pt idx="979">
                  <c:v>7.4127599773304347</c:v>
                </c:pt>
                <c:pt idx="980">
                  <c:v>7.4127599773304347</c:v>
                </c:pt>
                <c:pt idx="981">
                  <c:v>7.4127599773304347</c:v>
                </c:pt>
                <c:pt idx="982">
                  <c:v>7.4127599773304347</c:v>
                </c:pt>
                <c:pt idx="983">
                  <c:v>7.4127599773304347</c:v>
                </c:pt>
                <c:pt idx="984">
                  <c:v>7.4127599773304347</c:v>
                </c:pt>
                <c:pt idx="985">
                  <c:v>7.4127599773304347</c:v>
                </c:pt>
                <c:pt idx="986">
                  <c:v>7.4127599773304347</c:v>
                </c:pt>
                <c:pt idx="987">
                  <c:v>7.4127599773304347</c:v>
                </c:pt>
                <c:pt idx="988">
                  <c:v>7.4127599773304347</c:v>
                </c:pt>
                <c:pt idx="989">
                  <c:v>7.4127599773304347</c:v>
                </c:pt>
                <c:pt idx="990">
                  <c:v>7.4127599773304347</c:v>
                </c:pt>
                <c:pt idx="991">
                  <c:v>7.4127599773304347</c:v>
                </c:pt>
                <c:pt idx="992">
                  <c:v>7.4127599773304347</c:v>
                </c:pt>
                <c:pt idx="993">
                  <c:v>7.4127599773304347</c:v>
                </c:pt>
                <c:pt idx="994">
                  <c:v>7.4127599773304347</c:v>
                </c:pt>
                <c:pt idx="995">
                  <c:v>7.4127599773304347</c:v>
                </c:pt>
                <c:pt idx="996">
                  <c:v>7.4127599773304347</c:v>
                </c:pt>
                <c:pt idx="997">
                  <c:v>7.4127599773304347</c:v>
                </c:pt>
                <c:pt idx="998">
                  <c:v>7.4127599773304347</c:v>
                </c:pt>
                <c:pt idx="999">
                  <c:v>7.4127599773304347</c:v>
                </c:pt>
                <c:pt idx="1000">
                  <c:v>7.4127599773304347</c:v>
                </c:pt>
                <c:pt idx="1001">
                  <c:v>7.4127599773304347</c:v>
                </c:pt>
                <c:pt idx="1002">
                  <c:v>7.4127599773304347</c:v>
                </c:pt>
                <c:pt idx="1003">
                  <c:v>7.4127599773304347</c:v>
                </c:pt>
                <c:pt idx="1004">
                  <c:v>7.4127599773304347</c:v>
                </c:pt>
                <c:pt idx="1005">
                  <c:v>7.4127599773304347</c:v>
                </c:pt>
                <c:pt idx="1006">
                  <c:v>7.4127599773304347</c:v>
                </c:pt>
                <c:pt idx="1007">
                  <c:v>7.4127599773304347</c:v>
                </c:pt>
                <c:pt idx="1008">
                  <c:v>7.4127599773304347</c:v>
                </c:pt>
                <c:pt idx="1009">
                  <c:v>7.4127599773304347</c:v>
                </c:pt>
                <c:pt idx="1010">
                  <c:v>7.4127599773304347</c:v>
                </c:pt>
                <c:pt idx="1011">
                  <c:v>7.4127599773304347</c:v>
                </c:pt>
                <c:pt idx="1012">
                  <c:v>7.4127599773304347</c:v>
                </c:pt>
                <c:pt idx="1013">
                  <c:v>7.4127599773304347</c:v>
                </c:pt>
                <c:pt idx="1014">
                  <c:v>7.4127599773304347</c:v>
                </c:pt>
                <c:pt idx="1015">
                  <c:v>7.4127599773304347</c:v>
                </c:pt>
                <c:pt idx="1016">
                  <c:v>7.4127599773304347</c:v>
                </c:pt>
                <c:pt idx="1017">
                  <c:v>7.4127599773304347</c:v>
                </c:pt>
                <c:pt idx="1018">
                  <c:v>7.4127599773304347</c:v>
                </c:pt>
                <c:pt idx="1019">
                  <c:v>7.4127599773304347</c:v>
                </c:pt>
                <c:pt idx="1020">
                  <c:v>7.4127599773304347</c:v>
                </c:pt>
                <c:pt idx="1021">
                  <c:v>7.4127599773304347</c:v>
                </c:pt>
                <c:pt idx="1022">
                  <c:v>7.4127599773304347</c:v>
                </c:pt>
                <c:pt idx="1023">
                  <c:v>7.4127599773304347</c:v>
                </c:pt>
                <c:pt idx="1024">
                  <c:v>7.4127599773304347</c:v>
                </c:pt>
                <c:pt idx="1025">
                  <c:v>7.4127599773304347</c:v>
                </c:pt>
                <c:pt idx="1026">
                  <c:v>7.4127599773304347</c:v>
                </c:pt>
                <c:pt idx="1027">
                  <c:v>7.4127599773304347</c:v>
                </c:pt>
                <c:pt idx="1028">
                  <c:v>7.4127599773304347</c:v>
                </c:pt>
                <c:pt idx="1029">
                  <c:v>7.4127599773304347</c:v>
                </c:pt>
                <c:pt idx="1030">
                  <c:v>7.4127599773304347</c:v>
                </c:pt>
                <c:pt idx="1031">
                  <c:v>7.4127599773304347</c:v>
                </c:pt>
                <c:pt idx="1032">
                  <c:v>7.4127599773304347</c:v>
                </c:pt>
                <c:pt idx="1033">
                  <c:v>7.4127599773304347</c:v>
                </c:pt>
                <c:pt idx="1034">
                  <c:v>7.4127599773304347</c:v>
                </c:pt>
                <c:pt idx="1035">
                  <c:v>7.4127599773304347</c:v>
                </c:pt>
                <c:pt idx="1036">
                  <c:v>7.4127599773304347</c:v>
                </c:pt>
                <c:pt idx="1037">
                  <c:v>7.4127599773304347</c:v>
                </c:pt>
                <c:pt idx="1038">
                  <c:v>7.4127599773304347</c:v>
                </c:pt>
                <c:pt idx="1039">
                  <c:v>7.4127599773304347</c:v>
                </c:pt>
                <c:pt idx="1040">
                  <c:v>7.4127599773304347</c:v>
                </c:pt>
                <c:pt idx="1041">
                  <c:v>7.4127599773304347</c:v>
                </c:pt>
                <c:pt idx="1042">
                  <c:v>7.4127599773304347</c:v>
                </c:pt>
                <c:pt idx="1043">
                  <c:v>7.4127599773304347</c:v>
                </c:pt>
                <c:pt idx="1044">
                  <c:v>7.4127599773304347</c:v>
                </c:pt>
                <c:pt idx="1045">
                  <c:v>7.4127599773304347</c:v>
                </c:pt>
                <c:pt idx="1046">
                  <c:v>7.4127599773304347</c:v>
                </c:pt>
                <c:pt idx="1047">
                  <c:v>7.4127599773304347</c:v>
                </c:pt>
                <c:pt idx="1048">
                  <c:v>7.4127599773304347</c:v>
                </c:pt>
                <c:pt idx="1049">
                  <c:v>7.4127599773304347</c:v>
                </c:pt>
                <c:pt idx="1050">
                  <c:v>7.4127599773304347</c:v>
                </c:pt>
                <c:pt idx="1051">
                  <c:v>7.4127599773304347</c:v>
                </c:pt>
                <c:pt idx="1052">
                  <c:v>7.4127599773304347</c:v>
                </c:pt>
                <c:pt idx="1053">
                  <c:v>7.4127599773304347</c:v>
                </c:pt>
                <c:pt idx="1054">
                  <c:v>7.4127599773304347</c:v>
                </c:pt>
                <c:pt idx="1055">
                  <c:v>7.4127599773304347</c:v>
                </c:pt>
                <c:pt idx="1056">
                  <c:v>7.4127599773304347</c:v>
                </c:pt>
                <c:pt idx="1057">
                  <c:v>7.4127599773304347</c:v>
                </c:pt>
                <c:pt idx="1058">
                  <c:v>7.4127599773304347</c:v>
                </c:pt>
                <c:pt idx="1059">
                  <c:v>7.4127599773304347</c:v>
                </c:pt>
                <c:pt idx="1060">
                  <c:v>7.4127599773304347</c:v>
                </c:pt>
                <c:pt idx="1061">
                  <c:v>7.4127599773304347</c:v>
                </c:pt>
                <c:pt idx="1062">
                  <c:v>7.4127599773304347</c:v>
                </c:pt>
                <c:pt idx="1063">
                  <c:v>7.4127599773304347</c:v>
                </c:pt>
                <c:pt idx="1064">
                  <c:v>7.4127599773304347</c:v>
                </c:pt>
                <c:pt idx="1065">
                  <c:v>7.4127599773304347</c:v>
                </c:pt>
                <c:pt idx="1066">
                  <c:v>7.4127599773304347</c:v>
                </c:pt>
                <c:pt idx="1067">
                  <c:v>7.4127599773304347</c:v>
                </c:pt>
                <c:pt idx="1068">
                  <c:v>7.4127599773304347</c:v>
                </c:pt>
                <c:pt idx="1069">
                  <c:v>7.4127599773304347</c:v>
                </c:pt>
                <c:pt idx="1070">
                  <c:v>7.4127599773304347</c:v>
                </c:pt>
                <c:pt idx="1071">
                  <c:v>7.4127599773304347</c:v>
                </c:pt>
                <c:pt idx="1072">
                  <c:v>7.4127599773304347</c:v>
                </c:pt>
                <c:pt idx="1073">
                  <c:v>7.4127599773304347</c:v>
                </c:pt>
                <c:pt idx="1074">
                  <c:v>7.4127599773304347</c:v>
                </c:pt>
                <c:pt idx="1075">
                  <c:v>7.4127599773304347</c:v>
                </c:pt>
                <c:pt idx="1076">
                  <c:v>7.4127599773304347</c:v>
                </c:pt>
                <c:pt idx="1077">
                  <c:v>7.4127599773304347</c:v>
                </c:pt>
                <c:pt idx="1078">
                  <c:v>7.4127599773304347</c:v>
                </c:pt>
                <c:pt idx="1079">
                  <c:v>7.4127599773304347</c:v>
                </c:pt>
                <c:pt idx="1080">
                  <c:v>7.4127599773304347</c:v>
                </c:pt>
                <c:pt idx="1081">
                  <c:v>7.4127599773304347</c:v>
                </c:pt>
                <c:pt idx="1082">
                  <c:v>7.4127599773304347</c:v>
                </c:pt>
                <c:pt idx="1083">
                  <c:v>7.4127599773304347</c:v>
                </c:pt>
                <c:pt idx="1084">
                  <c:v>7.4127599773304347</c:v>
                </c:pt>
                <c:pt idx="1085">
                  <c:v>7.4127599773304347</c:v>
                </c:pt>
                <c:pt idx="1086">
                  <c:v>7.4127599773304347</c:v>
                </c:pt>
                <c:pt idx="1087">
                  <c:v>7.4127599773304347</c:v>
                </c:pt>
                <c:pt idx="1088">
                  <c:v>7.4127599773304347</c:v>
                </c:pt>
                <c:pt idx="1089">
                  <c:v>7.4127599773304347</c:v>
                </c:pt>
                <c:pt idx="1090">
                  <c:v>7.4127599773304347</c:v>
                </c:pt>
                <c:pt idx="1091">
                  <c:v>7.4127599773304347</c:v>
                </c:pt>
                <c:pt idx="1092">
                  <c:v>7.4127599773304347</c:v>
                </c:pt>
                <c:pt idx="1093">
                  <c:v>7.4127599773304347</c:v>
                </c:pt>
                <c:pt idx="1094">
                  <c:v>7.4127599773304347</c:v>
                </c:pt>
                <c:pt idx="1095">
                  <c:v>7.4127599773304347</c:v>
                </c:pt>
                <c:pt idx="1096">
                  <c:v>7.4127599773304347</c:v>
                </c:pt>
                <c:pt idx="1097">
                  <c:v>7.4127599773304347</c:v>
                </c:pt>
                <c:pt idx="1098">
                  <c:v>7.4127599773304347</c:v>
                </c:pt>
                <c:pt idx="1099">
                  <c:v>7.4127599773304347</c:v>
                </c:pt>
                <c:pt idx="1100">
                  <c:v>7.4127599773304347</c:v>
                </c:pt>
                <c:pt idx="1101">
                  <c:v>7.4127599773304347</c:v>
                </c:pt>
                <c:pt idx="1102">
                  <c:v>7.4127599773304347</c:v>
                </c:pt>
                <c:pt idx="1103">
                  <c:v>7.4127599773304347</c:v>
                </c:pt>
                <c:pt idx="1104">
                  <c:v>7.4127599773304347</c:v>
                </c:pt>
                <c:pt idx="1105">
                  <c:v>7.4127599773304347</c:v>
                </c:pt>
                <c:pt idx="1106">
                  <c:v>7.4127599773304347</c:v>
                </c:pt>
                <c:pt idx="1107">
                  <c:v>7.4127599773304347</c:v>
                </c:pt>
                <c:pt idx="1108">
                  <c:v>7.4127599773304347</c:v>
                </c:pt>
                <c:pt idx="1109">
                  <c:v>7.4127599773304347</c:v>
                </c:pt>
                <c:pt idx="1110">
                  <c:v>7.4127599773304347</c:v>
                </c:pt>
                <c:pt idx="1111">
                  <c:v>7.4127599773304347</c:v>
                </c:pt>
                <c:pt idx="1112">
                  <c:v>7.4127599773304347</c:v>
                </c:pt>
                <c:pt idx="1113">
                  <c:v>7.4127599773304347</c:v>
                </c:pt>
                <c:pt idx="1114">
                  <c:v>7.4127599773304347</c:v>
                </c:pt>
                <c:pt idx="1115">
                  <c:v>7.4127599773304347</c:v>
                </c:pt>
                <c:pt idx="1116">
                  <c:v>7.4127599773304347</c:v>
                </c:pt>
                <c:pt idx="1117">
                  <c:v>7.4127599773304347</c:v>
                </c:pt>
                <c:pt idx="1118">
                  <c:v>7.4127599773304347</c:v>
                </c:pt>
                <c:pt idx="1119">
                  <c:v>7.4127599773304347</c:v>
                </c:pt>
                <c:pt idx="1120">
                  <c:v>7.4127599773304347</c:v>
                </c:pt>
                <c:pt idx="1121">
                  <c:v>7.4127599773304347</c:v>
                </c:pt>
                <c:pt idx="1122">
                  <c:v>7.4127599773304347</c:v>
                </c:pt>
                <c:pt idx="1123">
                  <c:v>7.4127599773304347</c:v>
                </c:pt>
                <c:pt idx="1124">
                  <c:v>7.4127599773304347</c:v>
                </c:pt>
                <c:pt idx="1125">
                  <c:v>7.4127599773304347</c:v>
                </c:pt>
                <c:pt idx="1126">
                  <c:v>7.4127599773304347</c:v>
                </c:pt>
                <c:pt idx="1127">
                  <c:v>7.4127599773304347</c:v>
                </c:pt>
                <c:pt idx="1128">
                  <c:v>7.4127599773304347</c:v>
                </c:pt>
                <c:pt idx="1129">
                  <c:v>7.4127599773304347</c:v>
                </c:pt>
                <c:pt idx="1130">
                  <c:v>7.4127599773304347</c:v>
                </c:pt>
                <c:pt idx="1131">
                  <c:v>7.4127599773304347</c:v>
                </c:pt>
                <c:pt idx="1132">
                  <c:v>7.4127599773304347</c:v>
                </c:pt>
                <c:pt idx="1133">
                  <c:v>7.4127599773304347</c:v>
                </c:pt>
                <c:pt idx="1134">
                  <c:v>7.4127599773304347</c:v>
                </c:pt>
                <c:pt idx="1135">
                  <c:v>7.4127599773304347</c:v>
                </c:pt>
                <c:pt idx="1136">
                  <c:v>7.4127599773304347</c:v>
                </c:pt>
                <c:pt idx="1137">
                  <c:v>7.4127599773304347</c:v>
                </c:pt>
                <c:pt idx="1138">
                  <c:v>7.4127599773304347</c:v>
                </c:pt>
                <c:pt idx="1139">
                  <c:v>7.4127599773304347</c:v>
                </c:pt>
                <c:pt idx="1140">
                  <c:v>7.4127599773304347</c:v>
                </c:pt>
                <c:pt idx="1141">
                  <c:v>7.4127599773304347</c:v>
                </c:pt>
                <c:pt idx="1142">
                  <c:v>7.4127599773304347</c:v>
                </c:pt>
                <c:pt idx="1143">
                  <c:v>7.4127599773304347</c:v>
                </c:pt>
                <c:pt idx="1144">
                  <c:v>7.4127599773304347</c:v>
                </c:pt>
                <c:pt idx="1145">
                  <c:v>7.4127599773304347</c:v>
                </c:pt>
                <c:pt idx="1146">
                  <c:v>7.4127599773304347</c:v>
                </c:pt>
                <c:pt idx="1147">
                  <c:v>7.4127599773304347</c:v>
                </c:pt>
                <c:pt idx="1148">
                  <c:v>7.4127599773304347</c:v>
                </c:pt>
                <c:pt idx="1149">
                  <c:v>7.4127599773304347</c:v>
                </c:pt>
                <c:pt idx="1150">
                  <c:v>7.4127599773304347</c:v>
                </c:pt>
                <c:pt idx="1151">
                  <c:v>7.4127599773304347</c:v>
                </c:pt>
                <c:pt idx="1152">
                  <c:v>7.4127599773304347</c:v>
                </c:pt>
                <c:pt idx="1153">
                  <c:v>7.4127599773304347</c:v>
                </c:pt>
                <c:pt idx="1154">
                  <c:v>7.4127599773304347</c:v>
                </c:pt>
                <c:pt idx="1155">
                  <c:v>7.4127599773304347</c:v>
                </c:pt>
                <c:pt idx="1156">
                  <c:v>7.4127599773304347</c:v>
                </c:pt>
                <c:pt idx="1157">
                  <c:v>7.4127599773304347</c:v>
                </c:pt>
                <c:pt idx="1158">
                  <c:v>7.4127599773304347</c:v>
                </c:pt>
                <c:pt idx="1159">
                  <c:v>7.4127599773304347</c:v>
                </c:pt>
                <c:pt idx="1160">
                  <c:v>7.4127599773304347</c:v>
                </c:pt>
                <c:pt idx="1161">
                  <c:v>7.4127599773304347</c:v>
                </c:pt>
                <c:pt idx="1162">
                  <c:v>7.4127599773304347</c:v>
                </c:pt>
                <c:pt idx="1163">
                  <c:v>7.4127599773304347</c:v>
                </c:pt>
                <c:pt idx="1164">
                  <c:v>7.4127599773304347</c:v>
                </c:pt>
                <c:pt idx="1165">
                  <c:v>7.4127599773304347</c:v>
                </c:pt>
                <c:pt idx="1166">
                  <c:v>7.4127599773304347</c:v>
                </c:pt>
                <c:pt idx="1167">
                  <c:v>7.4127599773304347</c:v>
                </c:pt>
                <c:pt idx="1168">
                  <c:v>7.4127599773304347</c:v>
                </c:pt>
                <c:pt idx="1169">
                  <c:v>7.4127599773304347</c:v>
                </c:pt>
                <c:pt idx="1170">
                  <c:v>7.4127599773304347</c:v>
                </c:pt>
                <c:pt idx="1171">
                  <c:v>7.4127599773304347</c:v>
                </c:pt>
                <c:pt idx="1172">
                  <c:v>7.4127599773304347</c:v>
                </c:pt>
                <c:pt idx="1173">
                  <c:v>7.4127599773304347</c:v>
                </c:pt>
                <c:pt idx="1174">
                  <c:v>7.4127599773304347</c:v>
                </c:pt>
                <c:pt idx="1175">
                  <c:v>7.4127599773304347</c:v>
                </c:pt>
                <c:pt idx="1176">
                  <c:v>7.4127599773304347</c:v>
                </c:pt>
                <c:pt idx="1177">
                  <c:v>7.4127599773304347</c:v>
                </c:pt>
                <c:pt idx="1178">
                  <c:v>7.4127599773304347</c:v>
                </c:pt>
                <c:pt idx="1179">
                  <c:v>7.4127599773304347</c:v>
                </c:pt>
                <c:pt idx="1180">
                  <c:v>7.4127599773304347</c:v>
                </c:pt>
                <c:pt idx="1181">
                  <c:v>7.4127599773304347</c:v>
                </c:pt>
                <c:pt idx="1182">
                  <c:v>7.4127599773304347</c:v>
                </c:pt>
                <c:pt idx="1183">
                  <c:v>7.4127599773304347</c:v>
                </c:pt>
                <c:pt idx="1184">
                  <c:v>7.4127599773304347</c:v>
                </c:pt>
                <c:pt idx="1185">
                  <c:v>7.4127599773304347</c:v>
                </c:pt>
                <c:pt idx="1186">
                  <c:v>7.4127599773304347</c:v>
                </c:pt>
                <c:pt idx="1187">
                  <c:v>7.4127599773304347</c:v>
                </c:pt>
                <c:pt idx="1188">
                  <c:v>7.4127599773304347</c:v>
                </c:pt>
                <c:pt idx="1189">
                  <c:v>7.4127599773304347</c:v>
                </c:pt>
                <c:pt idx="1190">
                  <c:v>7.4127599773304347</c:v>
                </c:pt>
                <c:pt idx="1191">
                  <c:v>7.4127599773304347</c:v>
                </c:pt>
                <c:pt idx="1192">
                  <c:v>7.4127599773304347</c:v>
                </c:pt>
                <c:pt idx="1193">
                  <c:v>7.4127599773304347</c:v>
                </c:pt>
                <c:pt idx="1194">
                  <c:v>7.4127599773304347</c:v>
                </c:pt>
                <c:pt idx="1195">
                  <c:v>7.4127599773304347</c:v>
                </c:pt>
                <c:pt idx="1196">
                  <c:v>7.4127599773304347</c:v>
                </c:pt>
                <c:pt idx="1197">
                  <c:v>7.4127599773304347</c:v>
                </c:pt>
                <c:pt idx="1198">
                  <c:v>7.4127599773304347</c:v>
                </c:pt>
                <c:pt idx="1199">
                  <c:v>7.4127599773304347</c:v>
                </c:pt>
                <c:pt idx="1200">
                  <c:v>7.4127599773304347</c:v>
                </c:pt>
                <c:pt idx="1201">
                  <c:v>7.4127599773304347</c:v>
                </c:pt>
                <c:pt idx="1202">
                  <c:v>7.4127599773304347</c:v>
                </c:pt>
                <c:pt idx="1203">
                  <c:v>7.4127599773304347</c:v>
                </c:pt>
                <c:pt idx="1204">
                  <c:v>7.4127599773304347</c:v>
                </c:pt>
                <c:pt idx="1205">
                  <c:v>7.4127599773304347</c:v>
                </c:pt>
                <c:pt idx="1206">
                  <c:v>7.4127599773304347</c:v>
                </c:pt>
                <c:pt idx="1207">
                  <c:v>7.4127599773304347</c:v>
                </c:pt>
                <c:pt idx="1208">
                  <c:v>7.4127599773304347</c:v>
                </c:pt>
                <c:pt idx="1209">
                  <c:v>7.4127599773304347</c:v>
                </c:pt>
                <c:pt idx="1210">
                  <c:v>7.4127599773304347</c:v>
                </c:pt>
                <c:pt idx="1211">
                  <c:v>7.4127599773304347</c:v>
                </c:pt>
                <c:pt idx="1212">
                  <c:v>7.4127599773304347</c:v>
                </c:pt>
                <c:pt idx="1213">
                  <c:v>7.4127599773304347</c:v>
                </c:pt>
                <c:pt idx="1214">
                  <c:v>7.4127599773304347</c:v>
                </c:pt>
                <c:pt idx="1215">
                  <c:v>7.4127599773304347</c:v>
                </c:pt>
                <c:pt idx="1216">
                  <c:v>7.4127599773304347</c:v>
                </c:pt>
                <c:pt idx="1217">
                  <c:v>7.4127599773304347</c:v>
                </c:pt>
                <c:pt idx="1218">
                  <c:v>7.4127599773304347</c:v>
                </c:pt>
                <c:pt idx="1219">
                  <c:v>7.4127599773304347</c:v>
                </c:pt>
                <c:pt idx="1220">
                  <c:v>7.4127599773304347</c:v>
                </c:pt>
                <c:pt idx="1221">
                  <c:v>7.4127599773304347</c:v>
                </c:pt>
                <c:pt idx="1222">
                  <c:v>7.4127599773304347</c:v>
                </c:pt>
                <c:pt idx="1223">
                  <c:v>7.4127599773304347</c:v>
                </c:pt>
                <c:pt idx="1224">
                  <c:v>7.4127599773304347</c:v>
                </c:pt>
                <c:pt idx="1225">
                  <c:v>7.4127599773304347</c:v>
                </c:pt>
                <c:pt idx="1226">
                  <c:v>7.4127599773304347</c:v>
                </c:pt>
                <c:pt idx="1227">
                  <c:v>7.4127599773304347</c:v>
                </c:pt>
                <c:pt idx="1228">
                  <c:v>7.4127599773304347</c:v>
                </c:pt>
                <c:pt idx="1229">
                  <c:v>7.4127599773304347</c:v>
                </c:pt>
                <c:pt idx="1230">
                  <c:v>7.4127599773304347</c:v>
                </c:pt>
                <c:pt idx="1231">
                  <c:v>7.4127599773304347</c:v>
                </c:pt>
                <c:pt idx="1232">
                  <c:v>7.4127599773304347</c:v>
                </c:pt>
                <c:pt idx="1233">
                  <c:v>7.4127599773304347</c:v>
                </c:pt>
                <c:pt idx="1234">
                  <c:v>7.4127599773304347</c:v>
                </c:pt>
                <c:pt idx="1235">
                  <c:v>7.4127599773304347</c:v>
                </c:pt>
                <c:pt idx="1236">
                  <c:v>7.4127599773304347</c:v>
                </c:pt>
                <c:pt idx="1237">
                  <c:v>7.4127599773304347</c:v>
                </c:pt>
                <c:pt idx="1238">
                  <c:v>7.4127599773304347</c:v>
                </c:pt>
                <c:pt idx="1239">
                  <c:v>7.4127599773304347</c:v>
                </c:pt>
                <c:pt idx="1240">
                  <c:v>7.4127599773304347</c:v>
                </c:pt>
                <c:pt idx="1241">
                  <c:v>7.4127599773304347</c:v>
                </c:pt>
                <c:pt idx="1242">
                  <c:v>7.4127599773304347</c:v>
                </c:pt>
                <c:pt idx="1243">
                  <c:v>7.4127599773304347</c:v>
                </c:pt>
                <c:pt idx="1244">
                  <c:v>7.4127599773304347</c:v>
                </c:pt>
                <c:pt idx="1245">
                  <c:v>7.4127599773304347</c:v>
                </c:pt>
                <c:pt idx="1246">
                  <c:v>7.4127599773304347</c:v>
                </c:pt>
                <c:pt idx="1247">
                  <c:v>7.4127599773304347</c:v>
                </c:pt>
                <c:pt idx="1248">
                  <c:v>7.4127599773304347</c:v>
                </c:pt>
                <c:pt idx="1249">
                  <c:v>7.4127599773304347</c:v>
                </c:pt>
                <c:pt idx="1250">
                  <c:v>7.4127599773304347</c:v>
                </c:pt>
                <c:pt idx="1251">
                  <c:v>7.4127599773304347</c:v>
                </c:pt>
                <c:pt idx="1252">
                  <c:v>7.4127599773304347</c:v>
                </c:pt>
                <c:pt idx="1253">
                  <c:v>7.4127599773304347</c:v>
                </c:pt>
                <c:pt idx="1254">
                  <c:v>7.4127599773304347</c:v>
                </c:pt>
                <c:pt idx="1255">
                  <c:v>7.4127599773304347</c:v>
                </c:pt>
                <c:pt idx="1256">
                  <c:v>7.4127599773304347</c:v>
                </c:pt>
                <c:pt idx="1257">
                  <c:v>7.4127599773304347</c:v>
                </c:pt>
                <c:pt idx="1258">
                  <c:v>7.4127599773304347</c:v>
                </c:pt>
                <c:pt idx="1259">
                  <c:v>7.4127599773304347</c:v>
                </c:pt>
                <c:pt idx="1260">
                  <c:v>7.4127599773304347</c:v>
                </c:pt>
                <c:pt idx="1261">
                  <c:v>7.4127599773304347</c:v>
                </c:pt>
                <c:pt idx="1262">
                  <c:v>7.4127599773304347</c:v>
                </c:pt>
                <c:pt idx="1263">
                  <c:v>7.4127599773304347</c:v>
                </c:pt>
                <c:pt idx="1264">
                  <c:v>7.4127599773304347</c:v>
                </c:pt>
                <c:pt idx="1265">
                  <c:v>7.4127599773304347</c:v>
                </c:pt>
                <c:pt idx="1266">
                  <c:v>7.4127599773304347</c:v>
                </c:pt>
                <c:pt idx="1267">
                  <c:v>7.4127599773304347</c:v>
                </c:pt>
                <c:pt idx="1268">
                  <c:v>7.4127599773304347</c:v>
                </c:pt>
                <c:pt idx="1269">
                  <c:v>7.4127599773304347</c:v>
                </c:pt>
                <c:pt idx="1270">
                  <c:v>7.4127599773304347</c:v>
                </c:pt>
                <c:pt idx="1271">
                  <c:v>7.4127599773304347</c:v>
                </c:pt>
                <c:pt idx="1272">
                  <c:v>7.4127599773304347</c:v>
                </c:pt>
                <c:pt idx="1273">
                  <c:v>7.4127599773304347</c:v>
                </c:pt>
                <c:pt idx="1274">
                  <c:v>7.4127599773304347</c:v>
                </c:pt>
                <c:pt idx="1275">
                  <c:v>7.4127599773304347</c:v>
                </c:pt>
                <c:pt idx="1276">
                  <c:v>7.4127599773304347</c:v>
                </c:pt>
                <c:pt idx="1277">
                  <c:v>7.4127599773304347</c:v>
                </c:pt>
                <c:pt idx="1278">
                  <c:v>7.4127599773304347</c:v>
                </c:pt>
                <c:pt idx="1279">
                  <c:v>7.4127599773304347</c:v>
                </c:pt>
                <c:pt idx="1280">
                  <c:v>7.4127599773304347</c:v>
                </c:pt>
                <c:pt idx="1281">
                  <c:v>7.4127599773304347</c:v>
                </c:pt>
                <c:pt idx="1282">
                  <c:v>7.4127599773304347</c:v>
                </c:pt>
                <c:pt idx="1283">
                  <c:v>7.4127599773304347</c:v>
                </c:pt>
                <c:pt idx="1284">
                  <c:v>7.4127599773304347</c:v>
                </c:pt>
                <c:pt idx="1285">
                  <c:v>7.4127599773304347</c:v>
                </c:pt>
                <c:pt idx="1286">
                  <c:v>7.4127599773304347</c:v>
                </c:pt>
                <c:pt idx="1287">
                  <c:v>7.4127599773304347</c:v>
                </c:pt>
                <c:pt idx="1288">
                  <c:v>7.4127599773304347</c:v>
                </c:pt>
                <c:pt idx="1289">
                  <c:v>7.4127599773304347</c:v>
                </c:pt>
                <c:pt idx="1290">
                  <c:v>7.4127599773304347</c:v>
                </c:pt>
                <c:pt idx="1291">
                  <c:v>7.4127599773304347</c:v>
                </c:pt>
                <c:pt idx="1292">
                  <c:v>7.4127599773304347</c:v>
                </c:pt>
                <c:pt idx="1293">
                  <c:v>7.4127599773304347</c:v>
                </c:pt>
                <c:pt idx="1294">
                  <c:v>7.4127599773304347</c:v>
                </c:pt>
                <c:pt idx="1295">
                  <c:v>7.4127599773304347</c:v>
                </c:pt>
                <c:pt idx="1296">
                  <c:v>7.4127599773304347</c:v>
                </c:pt>
                <c:pt idx="1297">
                  <c:v>7.4127599773304347</c:v>
                </c:pt>
                <c:pt idx="1298">
                  <c:v>7.4127599773304347</c:v>
                </c:pt>
                <c:pt idx="1299">
                  <c:v>7.4127599773304347</c:v>
                </c:pt>
                <c:pt idx="1300">
                  <c:v>7.4127599773304347</c:v>
                </c:pt>
                <c:pt idx="1301">
                  <c:v>7.4127599773304347</c:v>
                </c:pt>
                <c:pt idx="1302">
                  <c:v>7.4127599773304347</c:v>
                </c:pt>
                <c:pt idx="1303">
                  <c:v>7.4127599773304347</c:v>
                </c:pt>
                <c:pt idx="1304">
                  <c:v>7.4127599773304347</c:v>
                </c:pt>
                <c:pt idx="1305">
                  <c:v>7.4127599773304347</c:v>
                </c:pt>
                <c:pt idx="1306">
                  <c:v>7.4127599773304347</c:v>
                </c:pt>
                <c:pt idx="1307">
                  <c:v>7.4127599773304347</c:v>
                </c:pt>
                <c:pt idx="1308">
                  <c:v>7.4127599773304347</c:v>
                </c:pt>
                <c:pt idx="1309">
                  <c:v>7.4127599773304347</c:v>
                </c:pt>
                <c:pt idx="1310">
                  <c:v>7.4127599773304347</c:v>
                </c:pt>
                <c:pt idx="1311">
                  <c:v>7.4127599773304347</c:v>
                </c:pt>
                <c:pt idx="1312">
                  <c:v>7.4127599773304347</c:v>
                </c:pt>
                <c:pt idx="1313">
                  <c:v>7.4127599773304347</c:v>
                </c:pt>
                <c:pt idx="1314">
                  <c:v>7.4127599773304347</c:v>
                </c:pt>
                <c:pt idx="1315">
                  <c:v>7.4127599773304347</c:v>
                </c:pt>
                <c:pt idx="1316">
                  <c:v>7.4127599773304347</c:v>
                </c:pt>
                <c:pt idx="1317">
                  <c:v>7.4127599773304347</c:v>
                </c:pt>
                <c:pt idx="1318">
                  <c:v>7.4127599773304347</c:v>
                </c:pt>
                <c:pt idx="1319">
                  <c:v>7.4127599773304347</c:v>
                </c:pt>
                <c:pt idx="1320">
                  <c:v>7.4127599773304347</c:v>
                </c:pt>
                <c:pt idx="1321">
                  <c:v>7.4127599773304347</c:v>
                </c:pt>
                <c:pt idx="1322">
                  <c:v>7.4127599773304347</c:v>
                </c:pt>
                <c:pt idx="1323">
                  <c:v>7.4127599773304347</c:v>
                </c:pt>
                <c:pt idx="1324">
                  <c:v>7.4127599773304347</c:v>
                </c:pt>
                <c:pt idx="1325">
                  <c:v>7.4127599773304347</c:v>
                </c:pt>
                <c:pt idx="1326">
                  <c:v>7.4127599773304347</c:v>
                </c:pt>
                <c:pt idx="1327">
                  <c:v>7.4127599773304347</c:v>
                </c:pt>
                <c:pt idx="1328">
                  <c:v>7.4127599773304347</c:v>
                </c:pt>
                <c:pt idx="1329">
                  <c:v>7.4127599773304347</c:v>
                </c:pt>
                <c:pt idx="1330">
                  <c:v>7.4127599773304347</c:v>
                </c:pt>
                <c:pt idx="1331">
                  <c:v>7.4127599773304347</c:v>
                </c:pt>
                <c:pt idx="1332">
                  <c:v>7.4127599773304347</c:v>
                </c:pt>
                <c:pt idx="1333">
                  <c:v>7.4127599773304347</c:v>
                </c:pt>
                <c:pt idx="1334">
                  <c:v>7.4127599773304347</c:v>
                </c:pt>
                <c:pt idx="1335">
                  <c:v>7.4127599773304347</c:v>
                </c:pt>
                <c:pt idx="1336">
                  <c:v>7.4127599773304347</c:v>
                </c:pt>
                <c:pt idx="1337">
                  <c:v>7.4127599773304347</c:v>
                </c:pt>
                <c:pt idx="1338">
                  <c:v>7.4127599773304347</c:v>
                </c:pt>
                <c:pt idx="1339">
                  <c:v>7.4127599773304347</c:v>
                </c:pt>
                <c:pt idx="1340">
                  <c:v>7.4127599773304347</c:v>
                </c:pt>
                <c:pt idx="1341">
                  <c:v>7.4127599773304347</c:v>
                </c:pt>
                <c:pt idx="1342">
                  <c:v>7.4127599773304347</c:v>
                </c:pt>
                <c:pt idx="1343">
                  <c:v>7.4127599773304347</c:v>
                </c:pt>
                <c:pt idx="1344">
                  <c:v>7.4127599773304347</c:v>
                </c:pt>
                <c:pt idx="1345">
                  <c:v>7.4127599773304347</c:v>
                </c:pt>
                <c:pt idx="1346">
                  <c:v>7.4127599773304347</c:v>
                </c:pt>
                <c:pt idx="1347">
                  <c:v>7.4127599773304347</c:v>
                </c:pt>
                <c:pt idx="1348">
                  <c:v>7.4127599773304347</c:v>
                </c:pt>
                <c:pt idx="1349">
                  <c:v>7.4127599773304347</c:v>
                </c:pt>
                <c:pt idx="1350">
                  <c:v>7.4127599773304347</c:v>
                </c:pt>
                <c:pt idx="1351">
                  <c:v>7.4127599773304347</c:v>
                </c:pt>
                <c:pt idx="1352">
                  <c:v>7.4127599773304347</c:v>
                </c:pt>
                <c:pt idx="1353">
                  <c:v>7.4127599773304347</c:v>
                </c:pt>
                <c:pt idx="1354">
                  <c:v>7.4127599773304347</c:v>
                </c:pt>
                <c:pt idx="1355">
                  <c:v>7.4127599773304347</c:v>
                </c:pt>
                <c:pt idx="1356">
                  <c:v>7.4127599773304347</c:v>
                </c:pt>
                <c:pt idx="1357">
                  <c:v>7.4127599773304347</c:v>
                </c:pt>
                <c:pt idx="1358">
                  <c:v>7.4127599773304347</c:v>
                </c:pt>
                <c:pt idx="1359">
                  <c:v>7.4127599773304347</c:v>
                </c:pt>
                <c:pt idx="1360">
                  <c:v>7.4127599773304347</c:v>
                </c:pt>
                <c:pt idx="1361">
                  <c:v>7.4127599773304347</c:v>
                </c:pt>
                <c:pt idx="1362">
                  <c:v>7.4127599773304347</c:v>
                </c:pt>
                <c:pt idx="1363">
                  <c:v>7.4127599773304347</c:v>
                </c:pt>
                <c:pt idx="1364">
                  <c:v>7.4127599773304347</c:v>
                </c:pt>
                <c:pt idx="1365">
                  <c:v>7.4127599773304347</c:v>
                </c:pt>
                <c:pt idx="1366">
                  <c:v>7.4127599773304347</c:v>
                </c:pt>
                <c:pt idx="1367">
                  <c:v>7.4127599773304347</c:v>
                </c:pt>
                <c:pt idx="1368">
                  <c:v>7.4127599773304347</c:v>
                </c:pt>
                <c:pt idx="1369">
                  <c:v>7.4127599773304347</c:v>
                </c:pt>
                <c:pt idx="1370">
                  <c:v>7.4127599773304347</c:v>
                </c:pt>
                <c:pt idx="1371">
                  <c:v>7.4127599773304347</c:v>
                </c:pt>
                <c:pt idx="1372">
                  <c:v>7.4127599773304347</c:v>
                </c:pt>
                <c:pt idx="1373">
                  <c:v>7.4127599773304347</c:v>
                </c:pt>
                <c:pt idx="1374">
                  <c:v>7.4127599773304347</c:v>
                </c:pt>
                <c:pt idx="1375">
                  <c:v>7.4127599773304347</c:v>
                </c:pt>
                <c:pt idx="1376">
                  <c:v>7.4127599773304347</c:v>
                </c:pt>
                <c:pt idx="1377">
                  <c:v>7.4127599773304347</c:v>
                </c:pt>
                <c:pt idx="1378">
                  <c:v>7.4127599773304347</c:v>
                </c:pt>
                <c:pt idx="1379">
                  <c:v>7.4127599773304347</c:v>
                </c:pt>
                <c:pt idx="1380">
                  <c:v>7.4127599773304347</c:v>
                </c:pt>
                <c:pt idx="1381">
                  <c:v>7.4127599773304347</c:v>
                </c:pt>
                <c:pt idx="1382">
                  <c:v>7.4127599773304347</c:v>
                </c:pt>
                <c:pt idx="1383">
                  <c:v>7.4127599773304347</c:v>
                </c:pt>
                <c:pt idx="1384">
                  <c:v>7.4127599773304347</c:v>
                </c:pt>
                <c:pt idx="1385">
                  <c:v>7.4127599773304347</c:v>
                </c:pt>
                <c:pt idx="1386">
                  <c:v>7.4127599773304347</c:v>
                </c:pt>
                <c:pt idx="1387">
                  <c:v>7.4127599773304347</c:v>
                </c:pt>
                <c:pt idx="1388">
                  <c:v>7.4127599773304347</c:v>
                </c:pt>
                <c:pt idx="1389">
                  <c:v>7.4127599773304347</c:v>
                </c:pt>
                <c:pt idx="1390">
                  <c:v>7.4127599773304347</c:v>
                </c:pt>
                <c:pt idx="1391">
                  <c:v>7.4127599773304347</c:v>
                </c:pt>
                <c:pt idx="1392">
                  <c:v>7.4127599773304347</c:v>
                </c:pt>
                <c:pt idx="1393">
                  <c:v>7.4127599773304347</c:v>
                </c:pt>
                <c:pt idx="1394">
                  <c:v>7.4127599773304347</c:v>
                </c:pt>
                <c:pt idx="1395">
                  <c:v>7.4127599773304347</c:v>
                </c:pt>
                <c:pt idx="1396">
                  <c:v>7.4127599773304347</c:v>
                </c:pt>
                <c:pt idx="1397">
                  <c:v>7.4127599773304347</c:v>
                </c:pt>
                <c:pt idx="1398">
                  <c:v>7.4127599773304347</c:v>
                </c:pt>
                <c:pt idx="1399">
                  <c:v>7.4127599773304347</c:v>
                </c:pt>
                <c:pt idx="1400">
                  <c:v>7.4127599773304347</c:v>
                </c:pt>
                <c:pt idx="1401">
                  <c:v>7.4127599773304347</c:v>
                </c:pt>
                <c:pt idx="1402">
                  <c:v>7.4127599773304347</c:v>
                </c:pt>
                <c:pt idx="1403">
                  <c:v>7.4127599773304347</c:v>
                </c:pt>
                <c:pt idx="1404">
                  <c:v>7.4127599773304347</c:v>
                </c:pt>
                <c:pt idx="1405">
                  <c:v>7.4127599773304347</c:v>
                </c:pt>
                <c:pt idx="1406">
                  <c:v>7.4127599773304347</c:v>
                </c:pt>
                <c:pt idx="1407">
                  <c:v>7.4127599773304347</c:v>
                </c:pt>
                <c:pt idx="1408">
                  <c:v>7.4127599773304347</c:v>
                </c:pt>
                <c:pt idx="1409">
                  <c:v>7.4127599773304347</c:v>
                </c:pt>
                <c:pt idx="1410">
                  <c:v>7.4127599773304347</c:v>
                </c:pt>
                <c:pt idx="1411">
                  <c:v>7.4127599773304347</c:v>
                </c:pt>
                <c:pt idx="1412">
                  <c:v>7.4127599773304347</c:v>
                </c:pt>
                <c:pt idx="1413">
                  <c:v>7.4127599773304347</c:v>
                </c:pt>
                <c:pt idx="1414">
                  <c:v>7.4127599773304347</c:v>
                </c:pt>
                <c:pt idx="1415">
                  <c:v>7.4127599773304347</c:v>
                </c:pt>
                <c:pt idx="1416">
                  <c:v>7.4127599773304347</c:v>
                </c:pt>
                <c:pt idx="1417">
                  <c:v>7.4127599773304347</c:v>
                </c:pt>
                <c:pt idx="1418">
                  <c:v>7.4127599773304347</c:v>
                </c:pt>
                <c:pt idx="1419">
                  <c:v>7.4127599773304347</c:v>
                </c:pt>
                <c:pt idx="1420">
                  <c:v>7.4127599773304347</c:v>
                </c:pt>
                <c:pt idx="1421">
                  <c:v>7.4127599773304347</c:v>
                </c:pt>
                <c:pt idx="1422">
                  <c:v>7.4127599773304347</c:v>
                </c:pt>
                <c:pt idx="1423">
                  <c:v>7.4127599773304347</c:v>
                </c:pt>
                <c:pt idx="1424">
                  <c:v>7.4127599773304347</c:v>
                </c:pt>
                <c:pt idx="1425">
                  <c:v>7.4127599773304347</c:v>
                </c:pt>
                <c:pt idx="1426">
                  <c:v>7.4127599773304347</c:v>
                </c:pt>
                <c:pt idx="1427">
                  <c:v>7.4127599773304347</c:v>
                </c:pt>
                <c:pt idx="1428">
                  <c:v>7.4127599773304347</c:v>
                </c:pt>
                <c:pt idx="1429">
                  <c:v>7.4127599773304347</c:v>
                </c:pt>
                <c:pt idx="1430">
                  <c:v>7.4127599773304347</c:v>
                </c:pt>
                <c:pt idx="1431">
                  <c:v>7.4127599773304347</c:v>
                </c:pt>
                <c:pt idx="1432">
                  <c:v>7.4127599773304347</c:v>
                </c:pt>
                <c:pt idx="1433">
                  <c:v>7.4127599773304347</c:v>
                </c:pt>
                <c:pt idx="1434">
                  <c:v>7.4127599773304347</c:v>
                </c:pt>
                <c:pt idx="1435">
                  <c:v>7.4127599773304347</c:v>
                </c:pt>
                <c:pt idx="1436">
                  <c:v>7.4127599773304347</c:v>
                </c:pt>
                <c:pt idx="1437">
                  <c:v>7.4127599773304347</c:v>
                </c:pt>
                <c:pt idx="1438">
                  <c:v>7.4127599773304347</c:v>
                </c:pt>
                <c:pt idx="1439">
                  <c:v>7.4127599773304347</c:v>
                </c:pt>
                <c:pt idx="1440">
                  <c:v>7.4127599773304347</c:v>
                </c:pt>
                <c:pt idx="1441">
                  <c:v>7.4127599773304347</c:v>
                </c:pt>
                <c:pt idx="1442">
                  <c:v>7.4127599773304347</c:v>
                </c:pt>
                <c:pt idx="1443">
                  <c:v>7.4127599773304347</c:v>
                </c:pt>
                <c:pt idx="1444">
                  <c:v>7.4127599773304347</c:v>
                </c:pt>
                <c:pt idx="1445">
                  <c:v>7.4127599773304347</c:v>
                </c:pt>
                <c:pt idx="1446">
                  <c:v>7.4127599773304347</c:v>
                </c:pt>
                <c:pt idx="1447">
                  <c:v>7.4127599773304347</c:v>
                </c:pt>
                <c:pt idx="1448">
                  <c:v>7.4127599773304347</c:v>
                </c:pt>
                <c:pt idx="1449">
                  <c:v>7.4127599773304347</c:v>
                </c:pt>
                <c:pt idx="1450">
                  <c:v>7.4127599773304347</c:v>
                </c:pt>
                <c:pt idx="1451">
                  <c:v>7.4127599773304347</c:v>
                </c:pt>
                <c:pt idx="1452">
                  <c:v>7.4127599773304347</c:v>
                </c:pt>
                <c:pt idx="1453">
                  <c:v>7.4127599773304347</c:v>
                </c:pt>
                <c:pt idx="1454">
                  <c:v>7.4127599773304347</c:v>
                </c:pt>
                <c:pt idx="1455">
                  <c:v>7.4127599773304347</c:v>
                </c:pt>
                <c:pt idx="1456">
                  <c:v>7.4127599773304347</c:v>
                </c:pt>
                <c:pt idx="1457">
                  <c:v>7.4127599773304347</c:v>
                </c:pt>
                <c:pt idx="1458">
                  <c:v>7.4127599773304347</c:v>
                </c:pt>
                <c:pt idx="1459">
                  <c:v>7.4127599773304347</c:v>
                </c:pt>
                <c:pt idx="1460">
                  <c:v>7.4127599773304347</c:v>
                </c:pt>
                <c:pt idx="1461">
                  <c:v>7.4127599773304347</c:v>
                </c:pt>
                <c:pt idx="1462">
                  <c:v>7.4127599773304347</c:v>
                </c:pt>
                <c:pt idx="1463">
                  <c:v>7.4127599773304347</c:v>
                </c:pt>
                <c:pt idx="1464">
                  <c:v>7.4127599773304347</c:v>
                </c:pt>
                <c:pt idx="1465">
                  <c:v>7.4127599773304347</c:v>
                </c:pt>
                <c:pt idx="1466">
                  <c:v>7.4127599773304347</c:v>
                </c:pt>
                <c:pt idx="1467">
                  <c:v>7.4127599773304347</c:v>
                </c:pt>
                <c:pt idx="1468">
                  <c:v>7.4127599773304347</c:v>
                </c:pt>
                <c:pt idx="1469">
                  <c:v>7.4127599773304347</c:v>
                </c:pt>
                <c:pt idx="1470">
                  <c:v>7.4127599773304347</c:v>
                </c:pt>
                <c:pt idx="1471">
                  <c:v>7.4127599773304347</c:v>
                </c:pt>
                <c:pt idx="1472">
                  <c:v>7.4127599773304347</c:v>
                </c:pt>
                <c:pt idx="1473">
                  <c:v>7.4127599773304347</c:v>
                </c:pt>
                <c:pt idx="1474">
                  <c:v>7.4127599773304347</c:v>
                </c:pt>
                <c:pt idx="1475">
                  <c:v>7.4127599773304347</c:v>
                </c:pt>
                <c:pt idx="1476">
                  <c:v>7.4127599773304347</c:v>
                </c:pt>
                <c:pt idx="1477">
                  <c:v>7.4127599773304347</c:v>
                </c:pt>
                <c:pt idx="1478">
                  <c:v>7.4127599773304347</c:v>
                </c:pt>
                <c:pt idx="1479">
                  <c:v>7.4127599773304347</c:v>
                </c:pt>
                <c:pt idx="1480">
                  <c:v>7.4127599773304347</c:v>
                </c:pt>
                <c:pt idx="1481">
                  <c:v>7.4127599773304347</c:v>
                </c:pt>
                <c:pt idx="1482">
                  <c:v>7.4127599773304347</c:v>
                </c:pt>
                <c:pt idx="1483">
                  <c:v>7.4127599773304347</c:v>
                </c:pt>
                <c:pt idx="1484">
                  <c:v>7.4127599773304347</c:v>
                </c:pt>
                <c:pt idx="1485">
                  <c:v>7.4127599773304347</c:v>
                </c:pt>
                <c:pt idx="1486">
                  <c:v>7.4127599773304347</c:v>
                </c:pt>
                <c:pt idx="1487">
                  <c:v>7.4127599773304347</c:v>
                </c:pt>
                <c:pt idx="1488">
                  <c:v>7.4127599773304347</c:v>
                </c:pt>
                <c:pt idx="1489">
                  <c:v>7.4127599773304347</c:v>
                </c:pt>
                <c:pt idx="1490">
                  <c:v>7.4127599773304347</c:v>
                </c:pt>
                <c:pt idx="1491">
                  <c:v>7.4127599773304347</c:v>
                </c:pt>
                <c:pt idx="1492">
                  <c:v>7.4127599773304347</c:v>
                </c:pt>
                <c:pt idx="1493">
                  <c:v>7.4127599773304347</c:v>
                </c:pt>
                <c:pt idx="1494">
                  <c:v>7.4127599773304347</c:v>
                </c:pt>
                <c:pt idx="1495">
                  <c:v>7.4127599773304347</c:v>
                </c:pt>
                <c:pt idx="1496">
                  <c:v>7.4127599773304347</c:v>
                </c:pt>
                <c:pt idx="1497">
                  <c:v>7.4127599773304347</c:v>
                </c:pt>
                <c:pt idx="1498">
                  <c:v>7.4127599773304347</c:v>
                </c:pt>
                <c:pt idx="1499">
                  <c:v>7.4127599773304347</c:v>
                </c:pt>
                <c:pt idx="1500">
                  <c:v>7.4127599773304347</c:v>
                </c:pt>
                <c:pt idx="1501">
                  <c:v>7.4127599773304347</c:v>
                </c:pt>
                <c:pt idx="1502">
                  <c:v>7.4127599773304347</c:v>
                </c:pt>
                <c:pt idx="1503">
                  <c:v>7.4127599773304347</c:v>
                </c:pt>
                <c:pt idx="1504">
                  <c:v>7.4127599773304347</c:v>
                </c:pt>
                <c:pt idx="1505">
                  <c:v>7.4127599773304347</c:v>
                </c:pt>
                <c:pt idx="1506">
                  <c:v>7.4127599773304347</c:v>
                </c:pt>
                <c:pt idx="1507">
                  <c:v>7.4127599773304347</c:v>
                </c:pt>
                <c:pt idx="1508">
                  <c:v>7.4127599773304347</c:v>
                </c:pt>
                <c:pt idx="1509">
                  <c:v>7.4127599773304347</c:v>
                </c:pt>
                <c:pt idx="1510">
                  <c:v>7.4127599773304347</c:v>
                </c:pt>
                <c:pt idx="1511">
                  <c:v>7.4127599773304347</c:v>
                </c:pt>
                <c:pt idx="1512">
                  <c:v>7.4127599773304347</c:v>
                </c:pt>
                <c:pt idx="1513">
                  <c:v>7.4127599773304347</c:v>
                </c:pt>
                <c:pt idx="1514">
                  <c:v>7.4127599773304347</c:v>
                </c:pt>
                <c:pt idx="1515">
                  <c:v>7.4127599773304347</c:v>
                </c:pt>
                <c:pt idx="1516">
                  <c:v>7.4127599773304347</c:v>
                </c:pt>
                <c:pt idx="1517">
                  <c:v>7.4127599773304347</c:v>
                </c:pt>
                <c:pt idx="1518">
                  <c:v>7.4127599773304347</c:v>
                </c:pt>
                <c:pt idx="1519">
                  <c:v>7.4127599773304347</c:v>
                </c:pt>
                <c:pt idx="1520">
                  <c:v>7.4127599773304347</c:v>
                </c:pt>
                <c:pt idx="1521">
                  <c:v>7.4127599773304347</c:v>
                </c:pt>
                <c:pt idx="1522">
                  <c:v>7.4127599773304347</c:v>
                </c:pt>
                <c:pt idx="1523">
                  <c:v>7.4127599773304347</c:v>
                </c:pt>
                <c:pt idx="1524">
                  <c:v>7.4127599773304347</c:v>
                </c:pt>
                <c:pt idx="1525">
                  <c:v>7.4127599773304347</c:v>
                </c:pt>
                <c:pt idx="1526">
                  <c:v>7.4127599773304347</c:v>
                </c:pt>
                <c:pt idx="1527">
                  <c:v>7.4127599773304347</c:v>
                </c:pt>
                <c:pt idx="1528">
                  <c:v>7.4127599773304347</c:v>
                </c:pt>
                <c:pt idx="1529">
                  <c:v>7.4127599773304347</c:v>
                </c:pt>
                <c:pt idx="1530">
                  <c:v>7.4127599773304347</c:v>
                </c:pt>
                <c:pt idx="1531">
                  <c:v>7.4127599773304347</c:v>
                </c:pt>
                <c:pt idx="1532">
                  <c:v>7.4127599773304347</c:v>
                </c:pt>
                <c:pt idx="1533">
                  <c:v>7.4127599773304347</c:v>
                </c:pt>
                <c:pt idx="1534">
                  <c:v>7.4127599773304347</c:v>
                </c:pt>
                <c:pt idx="1535">
                  <c:v>7.4127599773304347</c:v>
                </c:pt>
                <c:pt idx="1536">
                  <c:v>7.4127599773304347</c:v>
                </c:pt>
                <c:pt idx="1537">
                  <c:v>7.4127599773304347</c:v>
                </c:pt>
                <c:pt idx="1538">
                  <c:v>7.4127599773304347</c:v>
                </c:pt>
                <c:pt idx="1539">
                  <c:v>7.4127599773304347</c:v>
                </c:pt>
                <c:pt idx="1540">
                  <c:v>7.4127599773304347</c:v>
                </c:pt>
                <c:pt idx="1541">
                  <c:v>7.4127599773304347</c:v>
                </c:pt>
                <c:pt idx="1542">
                  <c:v>7.4127599773304347</c:v>
                </c:pt>
                <c:pt idx="1543">
                  <c:v>7.4127599773304347</c:v>
                </c:pt>
                <c:pt idx="1544">
                  <c:v>7.4127599773304347</c:v>
                </c:pt>
                <c:pt idx="1545">
                  <c:v>7.4127599773304347</c:v>
                </c:pt>
                <c:pt idx="1546">
                  <c:v>7.4127599773304347</c:v>
                </c:pt>
                <c:pt idx="1547">
                  <c:v>7.4127599773304347</c:v>
                </c:pt>
                <c:pt idx="1548">
                  <c:v>7.4127599773304347</c:v>
                </c:pt>
                <c:pt idx="1549">
                  <c:v>7.4127599773304347</c:v>
                </c:pt>
                <c:pt idx="1550">
                  <c:v>7.4127599773304347</c:v>
                </c:pt>
                <c:pt idx="1551">
                  <c:v>7.4127599773304347</c:v>
                </c:pt>
                <c:pt idx="1552">
                  <c:v>7.4127599773304347</c:v>
                </c:pt>
                <c:pt idx="1553">
                  <c:v>7.4127599773304347</c:v>
                </c:pt>
                <c:pt idx="1554">
                  <c:v>7.4127599773304347</c:v>
                </c:pt>
                <c:pt idx="1555">
                  <c:v>7.4127599773304347</c:v>
                </c:pt>
                <c:pt idx="1556">
                  <c:v>7.4127599773304347</c:v>
                </c:pt>
                <c:pt idx="1557">
                  <c:v>7.4127599773304347</c:v>
                </c:pt>
                <c:pt idx="1558">
                  <c:v>7.4127599773304347</c:v>
                </c:pt>
                <c:pt idx="1559">
                  <c:v>7.4127599773304347</c:v>
                </c:pt>
                <c:pt idx="1560">
                  <c:v>7.4127599773304347</c:v>
                </c:pt>
                <c:pt idx="1561">
                  <c:v>7.4127599773304347</c:v>
                </c:pt>
                <c:pt idx="1562">
                  <c:v>7.4127599773304347</c:v>
                </c:pt>
                <c:pt idx="1563">
                  <c:v>7.4127599773304347</c:v>
                </c:pt>
                <c:pt idx="1564">
                  <c:v>7.4127599773304347</c:v>
                </c:pt>
                <c:pt idx="1565">
                  <c:v>7.4127599773304347</c:v>
                </c:pt>
                <c:pt idx="1566">
                  <c:v>7.4127599773304347</c:v>
                </c:pt>
                <c:pt idx="1567">
                  <c:v>7.4127599773304347</c:v>
                </c:pt>
                <c:pt idx="1568">
                  <c:v>7.4127599773304347</c:v>
                </c:pt>
                <c:pt idx="1569">
                  <c:v>7.4127599773304347</c:v>
                </c:pt>
                <c:pt idx="1570">
                  <c:v>7.4127599773304347</c:v>
                </c:pt>
                <c:pt idx="1571">
                  <c:v>7.4127599773304347</c:v>
                </c:pt>
                <c:pt idx="1572">
                  <c:v>7.4127599773304347</c:v>
                </c:pt>
                <c:pt idx="1573">
                  <c:v>7.4127599773304347</c:v>
                </c:pt>
                <c:pt idx="1574">
                  <c:v>7.4127599773304347</c:v>
                </c:pt>
                <c:pt idx="1575">
                  <c:v>7.4127599773304347</c:v>
                </c:pt>
                <c:pt idx="1576">
                  <c:v>7.4127599773304347</c:v>
                </c:pt>
                <c:pt idx="1577">
                  <c:v>7.4127599773304347</c:v>
                </c:pt>
                <c:pt idx="1578">
                  <c:v>7.4127599773304347</c:v>
                </c:pt>
                <c:pt idx="1579">
                  <c:v>7.4127599773304347</c:v>
                </c:pt>
                <c:pt idx="1580">
                  <c:v>7.4127599773304347</c:v>
                </c:pt>
                <c:pt idx="1581">
                  <c:v>7.4127599773304347</c:v>
                </c:pt>
                <c:pt idx="1582">
                  <c:v>7.4127599773304347</c:v>
                </c:pt>
                <c:pt idx="1583">
                  <c:v>7.4127599773304347</c:v>
                </c:pt>
                <c:pt idx="1584">
                  <c:v>7.4127599773304347</c:v>
                </c:pt>
                <c:pt idx="1585">
                  <c:v>7.4127599773304347</c:v>
                </c:pt>
                <c:pt idx="1586">
                  <c:v>7.4127599773304347</c:v>
                </c:pt>
                <c:pt idx="1587">
                  <c:v>7.4127599773304347</c:v>
                </c:pt>
                <c:pt idx="1588">
                  <c:v>7.4127599773304347</c:v>
                </c:pt>
                <c:pt idx="1589">
                  <c:v>7.4127599773304347</c:v>
                </c:pt>
                <c:pt idx="1590">
                  <c:v>7.4127599773304347</c:v>
                </c:pt>
                <c:pt idx="1591">
                  <c:v>7.4127599773304347</c:v>
                </c:pt>
                <c:pt idx="1592">
                  <c:v>7.4127599773304347</c:v>
                </c:pt>
                <c:pt idx="1593">
                  <c:v>7.4127599773304347</c:v>
                </c:pt>
                <c:pt idx="1594">
                  <c:v>7.4127599773304347</c:v>
                </c:pt>
                <c:pt idx="1595">
                  <c:v>7.4127599773304347</c:v>
                </c:pt>
                <c:pt idx="1596">
                  <c:v>7.4127599773304347</c:v>
                </c:pt>
                <c:pt idx="1597">
                  <c:v>7.4127599773304347</c:v>
                </c:pt>
                <c:pt idx="1598">
                  <c:v>7.4127599773304347</c:v>
                </c:pt>
                <c:pt idx="1599">
                  <c:v>7.4127599773304347</c:v>
                </c:pt>
                <c:pt idx="1600">
                  <c:v>7.4127599773304347</c:v>
                </c:pt>
                <c:pt idx="1601">
                  <c:v>7.4127599773304347</c:v>
                </c:pt>
                <c:pt idx="1602">
                  <c:v>7.4127599773304347</c:v>
                </c:pt>
                <c:pt idx="1603">
                  <c:v>7.4127599773304347</c:v>
                </c:pt>
                <c:pt idx="1604">
                  <c:v>7.4127599773304347</c:v>
                </c:pt>
                <c:pt idx="1605">
                  <c:v>7.4127599773304347</c:v>
                </c:pt>
                <c:pt idx="1606">
                  <c:v>7.4127599773304347</c:v>
                </c:pt>
                <c:pt idx="1607">
                  <c:v>7.4127599773304347</c:v>
                </c:pt>
                <c:pt idx="1608">
                  <c:v>7.4127599773304347</c:v>
                </c:pt>
                <c:pt idx="1609">
                  <c:v>7.4127599773304347</c:v>
                </c:pt>
                <c:pt idx="1610">
                  <c:v>7.4127599773304347</c:v>
                </c:pt>
                <c:pt idx="1611">
                  <c:v>7.4127599773304347</c:v>
                </c:pt>
                <c:pt idx="1612">
                  <c:v>7.4127599773304347</c:v>
                </c:pt>
                <c:pt idx="1613">
                  <c:v>7.4127599773304347</c:v>
                </c:pt>
                <c:pt idx="1614">
                  <c:v>7.4127599773304347</c:v>
                </c:pt>
                <c:pt idx="1615">
                  <c:v>7.4127599773304347</c:v>
                </c:pt>
                <c:pt idx="1616">
                  <c:v>7.4127599773304347</c:v>
                </c:pt>
                <c:pt idx="1617">
                  <c:v>7.4127599773304347</c:v>
                </c:pt>
                <c:pt idx="1618">
                  <c:v>7.4127599773304347</c:v>
                </c:pt>
                <c:pt idx="1619">
                  <c:v>7.4127599773304347</c:v>
                </c:pt>
                <c:pt idx="1620">
                  <c:v>7.4127599773304347</c:v>
                </c:pt>
                <c:pt idx="1621">
                  <c:v>7.4127599773304347</c:v>
                </c:pt>
                <c:pt idx="1622">
                  <c:v>7.4127599773304347</c:v>
                </c:pt>
                <c:pt idx="1623">
                  <c:v>7.4127599773304347</c:v>
                </c:pt>
                <c:pt idx="1624">
                  <c:v>7.4127599773304347</c:v>
                </c:pt>
                <c:pt idx="1625">
                  <c:v>7.4127599773304347</c:v>
                </c:pt>
                <c:pt idx="1626">
                  <c:v>7.4127599773304347</c:v>
                </c:pt>
                <c:pt idx="1627">
                  <c:v>7.4127599773304347</c:v>
                </c:pt>
                <c:pt idx="1628">
                  <c:v>7.4127599773304347</c:v>
                </c:pt>
                <c:pt idx="1629">
                  <c:v>7.4127599773304347</c:v>
                </c:pt>
                <c:pt idx="1630">
                  <c:v>7.4127599773304347</c:v>
                </c:pt>
                <c:pt idx="1631">
                  <c:v>7.4127599773304347</c:v>
                </c:pt>
                <c:pt idx="1632">
                  <c:v>7.4127599773304347</c:v>
                </c:pt>
                <c:pt idx="1633">
                  <c:v>7.4127599773304347</c:v>
                </c:pt>
                <c:pt idx="1634">
                  <c:v>7.4127599773304347</c:v>
                </c:pt>
                <c:pt idx="1635">
                  <c:v>7.4127599773304347</c:v>
                </c:pt>
                <c:pt idx="1636">
                  <c:v>7.4127599773304347</c:v>
                </c:pt>
                <c:pt idx="1637">
                  <c:v>7.4127599773304347</c:v>
                </c:pt>
                <c:pt idx="1638">
                  <c:v>7.4127599773304347</c:v>
                </c:pt>
                <c:pt idx="1639">
                  <c:v>7.4127599773304347</c:v>
                </c:pt>
                <c:pt idx="1640">
                  <c:v>7.4127599773304347</c:v>
                </c:pt>
                <c:pt idx="1641">
                  <c:v>7.4127599773304347</c:v>
                </c:pt>
                <c:pt idx="1642">
                  <c:v>7.4127599773304347</c:v>
                </c:pt>
                <c:pt idx="1643">
                  <c:v>7.4127599773304347</c:v>
                </c:pt>
                <c:pt idx="1644">
                  <c:v>7.4127599773304347</c:v>
                </c:pt>
                <c:pt idx="1645">
                  <c:v>7.4127599773304347</c:v>
                </c:pt>
                <c:pt idx="1646">
                  <c:v>7.4127599773304347</c:v>
                </c:pt>
                <c:pt idx="1647">
                  <c:v>7.4127599773304347</c:v>
                </c:pt>
                <c:pt idx="1648">
                  <c:v>7.4127599773304347</c:v>
                </c:pt>
                <c:pt idx="1649">
                  <c:v>7.4127599773304347</c:v>
                </c:pt>
                <c:pt idx="1650">
                  <c:v>7.4127599773304347</c:v>
                </c:pt>
                <c:pt idx="1651">
                  <c:v>7.4127599773304347</c:v>
                </c:pt>
                <c:pt idx="1652">
                  <c:v>7.4127599773304347</c:v>
                </c:pt>
                <c:pt idx="1653">
                  <c:v>7.4127599773304347</c:v>
                </c:pt>
                <c:pt idx="1654">
                  <c:v>7.4127599773304347</c:v>
                </c:pt>
                <c:pt idx="1655">
                  <c:v>7.4127599773304347</c:v>
                </c:pt>
                <c:pt idx="1656">
                  <c:v>7.4127599773304347</c:v>
                </c:pt>
                <c:pt idx="1657">
                  <c:v>7.4127599773304347</c:v>
                </c:pt>
                <c:pt idx="1658">
                  <c:v>7.4127599773304347</c:v>
                </c:pt>
                <c:pt idx="1659">
                  <c:v>7.4127599773304347</c:v>
                </c:pt>
                <c:pt idx="1660">
                  <c:v>7.4127599773304347</c:v>
                </c:pt>
                <c:pt idx="1661">
                  <c:v>7.4127599773304347</c:v>
                </c:pt>
                <c:pt idx="1662">
                  <c:v>7.4127599773304347</c:v>
                </c:pt>
                <c:pt idx="1663">
                  <c:v>7.4127599773304347</c:v>
                </c:pt>
                <c:pt idx="1664">
                  <c:v>7.4127599773304347</c:v>
                </c:pt>
                <c:pt idx="1665">
                  <c:v>7.4127599773304347</c:v>
                </c:pt>
                <c:pt idx="1666">
                  <c:v>7.4127599773304347</c:v>
                </c:pt>
                <c:pt idx="1667">
                  <c:v>7.4127599773304347</c:v>
                </c:pt>
                <c:pt idx="1668">
                  <c:v>7.4127599773304347</c:v>
                </c:pt>
                <c:pt idx="1669">
                  <c:v>7.4127599773304347</c:v>
                </c:pt>
                <c:pt idx="1670">
                  <c:v>7.4127599773304347</c:v>
                </c:pt>
                <c:pt idx="1671">
                  <c:v>7.4127599773304347</c:v>
                </c:pt>
                <c:pt idx="1672">
                  <c:v>7.4127599773304347</c:v>
                </c:pt>
                <c:pt idx="1673">
                  <c:v>7.4127599773304347</c:v>
                </c:pt>
                <c:pt idx="1674">
                  <c:v>7.4127599773304347</c:v>
                </c:pt>
                <c:pt idx="1675">
                  <c:v>7.4127599773304347</c:v>
                </c:pt>
                <c:pt idx="1676">
                  <c:v>7.4127599773304347</c:v>
                </c:pt>
                <c:pt idx="1677">
                  <c:v>7.4127599773304347</c:v>
                </c:pt>
                <c:pt idx="1678">
                  <c:v>7.4127599773304347</c:v>
                </c:pt>
                <c:pt idx="1679">
                  <c:v>7.4127599773304347</c:v>
                </c:pt>
                <c:pt idx="1680">
                  <c:v>7.4127599773304347</c:v>
                </c:pt>
                <c:pt idx="1681">
                  <c:v>7.4127599773304347</c:v>
                </c:pt>
                <c:pt idx="1682">
                  <c:v>7.4127599773304347</c:v>
                </c:pt>
                <c:pt idx="1683">
                  <c:v>7.4127599773304347</c:v>
                </c:pt>
                <c:pt idx="1684">
                  <c:v>7.4127599773304347</c:v>
                </c:pt>
                <c:pt idx="1685">
                  <c:v>7.4127599773304347</c:v>
                </c:pt>
                <c:pt idx="1686">
                  <c:v>7.4127599773304347</c:v>
                </c:pt>
                <c:pt idx="1687">
                  <c:v>7.4127599773304347</c:v>
                </c:pt>
                <c:pt idx="1688">
                  <c:v>7.4127599773304347</c:v>
                </c:pt>
                <c:pt idx="1689">
                  <c:v>7.4127599773304347</c:v>
                </c:pt>
                <c:pt idx="1690">
                  <c:v>7.4127599773304347</c:v>
                </c:pt>
                <c:pt idx="1691">
                  <c:v>7.4127599773304347</c:v>
                </c:pt>
                <c:pt idx="1692">
                  <c:v>7.4127599773304347</c:v>
                </c:pt>
                <c:pt idx="1693">
                  <c:v>7.4127599773304347</c:v>
                </c:pt>
                <c:pt idx="1694">
                  <c:v>7.4127599773304347</c:v>
                </c:pt>
                <c:pt idx="1695">
                  <c:v>7.4127599773304347</c:v>
                </c:pt>
                <c:pt idx="1696">
                  <c:v>7.4127599773304347</c:v>
                </c:pt>
                <c:pt idx="1697">
                  <c:v>7.4127599773304347</c:v>
                </c:pt>
                <c:pt idx="1698">
                  <c:v>7.4127599773304347</c:v>
                </c:pt>
                <c:pt idx="1699">
                  <c:v>7.4127599773304347</c:v>
                </c:pt>
                <c:pt idx="1700">
                  <c:v>7.4127599773304347</c:v>
                </c:pt>
                <c:pt idx="1701">
                  <c:v>7.4127599773304347</c:v>
                </c:pt>
                <c:pt idx="1702">
                  <c:v>7.4127599773304347</c:v>
                </c:pt>
                <c:pt idx="1703">
                  <c:v>7.4127599773304347</c:v>
                </c:pt>
                <c:pt idx="1704">
                  <c:v>7.4127599773304347</c:v>
                </c:pt>
                <c:pt idx="1705">
                  <c:v>7.4127599773304347</c:v>
                </c:pt>
                <c:pt idx="1706">
                  <c:v>7.4127599773304347</c:v>
                </c:pt>
                <c:pt idx="1707">
                  <c:v>7.4127599773304347</c:v>
                </c:pt>
                <c:pt idx="1708">
                  <c:v>7.4127599773304347</c:v>
                </c:pt>
                <c:pt idx="1709">
                  <c:v>7.4127599773304347</c:v>
                </c:pt>
                <c:pt idx="1710">
                  <c:v>7.4127599773304347</c:v>
                </c:pt>
                <c:pt idx="1711">
                  <c:v>7.4127599773304347</c:v>
                </c:pt>
                <c:pt idx="1712">
                  <c:v>7.4127599773304347</c:v>
                </c:pt>
                <c:pt idx="1713">
                  <c:v>7.4127599773304347</c:v>
                </c:pt>
                <c:pt idx="1714">
                  <c:v>7.4127599773304347</c:v>
                </c:pt>
                <c:pt idx="1715">
                  <c:v>7.4127599773304347</c:v>
                </c:pt>
                <c:pt idx="1716">
                  <c:v>7.4127599773304347</c:v>
                </c:pt>
                <c:pt idx="1717">
                  <c:v>7.4127599773304347</c:v>
                </c:pt>
                <c:pt idx="1718">
                  <c:v>7.4127599773304347</c:v>
                </c:pt>
                <c:pt idx="1719">
                  <c:v>7.4127599773304347</c:v>
                </c:pt>
                <c:pt idx="1720">
                  <c:v>7.4127599773304347</c:v>
                </c:pt>
                <c:pt idx="1721">
                  <c:v>7.4127599773304347</c:v>
                </c:pt>
                <c:pt idx="1722">
                  <c:v>7.4127599773304347</c:v>
                </c:pt>
                <c:pt idx="1723">
                  <c:v>7.4127599773304347</c:v>
                </c:pt>
                <c:pt idx="1724">
                  <c:v>7.4127599773304347</c:v>
                </c:pt>
                <c:pt idx="1725">
                  <c:v>7.4127599773304347</c:v>
                </c:pt>
                <c:pt idx="1726">
                  <c:v>7.4127599773304347</c:v>
                </c:pt>
                <c:pt idx="1727">
                  <c:v>7.4127599773304347</c:v>
                </c:pt>
                <c:pt idx="1728">
                  <c:v>7.4127599773304347</c:v>
                </c:pt>
                <c:pt idx="1729">
                  <c:v>7.4127599773304347</c:v>
                </c:pt>
                <c:pt idx="1730">
                  <c:v>7.4127599773304347</c:v>
                </c:pt>
                <c:pt idx="1731">
                  <c:v>7.4127599773304347</c:v>
                </c:pt>
                <c:pt idx="1732">
                  <c:v>7.4127599773304347</c:v>
                </c:pt>
                <c:pt idx="1733">
                  <c:v>7.4127599773304347</c:v>
                </c:pt>
                <c:pt idx="1734">
                  <c:v>7.4127599773304347</c:v>
                </c:pt>
                <c:pt idx="1735">
                  <c:v>7.4127599773304347</c:v>
                </c:pt>
                <c:pt idx="1736">
                  <c:v>7.4127599773304347</c:v>
                </c:pt>
                <c:pt idx="1737">
                  <c:v>7.4127599773304347</c:v>
                </c:pt>
                <c:pt idx="1738">
                  <c:v>7.4127599773304347</c:v>
                </c:pt>
                <c:pt idx="1739">
                  <c:v>7.4127599773304347</c:v>
                </c:pt>
                <c:pt idx="1740">
                  <c:v>7.4127599773304347</c:v>
                </c:pt>
                <c:pt idx="1741">
                  <c:v>7.4127599773304347</c:v>
                </c:pt>
                <c:pt idx="1742">
                  <c:v>7.4127599773304347</c:v>
                </c:pt>
                <c:pt idx="1743">
                  <c:v>7.4127599773304347</c:v>
                </c:pt>
                <c:pt idx="1744">
                  <c:v>7.4127599773304347</c:v>
                </c:pt>
                <c:pt idx="1745">
                  <c:v>7.4127599773304347</c:v>
                </c:pt>
                <c:pt idx="1746">
                  <c:v>7.4127599773304347</c:v>
                </c:pt>
                <c:pt idx="1747">
                  <c:v>7.4127599773304347</c:v>
                </c:pt>
                <c:pt idx="1748">
                  <c:v>7.4127599773304347</c:v>
                </c:pt>
                <c:pt idx="1749">
                  <c:v>7.4127599773304347</c:v>
                </c:pt>
                <c:pt idx="1750">
                  <c:v>7.4127599773304347</c:v>
                </c:pt>
                <c:pt idx="1751">
                  <c:v>7.4127599773304347</c:v>
                </c:pt>
                <c:pt idx="1752">
                  <c:v>7.4127599773304347</c:v>
                </c:pt>
                <c:pt idx="1753">
                  <c:v>7.4127599773304347</c:v>
                </c:pt>
                <c:pt idx="1754">
                  <c:v>7.4127599773304347</c:v>
                </c:pt>
                <c:pt idx="1755">
                  <c:v>7.4127599773304347</c:v>
                </c:pt>
                <c:pt idx="1756">
                  <c:v>7.4127599773304347</c:v>
                </c:pt>
                <c:pt idx="1757">
                  <c:v>7.4127599773304347</c:v>
                </c:pt>
                <c:pt idx="1758">
                  <c:v>7.4127599773304347</c:v>
                </c:pt>
                <c:pt idx="1759">
                  <c:v>7.4127599773304347</c:v>
                </c:pt>
                <c:pt idx="1760">
                  <c:v>7.4127599773304347</c:v>
                </c:pt>
                <c:pt idx="1761">
                  <c:v>7.4127599773304347</c:v>
                </c:pt>
                <c:pt idx="1762">
                  <c:v>7.4127599773304347</c:v>
                </c:pt>
                <c:pt idx="1763">
                  <c:v>7.4127599773304347</c:v>
                </c:pt>
                <c:pt idx="1764">
                  <c:v>7.4127599773304347</c:v>
                </c:pt>
                <c:pt idx="1765">
                  <c:v>7.4127599773304347</c:v>
                </c:pt>
                <c:pt idx="1766">
                  <c:v>7.4127599773304347</c:v>
                </c:pt>
                <c:pt idx="1767">
                  <c:v>7.4127599773304347</c:v>
                </c:pt>
                <c:pt idx="1768">
                  <c:v>7.4127599773304347</c:v>
                </c:pt>
                <c:pt idx="1769">
                  <c:v>7.4127599773304347</c:v>
                </c:pt>
                <c:pt idx="1770">
                  <c:v>7.4127599773304347</c:v>
                </c:pt>
                <c:pt idx="1771">
                  <c:v>7.4127599773304347</c:v>
                </c:pt>
                <c:pt idx="1772">
                  <c:v>7.4127599773304347</c:v>
                </c:pt>
                <c:pt idx="1773">
                  <c:v>7.4127599773304347</c:v>
                </c:pt>
                <c:pt idx="1774">
                  <c:v>7.4127599773304347</c:v>
                </c:pt>
                <c:pt idx="1775">
                  <c:v>7.4127599773304347</c:v>
                </c:pt>
                <c:pt idx="1776">
                  <c:v>7.4127599773304347</c:v>
                </c:pt>
                <c:pt idx="1777">
                  <c:v>7.4127599773304347</c:v>
                </c:pt>
                <c:pt idx="1778">
                  <c:v>7.4127599773304347</c:v>
                </c:pt>
                <c:pt idx="1779">
                  <c:v>7.4127599773304347</c:v>
                </c:pt>
                <c:pt idx="1780">
                  <c:v>7.4127599773304347</c:v>
                </c:pt>
                <c:pt idx="1781">
                  <c:v>7.4127599773304347</c:v>
                </c:pt>
                <c:pt idx="1782">
                  <c:v>7.4127599773304347</c:v>
                </c:pt>
                <c:pt idx="1783">
                  <c:v>7.4127599773304347</c:v>
                </c:pt>
                <c:pt idx="1784">
                  <c:v>7.4127599773304347</c:v>
                </c:pt>
                <c:pt idx="1785">
                  <c:v>7.4127599773304347</c:v>
                </c:pt>
                <c:pt idx="1786">
                  <c:v>7.4127599773304347</c:v>
                </c:pt>
                <c:pt idx="1787">
                  <c:v>7.4127599773304347</c:v>
                </c:pt>
                <c:pt idx="1788">
                  <c:v>7.4127599773304347</c:v>
                </c:pt>
                <c:pt idx="1789">
                  <c:v>7.4127599773304347</c:v>
                </c:pt>
                <c:pt idx="1790">
                  <c:v>7.4127599773304347</c:v>
                </c:pt>
                <c:pt idx="1791">
                  <c:v>7.4127599773304347</c:v>
                </c:pt>
                <c:pt idx="1792">
                  <c:v>7.4127599773304347</c:v>
                </c:pt>
                <c:pt idx="1793">
                  <c:v>7.4127599773304347</c:v>
                </c:pt>
                <c:pt idx="1794">
                  <c:v>7.4127599773304347</c:v>
                </c:pt>
                <c:pt idx="1795">
                  <c:v>7.4127599773304347</c:v>
                </c:pt>
                <c:pt idx="1796">
                  <c:v>7.4127599773304347</c:v>
                </c:pt>
                <c:pt idx="1797">
                  <c:v>7.4127599773304347</c:v>
                </c:pt>
                <c:pt idx="1798">
                  <c:v>7.4127599773304347</c:v>
                </c:pt>
                <c:pt idx="1799">
                  <c:v>7.4127599773304347</c:v>
                </c:pt>
                <c:pt idx="1800">
                  <c:v>7.4127599773304347</c:v>
                </c:pt>
                <c:pt idx="1801">
                  <c:v>7.4127599773304347</c:v>
                </c:pt>
                <c:pt idx="1802">
                  <c:v>7.4127599773304347</c:v>
                </c:pt>
                <c:pt idx="1803">
                  <c:v>7.4127599773304347</c:v>
                </c:pt>
                <c:pt idx="1804">
                  <c:v>7.4127599773304347</c:v>
                </c:pt>
                <c:pt idx="1805">
                  <c:v>7.4127599773304347</c:v>
                </c:pt>
                <c:pt idx="1806">
                  <c:v>7.4127599773304347</c:v>
                </c:pt>
                <c:pt idx="1807">
                  <c:v>7.4127599773304347</c:v>
                </c:pt>
                <c:pt idx="1808">
                  <c:v>7.4127599773304347</c:v>
                </c:pt>
                <c:pt idx="1809">
                  <c:v>7.4127599773304347</c:v>
                </c:pt>
                <c:pt idx="1810">
                  <c:v>7.4127599773304347</c:v>
                </c:pt>
                <c:pt idx="1811">
                  <c:v>7.4127599773304347</c:v>
                </c:pt>
                <c:pt idx="1812">
                  <c:v>7.4127599773304347</c:v>
                </c:pt>
                <c:pt idx="1813">
                  <c:v>7.4127599773304347</c:v>
                </c:pt>
                <c:pt idx="1814">
                  <c:v>7.4127599773304347</c:v>
                </c:pt>
                <c:pt idx="1815">
                  <c:v>7.4127599773304347</c:v>
                </c:pt>
                <c:pt idx="1816">
                  <c:v>7.4127599773304347</c:v>
                </c:pt>
                <c:pt idx="1817">
                  <c:v>7.4127599773304347</c:v>
                </c:pt>
                <c:pt idx="1818">
                  <c:v>7.4127599773304347</c:v>
                </c:pt>
                <c:pt idx="1819">
                  <c:v>7.4127599773304347</c:v>
                </c:pt>
                <c:pt idx="1820">
                  <c:v>7.4127599773304347</c:v>
                </c:pt>
                <c:pt idx="1821">
                  <c:v>7.4127599773304347</c:v>
                </c:pt>
                <c:pt idx="1822">
                  <c:v>7.4127599773304347</c:v>
                </c:pt>
                <c:pt idx="1823">
                  <c:v>7.4127599773304347</c:v>
                </c:pt>
                <c:pt idx="1824">
                  <c:v>7.4127599773304347</c:v>
                </c:pt>
                <c:pt idx="1825">
                  <c:v>7.4127599773304347</c:v>
                </c:pt>
                <c:pt idx="1826">
                  <c:v>7.4127599773304347</c:v>
                </c:pt>
                <c:pt idx="1827">
                  <c:v>7.4127599773304347</c:v>
                </c:pt>
                <c:pt idx="1828">
                  <c:v>7.4127599773304347</c:v>
                </c:pt>
                <c:pt idx="1829">
                  <c:v>7.4127599773304347</c:v>
                </c:pt>
                <c:pt idx="1830">
                  <c:v>7.4127599773304347</c:v>
                </c:pt>
                <c:pt idx="1831">
                  <c:v>7.4127599773304347</c:v>
                </c:pt>
                <c:pt idx="1832">
                  <c:v>7.4127599773304347</c:v>
                </c:pt>
                <c:pt idx="1833">
                  <c:v>7.4127599773304347</c:v>
                </c:pt>
                <c:pt idx="1834">
                  <c:v>7.4127599773304347</c:v>
                </c:pt>
                <c:pt idx="1835">
                  <c:v>7.4127599773304347</c:v>
                </c:pt>
                <c:pt idx="1836">
                  <c:v>7.4127599773304347</c:v>
                </c:pt>
                <c:pt idx="1837">
                  <c:v>7.4127599773304347</c:v>
                </c:pt>
                <c:pt idx="1838">
                  <c:v>7.4127599773304347</c:v>
                </c:pt>
                <c:pt idx="1839">
                  <c:v>7.4127599773304347</c:v>
                </c:pt>
                <c:pt idx="1840">
                  <c:v>7.4127599773304347</c:v>
                </c:pt>
                <c:pt idx="1841">
                  <c:v>7.4127599773304347</c:v>
                </c:pt>
                <c:pt idx="1842">
                  <c:v>7.4127599773304347</c:v>
                </c:pt>
                <c:pt idx="1843">
                  <c:v>7.4127599773304347</c:v>
                </c:pt>
                <c:pt idx="1844">
                  <c:v>7.4127599773304347</c:v>
                </c:pt>
                <c:pt idx="1845">
                  <c:v>7.4127599773304347</c:v>
                </c:pt>
                <c:pt idx="1846">
                  <c:v>7.4127599773304347</c:v>
                </c:pt>
                <c:pt idx="1847">
                  <c:v>7.4127599773304347</c:v>
                </c:pt>
                <c:pt idx="1848">
                  <c:v>7.4127599773304347</c:v>
                </c:pt>
                <c:pt idx="1849">
                  <c:v>7.4127599773304347</c:v>
                </c:pt>
                <c:pt idx="1850">
                  <c:v>7.4127599773304347</c:v>
                </c:pt>
                <c:pt idx="1851">
                  <c:v>7.4127599773304347</c:v>
                </c:pt>
                <c:pt idx="1852">
                  <c:v>7.4127599773304347</c:v>
                </c:pt>
                <c:pt idx="1853">
                  <c:v>7.4127599773304347</c:v>
                </c:pt>
                <c:pt idx="1854">
                  <c:v>7.4127599773304347</c:v>
                </c:pt>
                <c:pt idx="1855">
                  <c:v>7.4127599773304347</c:v>
                </c:pt>
                <c:pt idx="1856">
                  <c:v>7.4127599773304347</c:v>
                </c:pt>
                <c:pt idx="1857">
                  <c:v>7.4127599773304347</c:v>
                </c:pt>
                <c:pt idx="1858">
                  <c:v>7.4127599773304347</c:v>
                </c:pt>
                <c:pt idx="1859">
                  <c:v>7.4127599773304347</c:v>
                </c:pt>
                <c:pt idx="1860">
                  <c:v>7.4127599773304347</c:v>
                </c:pt>
                <c:pt idx="1861">
                  <c:v>7.4127599773304347</c:v>
                </c:pt>
                <c:pt idx="1862">
                  <c:v>7.4127599773304347</c:v>
                </c:pt>
                <c:pt idx="1863">
                  <c:v>7.4127599773304347</c:v>
                </c:pt>
                <c:pt idx="1864">
                  <c:v>7.4127599773304347</c:v>
                </c:pt>
                <c:pt idx="1865">
                  <c:v>7.4127599773304347</c:v>
                </c:pt>
                <c:pt idx="1866">
                  <c:v>7.4127599773304347</c:v>
                </c:pt>
                <c:pt idx="1867">
                  <c:v>7.4127599773304347</c:v>
                </c:pt>
                <c:pt idx="1868">
                  <c:v>7.4127599773304347</c:v>
                </c:pt>
                <c:pt idx="1869">
                  <c:v>7.4127599773304347</c:v>
                </c:pt>
                <c:pt idx="1870">
                  <c:v>7.4127599773304347</c:v>
                </c:pt>
                <c:pt idx="1871">
                  <c:v>7.4127599773304347</c:v>
                </c:pt>
                <c:pt idx="1872">
                  <c:v>7.4127599773304347</c:v>
                </c:pt>
                <c:pt idx="1873">
                  <c:v>7.4127599773304347</c:v>
                </c:pt>
                <c:pt idx="1874">
                  <c:v>7.4127599773304347</c:v>
                </c:pt>
                <c:pt idx="1875">
                  <c:v>7.4127599773304347</c:v>
                </c:pt>
                <c:pt idx="1876">
                  <c:v>7.4127599773304347</c:v>
                </c:pt>
                <c:pt idx="1877">
                  <c:v>7.4127599773304347</c:v>
                </c:pt>
                <c:pt idx="1878">
                  <c:v>7.4127599773304347</c:v>
                </c:pt>
                <c:pt idx="1879">
                  <c:v>7.4127599773304347</c:v>
                </c:pt>
                <c:pt idx="1880">
                  <c:v>7.4127599773304347</c:v>
                </c:pt>
                <c:pt idx="1881">
                  <c:v>7.4127599773304347</c:v>
                </c:pt>
                <c:pt idx="1882">
                  <c:v>7.4127599773304347</c:v>
                </c:pt>
                <c:pt idx="1883">
                  <c:v>7.4127599773304347</c:v>
                </c:pt>
                <c:pt idx="1884">
                  <c:v>7.4127599773304347</c:v>
                </c:pt>
                <c:pt idx="1885">
                  <c:v>7.4127599773304347</c:v>
                </c:pt>
                <c:pt idx="1886">
                  <c:v>7.4127599773304347</c:v>
                </c:pt>
                <c:pt idx="1887">
                  <c:v>7.4127599773304347</c:v>
                </c:pt>
                <c:pt idx="1888">
                  <c:v>7.4127599773304347</c:v>
                </c:pt>
                <c:pt idx="1889">
                  <c:v>7.4127599773304347</c:v>
                </c:pt>
                <c:pt idx="1890">
                  <c:v>7.4127599773304347</c:v>
                </c:pt>
                <c:pt idx="1891">
                  <c:v>7.4127599773304347</c:v>
                </c:pt>
                <c:pt idx="1892">
                  <c:v>7.4127599773304347</c:v>
                </c:pt>
                <c:pt idx="1893">
                  <c:v>7.4127599773304347</c:v>
                </c:pt>
                <c:pt idx="1894">
                  <c:v>7.4127599773304347</c:v>
                </c:pt>
                <c:pt idx="1895">
                  <c:v>7.4127599773304347</c:v>
                </c:pt>
                <c:pt idx="1896">
                  <c:v>7.4127599773304347</c:v>
                </c:pt>
                <c:pt idx="1897">
                  <c:v>7.4127599773304347</c:v>
                </c:pt>
                <c:pt idx="1898">
                  <c:v>7.4127599773304347</c:v>
                </c:pt>
                <c:pt idx="1899">
                  <c:v>7.4127599773304347</c:v>
                </c:pt>
                <c:pt idx="1900">
                  <c:v>7.4127599773304347</c:v>
                </c:pt>
                <c:pt idx="1901">
                  <c:v>7.4127599773304347</c:v>
                </c:pt>
                <c:pt idx="1902">
                  <c:v>7.4127599773304347</c:v>
                </c:pt>
                <c:pt idx="1903">
                  <c:v>7.4127599773304347</c:v>
                </c:pt>
                <c:pt idx="1904">
                  <c:v>7.4127599773304347</c:v>
                </c:pt>
                <c:pt idx="1905">
                  <c:v>7.4127599773304347</c:v>
                </c:pt>
                <c:pt idx="1906">
                  <c:v>7.4127599773304347</c:v>
                </c:pt>
                <c:pt idx="1907">
                  <c:v>7.4127599773304347</c:v>
                </c:pt>
                <c:pt idx="1908">
                  <c:v>7.4127599773304347</c:v>
                </c:pt>
                <c:pt idx="1909">
                  <c:v>7.4127599773304347</c:v>
                </c:pt>
                <c:pt idx="1910">
                  <c:v>7.4127599773304347</c:v>
                </c:pt>
                <c:pt idx="1911">
                  <c:v>7.4127599773304347</c:v>
                </c:pt>
                <c:pt idx="1912">
                  <c:v>7.4127599773304347</c:v>
                </c:pt>
                <c:pt idx="1913">
                  <c:v>7.4127599773304347</c:v>
                </c:pt>
                <c:pt idx="1914">
                  <c:v>7.4127599773304347</c:v>
                </c:pt>
                <c:pt idx="1915">
                  <c:v>7.4127599773304347</c:v>
                </c:pt>
                <c:pt idx="1916">
                  <c:v>7.4127599773304347</c:v>
                </c:pt>
                <c:pt idx="1917">
                  <c:v>7.4127599773304347</c:v>
                </c:pt>
                <c:pt idx="1918">
                  <c:v>7.4127599773304347</c:v>
                </c:pt>
                <c:pt idx="1919">
                  <c:v>7.4127599773304347</c:v>
                </c:pt>
                <c:pt idx="1920">
                  <c:v>7.4127599773304347</c:v>
                </c:pt>
                <c:pt idx="1921">
                  <c:v>7.4127599773304347</c:v>
                </c:pt>
                <c:pt idx="1922">
                  <c:v>7.4127599773304347</c:v>
                </c:pt>
                <c:pt idx="1923">
                  <c:v>7.4127599773304347</c:v>
                </c:pt>
                <c:pt idx="1924">
                  <c:v>7.4127599773304347</c:v>
                </c:pt>
                <c:pt idx="1925">
                  <c:v>7.4127599773304347</c:v>
                </c:pt>
                <c:pt idx="1926">
                  <c:v>7.4127599773304347</c:v>
                </c:pt>
                <c:pt idx="1927">
                  <c:v>7.4127599773304347</c:v>
                </c:pt>
                <c:pt idx="1928">
                  <c:v>7.4127599773304347</c:v>
                </c:pt>
                <c:pt idx="1929">
                  <c:v>7.4127599773304347</c:v>
                </c:pt>
                <c:pt idx="1930">
                  <c:v>7.4127599773304347</c:v>
                </c:pt>
                <c:pt idx="1931">
                  <c:v>7.4127599773304347</c:v>
                </c:pt>
                <c:pt idx="1932">
                  <c:v>7.4127599773304347</c:v>
                </c:pt>
                <c:pt idx="1933">
                  <c:v>7.4127599773304347</c:v>
                </c:pt>
                <c:pt idx="1934">
                  <c:v>7.4127599773304347</c:v>
                </c:pt>
                <c:pt idx="1935">
                  <c:v>7.4127599773304347</c:v>
                </c:pt>
                <c:pt idx="1936">
                  <c:v>7.4127599773304347</c:v>
                </c:pt>
                <c:pt idx="1937">
                  <c:v>7.4127599773304347</c:v>
                </c:pt>
                <c:pt idx="1938">
                  <c:v>7.4127599773304347</c:v>
                </c:pt>
                <c:pt idx="1939">
                  <c:v>7.4127599773304347</c:v>
                </c:pt>
                <c:pt idx="1940">
                  <c:v>7.4127599773304347</c:v>
                </c:pt>
                <c:pt idx="1941">
                  <c:v>7.4127599773304347</c:v>
                </c:pt>
                <c:pt idx="1942">
                  <c:v>7.4127599773304347</c:v>
                </c:pt>
                <c:pt idx="1943">
                  <c:v>7.4127599773304347</c:v>
                </c:pt>
                <c:pt idx="1944">
                  <c:v>7.4127599773304347</c:v>
                </c:pt>
                <c:pt idx="1945">
                  <c:v>7.4127599773304347</c:v>
                </c:pt>
                <c:pt idx="1946">
                  <c:v>7.4127599773304347</c:v>
                </c:pt>
                <c:pt idx="1947">
                  <c:v>7.4127599773304347</c:v>
                </c:pt>
                <c:pt idx="1948">
                  <c:v>7.4127599773304347</c:v>
                </c:pt>
                <c:pt idx="1949">
                  <c:v>7.4127599773304347</c:v>
                </c:pt>
                <c:pt idx="1950">
                  <c:v>7.4127599773304347</c:v>
                </c:pt>
                <c:pt idx="1951">
                  <c:v>7.4127599773304347</c:v>
                </c:pt>
                <c:pt idx="1952">
                  <c:v>7.4127599773304347</c:v>
                </c:pt>
                <c:pt idx="1953">
                  <c:v>7.4127599773304347</c:v>
                </c:pt>
                <c:pt idx="1954">
                  <c:v>7.4127599773304347</c:v>
                </c:pt>
                <c:pt idx="1955">
                  <c:v>7.4127599773304347</c:v>
                </c:pt>
                <c:pt idx="1956">
                  <c:v>7.4127599773304347</c:v>
                </c:pt>
                <c:pt idx="1957">
                  <c:v>7.4127599773304347</c:v>
                </c:pt>
                <c:pt idx="1958">
                  <c:v>7.4127599773304347</c:v>
                </c:pt>
                <c:pt idx="1959">
                  <c:v>7.4127599773304347</c:v>
                </c:pt>
                <c:pt idx="1960">
                  <c:v>7.4127599773304347</c:v>
                </c:pt>
                <c:pt idx="1961">
                  <c:v>7.4127599773304347</c:v>
                </c:pt>
                <c:pt idx="1962">
                  <c:v>7.4127599773304347</c:v>
                </c:pt>
                <c:pt idx="1963">
                  <c:v>7.4127599773304347</c:v>
                </c:pt>
                <c:pt idx="1964">
                  <c:v>7.4127599773304347</c:v>
                </c:pt>
                <c:pt idx="1965">
                  <c:v>7.4127599773304347</c:v>
                </c:pt>
                <c:pt idx="1966">
                  <c:v>7.4127599773304347</c:v>
                </c:pt>
                <c:pt idx="1967">
                  <c:v>7.4127599773304347</c:v>
                </c:pt>
                <c:pt idx="1968">
                  <c:v>7.4127599773304347</c:v>
                </c:pt>
                <c:pt idx="1969">
                  <c:v>7.4127599773304347</c:v>
                </c:pt>
                <c:pt idx="1970">
                  <c:v>7.4127599773304347</c:v>
                </c:pt>
                <c:pt idx="1971">
                  <c:v>7.4127599773304347</c:v>
                </c:pt>
                <c:pt idx="1972">
                  <c:v>7.4127599773304347</c:v>
                </c:pt>
                <c:pt idx="1973">
                  <c:v>7.4127599773304347</c:v>
                </c:pt>
                <c:pt idx="1974">
                  <c:v>7.4127599773304347</c:v>
                </c:pt>
                <c:pt idx="1975">
                  <c:v>7.4127599773304347</c:v>
                </c:pt>
                <c:pt idx="1976">
                  <c:v>7.4127599773304347</c:v>
                </c:pt>
                <c:pt idx="1977">
                  <c:v>7.4127599773304347</c:v>
                </c:pt>
                <c:pt idx="1978">
                  <c:v>7.4127599773304347</c:v>
                </c:pt>
                <c:pt idx="1979">
                  <c:v>7.4127599773304347</c:v>
                </c:pt>
                <c:pt idx="1980">
                  <c:v>7.4127599773304347</c:v>
                </c:pt>
                <c:pt idx="1981">
                  <c:v>7.4127599773304347</c:v>
                </c:pt>
                <c:pt idx="1982">
                  <c:v>7.4127599773304347</c:v>
                </c:pt>
                <c:pt idx="1983">
                  <c:v>7.4127599773304347</c:v>
                </c:pt>
                <c:pt idx="1984">
                  <c:v>7.4127599773304347</c:v>
                </c:pt>
                <c:pt idx="1985">
                  <c:v>7.4127599773304347</c:v>
                </c:pt>
                <c:pt idx="1986">
                  <c:v>7.4127599773304347</c:v>
                </c:pt>
                <c:pt idx="1987">
                  <c:v>7.4127599773304347</c:v>
                </c:pt>
                <c:pt idx="1988">
                  <c:v>7.4127599773304347</c:v>
                </c:pt>
                <c:pt idx="1989">
                  <c:v>7.4127599773304347</c:v>
                </c:pt>
                <c:pt idx="1990">
                  <c:v>7.4127599773304347</c:v>
                </c:pt>
                <c:pt idx="1991">
                  <c:v>7.4127599773304347</c:v>
                </c:pt>
                <c:pt idx="1992">
                  <c:v>7.4127599773304347</c:v>
                </c:pt>
                <c:pt idx="1993">
                  <c:v>7.4127599773304347</c:v>
                </c:pt>
                <c:pt idx="1994">
                  <c:v>7.4127599773304347</c:v>
                </c:pt>
                <c:pt idx="1995">
                  <c:v>7.4127599773304347</c:v>
                </c:pt>
                <c:pt idx="1996">
                  <c:v>7.4127599773304347</c:v>
                </c:pt>
                <c:pt idx="1997">
                  <c:v>7.4127599773304347</c:v>
                </c:pt>
                <c:pt idx="1998">
                  <c:v>7.4127599773304347</c:v>
                </c:pt>
                <c:pt idx="1999">
                  <c:v>7.4127599773304347</c:v>
                </c:pt>
                <c:pt idx="2000">
                  <c:v>7.4127599773304347</c:v>
                </c:pt>
                <c:pt idx="2001">
                  <c:v>7.4127599773304347</c:v>
                </c:pt>
                <c:pt idx="2002">
                  <c:v>7.4127599773304347</c:v>
                </c:pt>
                <c:pt idx="2003">
                  <c:v>7.4127599773304347</c:v>
                </c:pt>
                <c:pt idx="2004">
                  <c:v>7.4127599773304347</c:v>
                </c:pt>
                <c:pt idx="2005">
                  <c:v>7.4127599773304347</c:v>
                </c:pt>
                <c:pt idx="2006">
                  <c:v>7.4127599773304347</c:v>
                </c:pt>
                <c:pt idx="2007">
                  <c:v>7.4127599773304347</c:v>
                </c:pt>
                <c:pt idx="2008">
                  <c:v>7.4127599773304347</c:v>
                </c:pt>
                <c:pt idx="2009">
                  <c:v>7.4127599773304347</c:v>
                </c:pt>
                <c:pt idx="2010">
                  <c:v>7.4127599773304347</c:v>
                </c:pt>
                <c:pt idx="2011">
                  <c:v>7.4127599773304347</c:v>
                </c:pt>
                <c:pt idx="2012">
                  <c:v>7.4127599773304347</c:v>
                </c:pt>
                <c:pt idx="2013">
                  <c:v>7.4127599773304347</c:v>
                </c:pt>
                <c:pt idx="2014">
                  <c:v>7.4127599773304347</c:v>
                </c:pt>
                <c:pt idx="2015">
                  <c:v>7.4127599773304347</c:v>
                </c:pt>
                <c:pt idx="2016">
                  <c:v>7.4127599773304347</c:v>
                </c:pt>
                <c:pt idx="2017">
                  <c:v>7.4127599773304347</c:v>
                </c:pt>
                <c:pt idx="2018">
                  <c:v>7.4127599773304347</c:v>
                </c:pt>
                <c:pt idx="2019">
                  <c:v>7.4127599773304347</c:v>
                </c:pt>
                <c:pt idx="2020">
                  <c:v>7.4127599773304347</c:v>
                </c:pt>
                <c:pt idx="2021">
                  <c:v>7.4127599773304347</c:v>
                </c:pt>
                <c:pt idx="2022">
                  <c:v>7.4127599773304347</c:v>
                </c:pt>
                <c:pt idx="2023">
                  <c:v>7.4127599773304347</c:v>
                </c:pt>
                <c:pt idx="2024">
                  <c:v>7.4127599773304347</c:v>
                </c:pt>
                <c:pt idx="2025">
                  <c:v>7.4127599773304347</c:v>
                </c:pt>
                <c:pt idx="2026">
                  <c:v>7.4127599773304347</c:v>
                </c:pt>
                <c:pt idx="2027">
                  <c:v>7.4127599773304347</c:v>
                </c:pt>
                <c:pt idx="2028">
                  <c:v>7.4127599773304347</c:v>
                </c:pt>
                <c:pt idx="2029">
                  <c:v>7.4127599773304347</c:v>
                </c:pt>
                <c:pt idx="2030">
                  <c:v>7.4127599773304347</c:v>
                </c:pt>
                <c:pt idx="2031">
                  <c:v>7.4127599773304347</c:v>
                </c:pt>
                <c:pt idx="2032">
                  <c:v>7.4127599773304347</c:v>
                </c:pt>
                <c:pt idx="2033">
                  <c:v>7.4127599773304347</c:v>
                </c:pt>
                <c:pt idx="2034">
                  <c:v>7.4127599773304347</c:v>
                </c:pt>
                <c:pt idx="2035">
                  <c:v>7.4127599773304347</c:v>
                </c:pt>
                <c:pt idx="2036">
                  <c:v>7.4127599773304347</c:v>
                </c:pt>
                <c:pt idx="2037">
                  <c:v>7.4127599773304347</c:v>
                </c:pt>
                <c:pt idx="2038">
                  <c:v>7.4127599773304347</c:v>
                </c:pt>
                <c:pt idx="2039">
                  <c:v>7.4127599773304347</c:v>
                </c:pt>
                <c:pt idx="2040">
                  <c:v>7.4127599773304347</c:v>
                </c:pt>
                <c:pt idx="2041">
                  <c:v>7.4127599773304347</c:v>
                </c:pt>
                <c:pt idx="2042">
                  <c:v>7.4127599773304347</c:v>
                </c:pt>
                <c:pt idx="2043">
                  <c:v>7.4127599773304347</c:v>
                </c:pt>
                <c:pt idx="2044">
                  <c:v>7.4127599773304347</c:v>
                </c:pt>
                <c:pt idx="2045">
                  <c:v>7.4127599773304347</c:v>
                </c:pt>
                <c:pt idx="2046">
                  <c:v>7.4127599773304347</c:v>
                </c:pt>
                <c:pt idx="2047">
                  <c:v>7.4127599773304347</c:v>
                </c:pt>
                <c:pt idx="2048">
                  <c:v>7.4127599773304347</c:v>
                </c:pt>
                <c:pt idx="2049">
                  <c:v>7.4127599773304347</c:v>
                </c:pt>
                <c:pt idx="2050">
                  <c:v>7.4127599773304347</c:v>
                </c:pt>
                <c:pt idx="2051">
                  <c:v>7.4127599773304347</c:v>
                </c:pt>
                <c:pt idx="2052">
                  <c:v>7.4127599773304347</c:v>
                </c:pt>
                <c:pt idx="2053">
                  <c:v>7.4127599773304347</c:v>
                </c:pt>
                <c:pt idx="2054">
                  <c:v>7.4127599773304347</c:v>
                </c:pt>
                <c:pt idx="2055">
                  <c:v>7.4127599773304347</c:v>
                </c:pt>
                <c:pt idx="2056">
                  <c:v>7.4127599773304347</c:v>
                </c:pt>
                <c:pt idx="2057">
                  <c:v>7.4127599773304347</c:v>
                </c:pt>
                <c:pt idx="2058">
                  <c:v>7.4127599773304347</c:v>
                </c:pt>
                <c:pt idx="2059">
                  <c:v>7.4127599773304347</c:v>
                </c:pt>
                <c:pt idx="2060">
                  <c:v>7.4127599773304347</c:v>
                </c:pt>
                <c:pt idx="2061">
                  <c:v>7.4127599773304347</c:v>
                </c:pt>
                <c:pt idx="2062">
                  <c:v>7.4127599773304347</c:v>
                </c:pt>
                <c:pt idx="2063">
                  <c:v>7.4127599773304347</c:v>
                </c:pt>
                <c:pt idx="2064">
                  <c:v>7.4127599773304347</c:v>
                </c:pt>
                <c:pt idx="2065">
                  <c:v>7.4127599773304347</c:v>
                </c:pt>
                <c:pt idx="2066">
                  <c:v>7.4127599773304347</c:v>
                </c:pt>
                <c:pt idx="2067">
                  <c:v>7.4127599773304347</c:v>
                </c:pt>
                <c:pt idx="2068">
                  <c:v>7.4127599773304347</c:v>
                </c:pt>
                <c:pt idx="2069">
                  <c:v>7.4127599773304347</c:v>
                </c:pt>
                <c:pt idx="2070">
                  <c:v>7.4127599773304347</c:v>
                </c:pt>
                <c:pt idx="2071">
                  <c:v>7.4127599773304347</c:v>
                </c:pt>
                <c:pt idx="2072">
                  <c:v>7.4127599773304347</c:v>
                </c:pt>
                <c:pt idx="2073">
                  <c:v>7.4127599773304347</c:v>
                </c:pt>
                <c:pt idx="2074">
                  <c:v>7.4127599773304347</c:v>
                </c:pt>
                <c:pt idx="2075">
                  <c:v>7.4127599773304347</c:v>
                </c:pt>
                <c:pt idx="2076">
                  <c:v>7.4127599773304347</c:v>
                </c:pt>
                <c:pt idx="2077">
                  <c:v>7.4127599773304347</c:v>
                </c:pt>
                <c:pt idx="2078">
                  <c:v>7.4127599773304347</c:v>
                </c:pt>
                <c:pt idx="2079">
                  <c:v>7.4127599773304347</c:v>
                </c:pt>
                <c:pt idx="2080">
                  <c:v>7.4127599773304347</c:v>
                </c:pt>
                <c:pt idx="2081">
                  <c:v>7.4127599773304347</c:v>
                </c:pt>
                <c:pt idx="2082">
                  <c:v>7.4127599773304347</c:v>
                </c:pt>
                <c:pt idx="2083">
                  <c:v>7.4127599773304347</c:v>
                </c:pt>
                <c:pt idx="2084">
                  <c:v>7.4127599773304347</c:v>
                </c:pt>
                <c:pt idx="2085">
                  <c:v>7.4127599773304347</c:v>
                </c:pt>
                <c:pt idx="2086">
                  <c:v>7.4127599773304347</c:v>
                </c:pt>
                <c:pt idx="2087">
                  <c:v>7.4127599773304347</c:v>
                </c:pt>
                <c:pt idx="2088">
                  <c:v>7.4127599773304347</c:v>
                </c:pt>
                <c:pt idx="2089">
                  <c:v>7.4127599773304347</c:v>
                </c:pt>
                <c:pt idx="2090">
                  <c:v>7.4127599773304347</c:v>
                </c:pt>
                <c:pt idx="2091">
                  <c:v>7.4127599773304347</c:v>
                </c:pt>
                <c:pt idx="2092">
                  <c:v>7.4127599773304347</c:v>
                </c:pt>
                <c:pt idx="2093">
                  <c:v>7.4127599773304347</c:v>
                </c:pt>
                <c:pt idx="2094">
                  <c:v>7.4127599773304347</c:v>
                </c:pt>
                <c:pt idx="2095">
                  <c:v>7.4127599773304347</c:v>
                </c:pt>
                <c:pt idx="2096">
                  <c:v>7.4127599773304347</c:v>
                </c:pt>
                <c:pt idx="2097">
                  <c:v>7.4127599773304347</c:v>
                </c:pt>
                <c:pt idx="2098">
                  <c:v>7.4127599773304347</c:v>
                </c:pt>
                <c:pt idx="2099">
                  <c:v>7.4127599773304347</c:v>
                </c:pt>
                <c:pt idx="2100">
                  <c:v>7.4127599773304347</c:v>
                </c:pt>
                <c:pt idx="2101">
                  <c:v>7.4127599773304347</c:v>
                </c:pt>
                <c:pt idx="2102">
                  <c:v>7.4127599773304347</c:v>
                </c:pt>
                <c:pt idx="2103">
                  <c:v>7.4127599773304347</c:v>
                </c:pt>
                <c:pt idx="2104">
                  <c:v>7.4127599773304347</c:v>
                </c:pt>
                <c:pt idx="2105">
                  <c:v>7.4127599773304347</c:v>
                </c:pt>
                <c:pt idx="2106">
                  <c:v>7.4127599773304347</c:v>
                </c:pt>
                <c:pt idx="2107">
                  <c:v>7.4127599773304347</c:v>
                </c:pt>
                <c:pt idx="2108">
                  <c:v>7.4127599773304347</c:v>
                </c:pt>
                <c:pt idx="2109">
                  <c:v>7.4127599773304347</c:v>
                </c:pt>
                <c:pt idx="2110">
                  <c:v>7.4127599773304347</c:v>
                </c:pt>
                <c:pt idx="2111">
                  <c:v>7.4127599773304347</c:v>
                </c:pt>
                <c:pt idx="2112">
                  <c:v>7.4127599773304347</c:v>
                </c:pt>
                <c:pt idx="2113">
                  <c:v>7.4127599773304347</c:v>
                </c:pt>
                <c:pt idx="2114">
                  <c:v>7.4127599773304347</c:v>
                </c:pt>
                <c:pt idx="2115">
                  <c:v>7.4127599773304347</c:v>
                </c:pt>
                <c:pt idx="2116">
                  <c:v>7.4127599773304347</c:v>
                </c:pt>
                <c:pt idx="2117">
                  <c:v>7.4127599773304347</c:v>
                </c:pt>
                <c:pt idx="2118">
                  <c:v>7.4127599773304347</c:v>
                </c:pt>
                <c:pt idx="2119">
                  <c:v>7.4127599773304347</c:v>
                </c:pt>
                <c:pt idx="2120">
                  <c:v>7.4127599773304347</c:v>
                </c:pt>
                <c:pt idx="2121">
                  <c:v>7.4127599773304347</c:v>
                </c:pt>
                <c:pt idx="2122">
                  <c:v>7.4127599773304347</c:v>
                </c:pt>
                <c:pt idx="2123">
                  <c:v>7.4127599773304347</c:v>
                </c:pt>
                <c:pt idx="2124">
                  <c:v>7.4127599773304347</c:v>
                </c:pt>
                <c:pt idx="2125">
                  <c:v>7.4127599773304347</c:v>
                </c:pt>
                <c:pt idx="2126">
                  <c:v>7.4127599773304347</c:v>
                </c:pt>
                <c:pt idx="2127">
                  <c:v>7.4127599773304347</c:v>
                </c:pt>
                <c:pt idx="2128">
                  <c:v>7.4127599773304347</c:v>
                </c:pt>
                <c:pt idx="2129">
                  <c:v>7.4127599773304347</c:v>
                </c:pt>
                <c:pt idx="2130">
                  <c:v>7.4127599773304347</c:v>
                </c:pt>
                <c:pt idx="2131">
                  <c:v>7.4127599773304347</c:v>
                </c:pt>
                <c:pt idx="2132">
                  <c:v>7.4127599773304347</c:v>
                </c:pt>
                <c:pt idx="2133">
                  <c:v>7.4127599773304347</c:v>
                </c:pt>
                <c:pt idx="2134">
                  <c:v>7.4127599773304347</c:v>
                </c:pt>
                <c:pt idx="2135">
                  <c:v>7.4127599773304347</c:v>
                </c:pt>
                <c:pt idx="2136">
                  <c:v>7.4127599773304347</c:v>
                </c:pt>
                <c:pt idx="2137">
                  <c:v>7.4127599773304347</c:v>
                </c:pt>
                <c:pt idx="2138">
                  <c:v>7.4127599773304347</c:v>
                </c:pt>
                <c:pt idx="2139">
                  <c:v>7.4127599773304347</c:v>
                </c:pt>
                <c:pt idx="2140">
                  <c:v>7.4127599773304347</c:v>
                </c:pt>
                <c:pt idx="2141">
                  <c:v>7.4127599773304347</c:v>
                </c:pt>
                <c:pt idx="2142">
                  <c:v>7.4127599773304347</c:v>
                </c:pt>
                <c:pt idx="2143">
                  <c:v>7.4127599773304347</c:v>
                </c:pt>
                <c:pt idx="2144">
                  <c:v>7.4127599773304347</c:v>
                </c:pt>
                <c:pt idx="2145">
                  <c:v>7.4127599773304347</c:v>
                </c:pt>
                <c:pt idx="2146">
                  <c:v>7.4127599773304347</c:v>
                </c:pt>
                <c:pt idx="2147">
                  <c:v>7.4127599773304347</c:v>
                </c:pt>
                <c:pt idx="2148">
                  <c:v>7.4127599773304347</c:v>
                </c:pt>
                <c:pt idx="2149">
                  <c:v>7.4127599773304347</c:v>
                </c:pt>
                <c:pt idx="2150">
                  <c:v>7.4127599773304347</c:v>
                </c:pt>
                <c:pt idx="2151">
                  <c:v>7.4127599773304347</c:v>
                </c:pt>
                <c:pt idx="2152">
                  <c:v>7.4127599773304347</c:v>
                </c:pt>
                <c:pt idx="2153">
                  <c:v>7.4127599773304347</c:v>
                </c:pt>
                <c:pt idx="2154">
                  <c:v>7.4127599773304347</c:v>
                </c:pt>
                <c:pt idx="2155">
                  <c:v>7.4127599773304347</c:v>
                </c:pt>
                <c:pt idx="2156">
                  <c:v>7.4127599773304347</c:v>
                </c:pt>
                <c:pt idx="2157">
                  <c:v>7.4127599773304347</c:v>
                </c:pt>
                <c:pt idx="2158">
                  <c:v>7.4127599773304347</c:v>
                </c:pt>
                <c:pt idx="2159">
                  <c:v>7.4127599773304347</c:v>
                </c:pt>
                <c:pt idx="2160">
                  <c:v>7.4127599773304347</c:v>
                </c:pt>
                <c:pt idx="2161">
                  <c:v>7.4127599773304347</c:v>
                </c:pt>
                <c:pt idx="2162">
                  <c:v>7.4127599773304347</c:v>
                </c:pt>
                <c:pt idx="2163">
                  <c:v>7.4127599773304347</c:v>
                </c:pt>
                <c:pt idx="2164">
                  <c:v>7.4127599773304347</c:v>
                </c:pt>
                <c:pt idx="2165">
                  <c:v>7.4127599773304347</c:v>
                </c:pt>
                <c:pt idx="2166">
                  <c:v>7.4127599773304347</c:v>
                </c:pt>
                <c:pt idx="2167">
                  <c:v>7.4127599773304347</c:v>
                </c:pt>
                <c:pt idx="2168">
                  <c:v>7.4127599773304347</c:v>
                </c:pt>
                <c:pt idx="2169">
                  <c:v>7.4127599773304347</c:v>
                </c:pt>
                <c:pt idx="2170">
                  <c:v>7.4127599773304347</c:v>
                </c:pt>
                <c:pt idx="2171">
                  <c:v>7.4127599773304347</c:v>
                </c:pt>
                <c:pt idx="2172">
                  <c:v>7.4127599773304347</c:v>
                </c:pt>
                <c:pt idx="2173">
                  <c:v>7.4127599773304347</c:v>
                </c:pt>
                <c:pt idx="2174">
                  <c:v>7.4127599773304347</c:v>
                </c:pt>
                <c:pt idx="2175">
                  <c:v>7.4127599773304347</c:v>
                </c:pt>
                <c:pt idx="2176">
                  <c:v>7.4127599773304347</c:v>
                </c:pt>
                <c:pt idx="2177">
                  <c:v>7.4127599773304347</c:v>
                </c:pt>
                <c:pt idx="2178">
                  <c:v>7.4127599773304347</c:v>
                </c:pt>
                <c:pt idx="2179">
                  <c:v>7.4127599773304347</c:v>
                </c:pt>
                <c:pt idx="2180">
                  <c:v>7.4127599773304347</c:v>
                </c:pt>
                <c:pt idx="2181">
                  <c:v>7.4127599773304347</c:v>
                </c:pt>
                <c:pt idx="2182">
                  <c:v>7.4127599773304347</c:v>
                </c:pt>
                <c:pt idx="2183">
                  <c:v>7.4127599773304347</c:v>
                </c:pt>
                <c:pt idx="2184">
                  <c:v>7.4127599773304347</c:v>
                </c:pt>
                <c:pt idx="2185">
                  <c:v>7.4127599773304347</c:v>
                </c:pt>
                <c:pt idx="2186">
                  <c:v>7.4127599773304347</c:v>
                </c:pt>
                <c:pt idx="2187">
                  <c:v>7.4127599773304347</c:v>
                </c:pt>
                <c:pt idx="2188">
                  <c:v>7.4127599773304347</c:v>
                </c:pt>
                <c:pt idx="2189">
                  <c:v>7.4127599773304347</c:v>
                </c:pt>
                <c:pt idx="2190">
                  <c:v>7.4127599773304347</c:v>
                </c:pt>
                <c:pt idx="2191">
                  <c:v>7.4127599773304347</c:v>
                </c:pt>
                <c:pt idx="2192">
                  <c:v>7.4127599773304347</c:v>
                </c:pt>
                <c:pt idx="2193">
                  <c:v>7.4127599773304347</c:v>
                </c:pt>
                <c:pt idx="2194">
                  <c:v>7.4127599773304347</c:v>
                </c:pt>
                <c:pt idx="2195">
                  <c:v>7.4127599773304347</c:v>
                </c:pt>
                <c:pt idx="2196">
                  <c:v>7.4127599773304347</c:v>
                </c:pt>
                <c:pt idx="2197">
                  <c:v>7.4127599773304347</c:v>
                </c:pt>
                <c:pt idx="2198">
                  <c:v>7.4127599773304347</c:v>
                </c:pt>
                <c:pt idx="2199">
                  <c:v>7.4127599773304347</c:v>
                </c:pt>
                <c:pt idx="2200">
                  <c:v>7.4127599773304347</c:v>
                </c:pt>
                <c:pt idx="2201">
                  <c:v>7.4127599773304347</c:v>
                </c:pt>
                <c:pt idx="2202">
                  <c:v>7.4127599773304347</c:v>
                </c:pt>
                <c:pt idx="2203">
                  <c:v>7.4127599773304347</c:v>
                </c:pt>
                <c:pt idx="2204">
                  <c:v>7.4127599773304347</c:v>
                </c:pt>
                <c:pt idx="2205">
                  <c:v>7.4127599773304347</c:v>
                </c:pt>
                <c:pt idx="2206">
                  <c:v>7.4127599773304347</c:v>
                </c:pt>
                <c:pt idx="2207">
                  <c:v>7.4127599773304347</c:v>
                </c:pt>
                <c:pt idx="2208">
                  <c:v>7.4127599773304347</c:v>
                </c:pt>
                <c:pt idx="2209">
                  <c:v>7.4127599773304347</c:v>
                </c:pt>
                <c:pt idx="2210">
                  <c:v>7.4127599773304347</c:v>
                </c:pt>
                <c:pt idx="2211">
                  <c:v>7.4127599773304347</c:v>
                </c:pt>
                <c:pt idx="2212">
                  <c:v>7.4127599773304347</c:v>
                </c:pt>
                <c:pt idx="2213">
                  <c:v>7.4127599773304347</c:v>
                </c:pt>
                <c:pt idx="2214">
                  <c:v>7.4127599773304347</c:v>
                </c:pt>
                <c:pt idx="2215">
                  <c:v>7.4127599773304347</c:v>
                </c:pt>
                <c:pt idx="2216">
                  <c:v>7.4127599773304347</c:v>
                </c:pt>
                <c:pt idx="2217">
                  <c:v>7.4127599773304347</c:v>
                </c:pt>
                <c:pt idx="2218">
                  <c:v>7.4127599773304347</c:v>
                </c:pt>
                <c:pt idx="2219">
                  <c:v>7.4127599773304347</c:v>
                </c:pt>
                <c:pt idx="2220">
                  <c:v>7.4127599773304347</c:v>
                </c:pt>
                <c:pt idx="2221">
                  <c:v>7.4127599773304347</c:v>
                </c:pt>
                <c:pt idx="2222">
                  <c:v>7.4127599773304347</c:v>
                </c:pt>
                <c:pt idx="2223">
                  <c:v>7.4127599773304347</c:v>
                </c:pt>
                <c:pt idx="2224">
                  <c:v>7.4127599773304347</c:v>
                </c:pt>
                <c:pt idx="2225">
                  <c:v>7.4127599773304347</c:v>
                </c:pt>
                <c:pt idx="2226">
                  <c:v>7.4127599773304347</c:v>
                </c:pt>
                <c:pt idx="2227">
                  <c:v>7.4127599773304347</c:v>
                </c:pt>
                <c:pt idx="2228">
                  <c:v>7.4127599773304347</c:v>
                </c:pt>
                <c:pt idx="2229">
                  <c:v>7.4127599773304347</c:v>
                </c:pt>
                <c:pt idx="2230">
                  <c:v>7.4127599773304347</c:v>
                </c:pt>
                <c:pt idx="2231">
                  <c:v>7.4127599773304347</c:v>
                </c:pt>
                <c:pt idx="2232">
                  <c:v>7.4127599773304347</c:v>
                </c:pt>
                <c:pt idx="2233">
                  <c:v>7.4127599773304347</c:v>
                </c:pt>
                <c:pt idx="2234">
                  <c:v>7.4127599773304347</c:v>
                </c:pt>
                <c:pt idx="2235">
                  <c:v>7.4127599773304347</c:v>
                </c:pt>
                <c:pt idx="2236">
                  <c:v>7.4127599773304347</c:v>
                </c:pt>
                <c:pt idx="2237">
                  <c:v>7.4127599773304347</c:v>
                </c:pt>
                <c:pt idx="2238">
                  <c:v>7.4127599773304347</c:v>
                </c:pt>
                <c:pt idx="2239">
                  <c:v>7.4127599773304347</c:v>
                </c:pt>
                <c:pt idx="2240">
                  <c:v>7.4127599773304347</c:v>
                </c:pt>
                <c:pt idx="2241">
                  <c:v>7.4127599773304347</c:v>
                </c:pt>
                <c:pt idx="2242">
                  <c:v>7.4127599773304347</c:v>
                </c:pt>
                <c:pt idx="2243">
                  <c:v>7.4127599773304347</c:v>
                </c:pt>
                <c:pt idx="2244">
                  <c:v>7.4127599773304347</c:v>
                </c:pt>
                <c:pt idx="2245">
                  <c:v>7.4127599773304347</c:v>
                </c:pt>
                <c:pt idx="2246">
                  <c:v>7.4127599773304347</c:v>
                </c:pt>
                <c:pt idx="2247">
                  <c:v>7.4127599773304347</c:v>
                </c:pt>
                <c:pt idx="2248">
                  <c:v>7.4127599773304347</c:v>
                </c:pt>
                <c:pt idx="2249">
                  <c:v>7.4127599773304347</c:v>
                </c:pt>
                <c:pt idx="2250">
                  <c:v>7.4127599773304347</c:v>
                </c:pt>
                <c:pt idx="2251">
                  <c:v>7.4127599773304347</c:v>
                </c:pt>
                <c:pt idx="2252">
                  <c:v>7.4127599773304347</c:v>
                </c:pt>
                <c:pt idx="2253">
                  <c:v>7.4127599773304347</c:v>
                </c:pt>
                <c:pt idx="2254">
                  <c:v>7.4127599773304347</c:v>
                </c:pt>
                <c:pt idx="2255">
                  <c:v>7.4127599773304347</c:v>
                </c:pt>
                <c:pt idx="2256">
                  <c:v>7.4127599773304347</c:v>
                </c:pt>
                <c:pt idx="2257">
                  <c:v>7.4127599773304347</c:v>
                </c:pt>
                <c:pt idx="2258">
                  <c:v>7.4127599773304347</c:v>
                </c:pt>
                <c:pt idx="2259">
                  <c:v>7.4127599773304347</c:v>
                </c:pt>
                <c:pt idx="2260">
                  <c:v>7.4127599773304347</c:v>
                </c:pt>
                <c:pt idx="2261">
                  <c:v>7.4127599773304347</c:v>
                </c:pt>
                <c:pt idx="2262">
                  <c:v>7.4127599773304347</c:v>
                </c:pt>
                <c:pt idx="2263">
                  <c:v>7.4127599773304347</c:v>
                </c:pt>
                <c:pt idx="2264">
                  <c:v>7.4127599773304347</c:v>
                </c:pt>
                <c:pt idx="2265">
                  <c:v>7.4127599773304347</c:v>
                </c:pt>
                <c:pt idx="2266">
                  <c:v>7.4127599773304347</c:v>
                </c:pt>
                <c:pt idx="2267">
                  <c:v>7.4127599773304347</c:v>
                </c:pt>
                <c:pt idx="2268">
                  <c:v>7.4127599773304347</c:v>
                </c:pt>
                <c:pt idx="2269">
                  <c:v>7.4127599773304347</c:v>
                </c:pt>
                <c:pt idx="2270">
                  <c:v>7.4127599773304347</c:v>
                </c:pt>
                <c:pt idx="2271">
                  <c:v>7.4127599773304347</c:v>
                </c:pt>
                <c:pt idx="2272">
                  <c:v>7.4127599773304347</c:v>
                </c:pt>
                <c:pt idx="2273">
                  <c:v>7.4127599773304347</c:v>
                </c:pt>
                <c:pt idx="2274">
                  <c:v>7.4127599773304347</c:v>
                </c:pt>
                <c:pt idx="2275">
                  <c:v>7.4127599773304347</c:v>
                </c:pt>
                <c:pt idx="2276">
                  <c:v>7.4127599773304347</c:v>
                </c:pt>
                <c:pt idx="2277">
                  <c:v>7.4127599773304347</c:v>
                </c:pt>
                <c:pt idx="2278">
                  <c:v>7.4127599773304347</c:v>
                </c:pt>
                <c:pt idx="2279">
                  <c:v>7.4127599773304347</c:v>
                </c:pt>
                <c:pt idx="2280">
                  <c:v>7.4127599773304347</c:v>
                </c:pt>
                <c:pt idx="2281">
                  <c:v>7.4127599773304347</c:v>
                </c:pt>
                <c:pt idx="2282">
                  <c:v>7.4127599773304347</c:v>
                </c:pt>
                <c:pt idx="2283">
                  <c:v>7.4127599773304347</c:v>
                </c:pt>
                <c:pt idx="2284">
                  <c:v>7.4127599773304347</c:v>
                </c:pt>
                <c:pt idx="2285">
                  <c:v>7.4127599773304347</c:v>
                </c:pt>
                <c:pt idx="2286">
                  <c:v>7.4127599773304347</c:v>
                </c:pt>
                <c:pt idx="2287">
                  <c:v>7.4127599773304347</c:v>
                </c:pt>
                <c:pt idx="2288">
                  <c:v>7.4127599773304347</c:v>
                </c:pt>
                <c:pt idx="2289">
                  <c:v>7.4127599773304347</c:v>
                </c:pt>
                <c:pt idx="2290">
                  <c:v>7.4127599773304347</c:v>
                </c:pt>
                <c:pt idx="2291">
                  <c:v>7.4127599773304347</c:v>
                </c:pt>
                <c:pt idx="2292">
                  <c:v>7.4127599773304347</c:v>
                </c:pt>
                <c:pt idx="2293">
                  <c:v>7.4127599773304347</c:v>
                </c:pt>
                <c:pt idx="2294">
                  <c:v>7.4127599773304347</c:v>
                </c:pt>
                <c:pt idx="2295">
                  <c:v>7.4127599773304347</c:v>
                </c:pt>
                <c:pt idx="2296">
                  <c:v>7.4127599773304347</c:v>
                </c:pt>
                <c:pt idx="2297">
                  <c:v>7.4127599773304347</c:v>
                </c:pt>
                <c:pt idx="2298">
                  <c:v>7.4127599773304347</c:v>
                </c:pt>
                <c:pt idx="2299">
                  <c:v>7.4127599773304347</c:v>
                </c:pt>
                <c:pt idx="2300">
                  <c:v>7.4127599773304347</c:v>
                </c:pt>
                <c:pt idx="2301">
                  <c:v>7.4127599773304347</c:v>
                </c:pt>
                <c:pt idx="2302">
                  <c:v>7.4127599773304347</c:v>
                </c:pt>
                <c:pt idx="2303">
                  <c:v>7.4127599773304347</c:v>
                </c:pt>
                <c:pt idx="2304">
                  <c:v>7.4127599773304347</c:v>
                </c:pt>
                <c:pt idx="2305">
                  <c:v>7.4127599773304347</c:v>
                </c:pt>
                <c:pt idx="2306">
                  <c:v>7.4127599773304347</c:v>
                </c:pt>
                <c:pt idx="2307">
                  <c:v>7.4127599773304347</c:v>
                </c:pt>
                <c:pt idx="2308">
                  <c:v>7.4127599773304347</c:v>
                </c:pt>
                <c:pt idx="2309">
                  <c:v>7.4127599773304347</c:v>
                </c:pt>
                <c:pt idx="2310">
                  <c:v>7.4127599773304347</c:v>
                </c:pt>
                <c:pt idx="2311">
                  <c:v>7.4127599773304347</c:v>
                </c:pt>
                <c:pt idx="2312">
                  <c:v>7.4127599773304347</c:v>
                </c:pt>
                <c:pt idx="2313">
                  <c:v>7.4127599773304347</c:v>
                </c:pt>
                <c:pt idx="2314">
                  <c:v>7.4127599773304347</c:v>
                </c:pt>
                <c:pt idx="2315">
                  <c:v>7.4127599773304347</c:v>
                </c:pt>
                <c:pt idx="2316">
                  <c:v>7.4127599773304347</c:v>
                </c:pt>
                <c:pt idx="2317">
                  <c:v>7.4127599773304347</c:v>
                </c:pt>
                <c:pt idx="2318">
                  <c:v>7.4127599773304347</c:v>
                </c:pt>
                <c:pt idx="2319">
                  <c:v>7.4127599773304347</c:v>
                </c:pt>
                <c:pt idx="2320">
                  <c:v>7.4127599773304347</c:v>
                </c:pt>
                <c:pt idx="2321">
                  <c:v>7.4127599773304347</c:v>
                </c:pt>
                <c:pt idx="2322">
                  <c:v>7.4127599773304347</c:v>
                </c:pt>
                <c:pt idx="2323">
                  <c:v>7.4127599773304347</c:v>
                </c:pt>
                <c:pt idx="2324">
                  <c:v>7.4127599773304347</c:v>
                </c:pt>
                <c:pt idx="2325">
                  <c:v>7.4127599773304347</c:v>
                </c:pt>
                <c:pt idx="2326">
                  <c:v>7.4127599773304347</c:v>
                </c:pt>
                <c:pt idx="2327">
                  <c:v>7.4127599773304347</c:v>
                </c:pt>
                <c:pt idx="2328">
                  <c:v>7.4127599773304347</c:v>
                </c:pt>
                <c:pt idx="2329">
                  <c:v>7.4127599773304347</c:v>
                </c:pt>
                <c:pt idx="2330">
                  <c:v>7.4127599773304347</c:v>
                </c:pt>
                <c:pt idx="2331">
                  <c:v>7.4127599773304347</c:v>
                </c:pt>
                <c:pt idx="2332">
                  <c:v>7.4127599773304347</c:v>
                </c:pt>
                <c:pt idx="2333">
                  <c:v>7.4127599773304347</c:v>
                </c:pt>
              </c:numCache>
            </c:numRef>
          </c:val>
        </c:ser>
        <c:marker val="1"/>
        <c:axId val="107059072"/>
        <c:axId val="107060608"/>
      </c:lineChart>
      <c:dateAx>
        <c:axId val="107059072"/>
        <c:scaling>
          <c:orientation val="minMax"/>
        </c:scaling>
        <c:axPos val="b"/>
        <c:numFmt formatCode="m/yyyy" sourceLinked="0"/>
        <c:tickLblPos val="low"/>
        <c:txPr>
          <a:bodyPr rot="-3060000"/>
          <a:lstStyle/>
          <a:p>
            <a:pPr>
              <a:defRPr b="1"/>
            </a:pPr>
            <a:endParaRPr lang="en-US"/>
          </a:p>
        </c:txPr>
        <c:crossAx val="107060608"/>
        <c:crosses val="autoZero"/>
        <c:auto val="1"/>
        <c:lblOffset val="100"/>
      </c:dateAx>
      <c:valAx>
        <c:axId val="107060608"/>
        <c:scaling>
          <c:orientation val="minMax"/>
          <c:min val="-2"/>
        </c:scaling>
        <c:axPos val="l"/>
        <c:majorGridlines/>
        <c:title>
          <c:tx>
            <c:rich>
              <a:bodyPr rot="-5400000" vert="horz"/>
              <a:lstStyle/>
              <a:p>
                <a:pPr>
                  <a:defRPr/>
                </a:pPr>
                <a:r>
                  <a:rPr lang="en-US"/>
                  <a:t>$/MMbtu</a:t>
                </a:r>
              </a:p>
            </c:rich>
          </c:tx>
          <c:layout/>
        </c:title>
        <c:numFmt formatCode="&quot;$&quot;#,##0" sourceLinked="0"/>
        <c:tickLblPos val="nextTo"/>
        <c:txPr>
          <a:bodyPr/>
          <a:lstStyle/>
          <a:p>
            <a:pPr>
              <a:defRPr b="1"/>
            </a:pPr>
            <a:endParaRPr lang="en-US"/>
          </a:p>
        </c:txPr>
        <c:crossAx val="107059072"/>
        <c:crosses val="autoZero"/>
        <c:crossBetween val="between"/>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Frac Spread</a:t>
            </a:r>
          </a:p>
        </c:rich>
      </c:tx>
      <c:layout/>
      <c:overlay val="1"/>
    </c:title>
    <c:plotArea>
      <c:layout/>
      <c:lineChart>
        <c:grouping val="standard"/>
        <c:ser>
          <c:idx val="0"/>
          <c:order val="0"/>
          <c:marker>
            <c:symbol val="none"/>
          </c:marker>
          <c:cat>
            <c:numRef>
              <c:f>Data!$BA$11:$BA$2344</c:f>
              <c:numCache>
                <c:formatCode>m/d/yyyy</c:formatCode>
                <c:ptCount val="2334"/>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numCache>
            </c:numRef>
          </c:cat>
          <c:val>
            <c:numRef>
              <c:f>Data!$BB$11:$BB$2344</c:f>
              <c:numCache>
                <c:formatCode>_(* #,##0.00_);_(* \(#,##0.00\);_(* "-"??_);_(@_)</c:formatCode>
                <c:ptCount val="2334"/>
                <c:pt idx="0">
                  <c:v>4.5329853182100281</c:v>
                </c:pt>
                <c:pt idx="1">
                  <c:v>4.5329853182100281</c:v>
                </c:pt>
                <c:pt idx="2">
                  <c:v>4.4128269431614155</c:v>
                </c:pt>
                <c:pt idx="3">
                  <c:v>3.9761102601974012</c:v>
                </c:pt>
                <c:pt idx="4">
                  <c:v>3.8910093655782969</c:v>
                </c:pt>
                <c:pt idx="5">
                  <c:v>3.9760093655782969</c:v>
                </c:pt>
                <c:pt idx="6">
                  <c:v>3.9760093655782969</c:v>
                </c:pt>
                <c:pt idx="7">
                  <c:v>4.1602780063375109</c:v>
                </c:pt>
                <c:pt idx="8">
                  <c:v>3.4632259595654853</c:v>
                </c:pt>
                <c:pt idx="9">
                  <c:v>3.3738878152647729</c:v>
                </c:pt>
                <c:pt idx="10">
                  <c:v>2.9889895641173423</c:v>
                </c:pt>
                <c:pt idx="11">
                  <c:v>3.1992688303128038</c:v>
                </c:pt>
                <c:pt idx="12">
                  <c:v>3.3242688303128038</c:v>
                </c:pt>
                <c:pt idx="13">
                  <c:v>3.3242688303128038</c:v>
                </c:pt>
                <c:pt idx="14">
                  <c:v>3.3242688303128038</c:v>
                </c:pt>
                <c:pt idx="15">
                  <c:v>3.3435245413145989</c:v>
                </c:pt>
                <c:pt idx="16">
                  <c:v>2.5225839631786227</c:v>
                </c:pt>
                <c:pt idx="17">
                  <c:v>2.6866857012461542</c:v>
                </c:pt>
                <c:pt idx="18">
                  <c:v>3.1341015370162699</c:v>
                </c:pt>
                <c:pt idx="19">
                  <c:v>3.0191015370162706</c:v>
                </c:pt>
                <c:pt idx="20">
                  <c:v>3.0191015370162706</c:v>
                </c:pt>
                <c:pt idx="21">
                  <c:v>3.2395834401834542</c:v>
                </c:pt>
                <c:pt idx="22">
                  <c:v>2.5429228287722072</c:v>
                </c:pt>
                <c:pt idx="23">
                  <c:v>2.2830644558409898</c:v>
                </c:pt>
                <c:pt idx="24">
                  <c:v>2.2892903944821352</c:v>
                </c:pt>
                <c:pt idx="25">
                  <c:v>2.69899659493458</c:v>
                </c:pt>
                <c:pt idx="26">
                  <c:v>2.9589965949345807</c:v>
                </c:pt>
                <c:pt idx="27">
                  <c:v>2.9589965949345807</c:v>
                </c:pt>
                <c:pt idx="28">
                  <c:v>2.9995876817587948</c:v>
                </c:pt>
                <c:pt idx="29">
                  <c:v>2.6122628158433066</c:v>
                </c:pt>
                <c:pt idx="30">
                  <c:v>2.6402169682936076</c:v>
                </c:pt>
                <c:pt idx="31">
                  <c:v>2.2656862607727231</c:v>
                </c:pt>
                <c:pt idx="32">
                  <c:v>2.0593273464698192</c:v>
                </c:pt>
                <c:pt idx="33">
                  <c:v>1.8293273464698174</c:v>
                </c:pt>
                <c:pt idx="34">
                  <c:v>1.8293273464698174</c:v>
                </c:pt>
                <c:pt idx="35">
                  <c:v>1.9957079033145761</c:v>
                </c:pt>
                <c:pt idx="36">
                  <c:v>1.0569762366729578</c:v>
                </c:pt>
                <c:pt idx="37">
                  <c:v>1.8938740863627339</c:v>
                </c:pt>
                <c:pt idx="38">
                  <c:v>2.3037466451973492</c:v>
                </c:pt>
                <c:pt idx="39">
                  <c:v>2.2472033555060578</c:v>
                </c:pt>
                <c:pt idx="40">
                  <c:v>2.1572033555060512</c:v>
                </c:pt>
                <c:pt idx="41">
                  <c:v>2.1572033555060512</c:v>
                </c:pt>
                <c:pt idx="42">
                  <c:v>2.0327936133963287</c:v>
                </c:pt>
                <c:pt idx="43">
                  <c:v>2.4749996486425321</c:v>
                </c:pt>
                <c:pt idx="44">
                  <c:v>2.0817271009671199</c:v>
                </c:pt>
                <c:pt idx="45">
                  <c:v>1.1789736251612701</c:v>
                </c:pt>
                <c:pt idx="46">
                  <c:v>1.2876462013226386</c:v>
                </c:pt>
                <c:pt idx="47">
                  <c:v>1.7476462013226393</c:v>
                </c:pt>
                <c:pt idx="48">
                  <c:v>1.7476462013226393</c:v>
                </c:pt>
                <c:pt idx="49">
                  <c:v>1.7476462013226393</c:v>
                </c:pt>
                <c:pt idx="50">
                  <c:v>1.6135389044674113</c:v>
                </c:pt>
                <c:pt idx="51">
                  <c:v>2.7966999649184867</c:v>
                </c:pt>
                <c:pt idx="52">
                  <c:v>2.7472874779654726</c:v>
                </c:pt>
                <c:pt idx="53">
                  <c:v>2.9251797591936555</c:v>
                </c:pt>
                <c:pt idx="54">
                  <c:v>2.8751797591936548</c:v>
                </c:pt>
                <c:pt idx="55">
                  <c:v>2.8751797591936548</c:v>
                </c:pt>
                <c:pt idx="56">
                  <c:v>2.9250239787682868</c:v>
                </c:pt>
                <c:pt idx="57">
                  <c:v>2.7099168222410994</c:v>
                </c:pt>
                <c:pt idx="58">
                  <c:v>2.9766995262689067</c:v>
                </c:pt>
                <c:pt idx="59">
                  <c:v>3.1232197351674866</c:v>
                </c:pt>
                <c:pt idx="60">
                  <c:v>3.4274018573621405</c:v>
                </c:pt>
                <c:pt idx="61">
                  <c:v>3.2824018573621405</c:v>
                </c:pt>
                <c:pt idx="62">
                  <c:v>3.2824018573621405</c:v>
                </c:pt>
                <c:pt idx="63">
                  <c:v>3.2342086234739771</c:v>
                </c:pt>
                <c:pt idx="64">
                  <c:v>3.2313719221525212</c:v>
                </c:pt>
                <c:pt idx="65">
                  <c:v>3.2467076092887508</c:v>
                </c:pt>
                <c:pt idx="66">
                  <c:v>3.5164796978038146</c:v>
                </c:pt>
                <c:pt idx="67">
                  <c:v>3.7620889165665972</c:v>
                </c:pt>
                <c:pt idx="68">
                  <c:v>3.8620889165665968</c:v>
                </c:pt>
                <c:pt idx="69">
                  <c:v>3.8620889165665968</c:v>
                </c:pt>
                <c:pt idx="70">
                  <c:v>3.7763019131447377</c:v>
                </c:pt>
                <c:pt idx="71">
                  <c:v>4.0870303644145372</c:v>
                </c:pt>
                <c:pt idx="72">
                  <c:v>4.1889649797184347</c:v>
                </c:pt>
                <c:pt idx="73">
                  <c:v>4.1951567767833833</c:v>
                </c:pt>
                <c:pt idx="74">
                  <c:v>3.9220585236449121</c:v>
                </c:pt>
                <c:pt idx="75">
                  <c:v>4.1120585236449072</c:v>
                </c:pt>
                <c:pt idx="76">
                  <c:v>4.1120585236449072</c:v>
                </c:pt>
                <c:pt idx="77">
                  <c:v>4.0385416039301845</c:v>
                </c:pt>
                <c:pt idx="78">
                  <c:v>4.1657524837469486</c:v>
                </c:pt>
                <c:pt idx="79">
                  <c:v>4.1061307855400093</c:v>
                </c:pt>
                <c:pt idx="80">
                  <c:v>4.2230186369661906</c:v>
                </c:pt>
                <c:pt idx="81">
                  <c:v>4.0701361247635193</c:v>
                </c:pt>
                <c:pt idx="82">
                  <c:v>3.9851361247635193</c:v>
                </c:pt>
                <c:pt idx="83">
                  <c:v>3.9851361247635193</c:v>
                </c:pt>
                <c:pt idx="84">
                  <c:v>4.0951248613103726</c:v>
                </c:pt>
                <c:pt idx="85">
                  <c:v>4.2417810288559252</c:v>
                </c:pt>
                <c:pt idx="86">
                  <c:v>4.4307589729915184</c:v>
                </c:pt>
                <c:pt idx="87">
                  <c:v>4.2452169836349194</c:v>
                </c:pt>
                <c:pt idx="88">
                  <c:v>4.334983004678536</c:v>
                </c:pt>
                <c:pt idx="89">
                  <c:v>4.334983004678536</c:v>
                </c:pt>
                <c:pt idx="90">
                  <c:v>4.169983004678536</c:v>
                </c:pt>
                <c:pt idx="91">
                  <c:v>4.0697288423302043</c:v>
                </c:pt>
                <c:pt idx="92">
                  <c:v>3.7683515348547694</c:v>
                </c:pt>
                <c:pt idx="93">
                  <c:v>3.7574586094482556</c:v>
                </c:pt>
                <c:pt idx="94">
                  <c:v>3.9898506324104637</c:v>
                </c:pt>
                <c:pt idx="95">
                  <c:v>3.9248506324104637</c:v>
                </c:pt>
                <c:pt idx="96">
                  <c:v>3.9248506324104637</c:v>
                </c:pt>
                <c:pt idx="97">
                  <c:v>3.9248506324104637</c:v>
                </c:pt>
                <c:pt idx="98">
                  <c:v>3.8886752755505718</c:v>
                </c:pt>
                <c:pt idx="99">
                  <c:v>3.8463270132567668</c:v>
                </c:pt>
                <c:pt idx="100">
                  <c:v>3.9595263488197086</c:v>
                </c:pt>
                <c:pt idx="101">
                  <c:v>3.8867707642246661</c:v>
                </c:pt>
                <c:pt idx="102">
                  <c:v>4.0237341366221395</c:v>
                </c:pt>
                <c:pt idx="103">
                  <c:v>4.0287341366221385</c:v>
                </c:pt>
                <c:pt idx="104">
                  <c:v>4.0287341366221385</c:v>
                </c:pt>
                <c:pt idx="105">
                  <c:v>3.9148963819297138</c:v>
                </c:pt>
                <c:pt idx="106">
                  <c:v>4.1768705566484279</c:v>
                </c:pt>
                <c:pt idx="107">
                  <c:v>4.3022051422084875</c:v>
                </c:pt>
                <c:pt idx="108">
                  <c:v>4.2517188380181885</c:v>
                </c:pt>
                <c:pt idx="109">
                  <c:v>4.3322388648788364</c:v>
                </c:pt>
                <c:pt idx="110">
                  <c:v>4.5522388648788352</c:v>
                </c:pt>
                <c:pt idx="111">
                  <c:v>4.5522388648788352</c:v>
                </c:pt>
                <c:pt idx="112">
                  <c:v>4.6442606601577605</c:v>
                </c:pt>
                <c:pt idx="113">
                  <c:v>4.7797088211311198</c:v>
                </c:pt>
                <c:pt idx="114">
                  <c:v>4.5642137949018782</c:v>
                </c:pt>
                <c:pt idx="115">
                  <c:v>4.6308195134644059</c:v>
                </c:pt>
                <c:pt idx="116">
                  <c:v>4.6974240611645026</c:v>
                </c:pt>
                <c:pt idx="117">
                  <c:v>4.8224240611645026</c:v>
                </c:pt>
                <c:pt idx="118">
                  <c:v>4.8224240611645026</c:v>
                </c:pt>
                <c:pt idx="119">
                  <c:v>4.9937215589154516</c:v>
                </c:pt>
                <c:pt idx="120">
                  <c:v>4.7622382701618982</c:v>
                </c:pt>
                <c:pt idx="121">
                  <c:v>4.848458046423179</c:v>
                </c:pt>
                <c:pt idx="122">
                  <c:v>4.8626860218038379</c:v>
                </c:pt>
                <c:pt idx="123">
                  <c:v>4.9068735803227534</c:v>
                </c:pt>
                <c:pt idx="124">
                  <c:v>4.6568735803227481</c:v>
                </c:pt>
                <c:pt idx="125">
                  <c:v>4.6568735803227481</c:v>
                </c:pt>
                <c:pt idx="126">
                  <c:v>4.536330569216446</c:v>
                </c:pt>
                <c:pt idx="127">
                  <c:v>4.7586053508693125</c:v>
                </c:pt>
                <c:pt idx="128">
                  <c:v>4.9462143006569805</c:v>
                </c:pt>
                <c:pt idx="129">
                  <c:v>5.1783668816717174</c:v>
                </c:pt>
                <c:pt idx="130">
                  <c:v>5.0840992089682775</c:v>
                </c:pt>
                <c:pt idx="131">
                  <c:v>5.1840992089682745</c:v>
                </c:pt>
                <c:pt idx="132">
                  <c:v>5.1840992089682745</c:v>
                </c:pt>
                <c:pt idx="133">
                  <c:v>5.3005317587806955</c:v>
                </c:pt>
                <c:pt idx="134">
                  <c:v>4.9302523523269004</c:v>
                </c:pt>
                <c:pt idx="135">
                  <c:v>4.9435227747377439</c:v>
                </c:pt>
                <c:pt idx="136">
                  <c:v>5.0998765596721229</c:v>
                </c:pt>
                <c:pt idx="137">
                  <c:v>5.1244950326920513</c:v>
                </c:pt>
                <c:pt idx="138">
                  <c:v>4.9494950326920728</c:v>
                </c:pt>
                <c:pt idx="139">
                  <c:v>4.9494950326920728</c:v>
                </c:pt>
                <c:pt idx="140">
                  <c:v>4.9391609339798963</c:v>
                </c:pt>
                <c:pt idx="141">
                  <c:v>5.0398678298536481</c:v>
                </c:pt>
                <c:pt idx="142">
                  <c:v>5.0544918166692643</c:v>
                </c:pt>
                <c:pt idx="143">
                  <c:v>5.1422023957147163</c:v>
                </c:pt>
                <c:pt idx="144">
                  <c:v>5.2217918385878095</c:v>
                </c:pt>
                <c:pt idx="145">
                  <c:v>5.3117918385878085</c:v>
                </c:pt>
                <c:pt idx="146">
                  <c:v>5.3117918385878085</c:v>
                </c:pt>
                <c:pt idx="147">
                  <c:v>5.3117918385878085</c:v>
                </c:pt>
                <c:pt idx="148">
                  <c:v>5.1962379399502145</c:v>
                </c:pt>
                <c:pt idx="149">
                  <c:v>5.1490563508980065</c:v>
                </c:pt>
                <c:pt idx="150">
                  <c:v>4.8855322757176785</c:v>
                </c:pt>
                <c:pt idx="151">
                  <c:v>4.7187521097510334</c:v>
                </c:pt>
                <c:pt idx="152">
                  <c:v>4.9487521097510401</c:v>
                </c:pt>
                <c:pt idx="153">
                  <c:v>4.9487521097510401</c:v>
                </c:pt>
                <c:pt idx="154">
                  <c:v>4.9924739252987331</c:v>
                </c:pt>
                <c:pt idx="155">
                  <c:v>4.7333681430555732</c:v>
                </c:pt>
                <c:pt idx="156">
                  <c:v>4.5084205321957533</c:v>
                </c:pt>
                <c:pt idx="157">
                  <c:v>4.511958993555786</c:v>
                </c:pt>
                <c:pt idx="158">
                  <c:v>4.2888612222532814</c:v>
                </c:pt>
                <c:pt idx="159">
                  <c:v>4.6488612222532772</c:v>
                </c:pt>
                <c:pt idx="160">
                  <c:v>4.6488612222532772</c:v>
                </c:pt>
                <c:pt idx="161">
                  <c:v>4.5965580410433411</c:v>
                </c:pt>
                <c:pt idx="162">
                  <c:v>4.5887004179864475</c:v>
                </c:pt>
                <c:pt idx="163">
                  <c:v>4.58464329101544</c:v>
                </c:pt>
                <c:pt idx="164">
                  <c:v>4.6924432991467899</c:v>
                </c:pt>
                <c:pt idx="165">
                  <c:v>5.0130911436871424</c:v>
                </c:pt>
                <c:pt idx="166">
                  <c:v>4.9080911436871464</c:v>
                </c:pt>
                <c:pt idx="167">
                  <c:v>4.9080911436871464</c:v>
                </c:pt>
                <c:pt idx="168">
                  <c:v>5.0308204132166514</c:v>
                </c:pt>
                <c:pt idx="169">
                  <c:v>4.9362083396964014</c:v>
                </c:pt>
                <c:pt idx="170">
                  <c:v>5.1157988428201548</c:v>
                </c:pt>
                <c:pt idx="171">
                  <c:v>5.2516311895315972</c:v>
                </c:pt>
                <c:pt idx="172">
                  <c:v>5.3926774148357604</c:v>
                </c:pt>
                <c:pt idx="173">
                  <c:v>5.6026774148357603</c:v>
                </c:pt>
                <c:pt idx="174">
                  <c:v>5.6026774148357603</c:v>
                </c:pt>
                <c:pt idx="175">
                  <c:v>5.4599576131487488</c:v>
                </c:pt>
                <c:pt idx="176">
                  <c:v>5.7196282531951974</c:v>
                </c:pt>
                <c:pt idx="177">
                  <c:v>5.6473482608989078</c:v>
                </c:pt>
                <c:pt idx="178">
                  <c:v>5.7867373330813372</c:v>
                </c:pt>
                <c:pt idx="179">
                  <c:v>5.6953253876107786</c:v>
                </c:pt>
                <c:pt idx="180">
                  <c:v>5.6953253876107786</c:v>
                </c:pt>
                <c:pt idx="181">
                  <c:v>6.0853253876107791</c:v>
                </c:pt>
                <c:pt idx="182">
                  <c:v>6.0488324724084217</c:v>
                </c:pt>
                <c:pt idx="183">
                  <c:v>6.2726708010936134</c:v>
                </c:pt>
                <c:pt idx="184">
                  <c:v>6.1426708010936126</c:v>
                </c:pt>
                <c:pt idx="185">
                  <c:v>6.1936862796988876</c:v>
                </c:pt>
                <c:pt idx="186">
                  <c:v>6.2888991837399422</c:v>
                </c:pt>
                <c:pt idx="187">
                  <c:v>6.4338991837399462</c:v>
                </c:pt>
                <c:pt idx="188">
                  <c:v>6.4338991837399462</c:v>
                </c:pt>
                <c:pt idx="189">
                  <c:v>6.4662342801603483</c:v>
                </c:pt>
                <c:pt idx="190">
                  <c:v>6.3146007909128334</c:v>
                </c:pt>
                <c:pt idx="191">
                  <c:v>6.310553560373628</c:v>
                </c:pt>
                <c:pt idx="192">
                  <c:v>6.1502944654142704</c:v>
                </c:pt>
                <c:pt idx="193">
                  <c:v>6.6424460088173607</c:v>
                </c:pt>
                <c:pt idx="194">
                  <c:v>6.6324460088173609</c:v>
                </c:pt>
                <c:pt idx="195">
                  <c:v>6.6324460088173609</c:v>
                </c:pt>
                <c:pt idx="196">
                  <c:v>6.6650717008831304</c:v>
                </c:pt>
                <c:pt idx="197">
                  <c:v>6.5715501093062825</c:v>
                </c:pt>
                <c:pt idx="198">
                  <c:v>6.5131582825775096</c:v>
                </c:pt>
                <c:pt idx="199">
                  <c:v>6.6969093288669708</c:v>
                </c:pt>
                <c:pt idx="200">
                  <c:v>6.4229019362222317</c:v>
                </c:pt>
                <c:pt idx="201">
                  <c:v>6.4629019362222317</c:v>
                </c:pt>
                <c:pt idx="202">
                  <c:v>6.4629019362222317</c:v>
                </c:pt>
                <c:pt idx="203">
                  <c:v>6.4055505666112698</c:v>
                </c:pt>
                <c:pt idx="204">
                  <c:v>6.7420521792205053</c:v>
                </c:pt>
                <c:pt idx="205">
                  <c:v>7.1567821026674885</c:v>
                </c:pt>
                <c:pt idx="206">
                  <c:v>7.4185307086528089</c:v>
                </c:pt>
                <c:pt idx="207">
                  <c:v>7.1787140487408845</c:v>
                </c:pt>
                <c:pt idx="208">
                  <c:v>7.2287140487408816</c:v>
                </c:pt>
                <c:pt idx="209">
                  <c:v>7.2287140487408816</c:v>
                </c:pt>
                <c:pt idx="210">
                  <c:v>7.3121391533198947</c:v>
                </c:pt>
                <c:pt idx="211">
                  <c:v>6.8816251713253074</c:v>
                </c:pt>
                <c:pt idx="212">
                  <c:v>6.7076930689954271</c:v>
                </c:pt>
                <c:pt idx="213">
                  <c:v>7.0215870618695773</c:v>
                </c:pt>
                <c:pt idx="214">
                  <c:v>6.9236296795694505</c:v>
                </c:pt>
                <c:pt idx="215">
                  <c:v>7.1436296795694485</c:v>
                </c:pt>
                <c:pt idx="216">
                  <c:v>7.1436296795694485</c:v>
                </c:pt>
                <c:pt idx="217">
                  <c:v>6.7534959895947404</c:v>
                </c:pt>
                <c:pt idx="218">
                  <c:v>6.6341822222767419</c:v>
                </c:pt>
                <c:pt idx="219">
                  <c:v>6.4039719664568269</c:v>
                </c:pt>
                <c:pt idx="220">
                  <c:v>6.4110439990382897</c:v>
                </c:pt>
                <c:pt idx="221">
                  <c:v>6.0529833057254345</c:v>
                </c:pt>
                <c:pt idx="222">
                  <c:v>5.9329833057254406</c:v>
                </c:pt>
                <c:pt idx="223">
                  <c:v>5.9329833057254406</c:v>
                </c:pt>
                <c:pt idx="224">
                  <c:v>6.1673888604700018</c:v>
                </c:pt>
                <c:pt idx="225">
                  <c:v>5.6127918015488847</c:v>
                </c:pt>
                <c:pt idx="226">
                  <c:v>6.0894865112443837</c:v>
                </c:pt>
                <c:pt idx="227">
                  <c:v>5.4451942839483074</c:v>
                </c:pt>
                <c:pt idx="228">
                  <c:v>5.9050021821805476</c:v>
                </c:pt>
                <c:pt idx="229">
                  <c:v>5.7150021821805428</c:v>
                </c:pt>
                <c:pt idx="230">
                  <c:v>5.7150021821805428</c:v>
                </c:pt>
                <c:pt idx="231">
                  <c:v>5.5243392025832616</c:v>
                </c:pt>
                <c:pt idx="232">
                  <c:v>6.1808741930798314</c:v>
                </c:pt>
                <c:pt idx="233">
                  <c:v>6.7682491687553794</c:v>
                </c:pt>
                <c:pt idx="234">
                  <c:v>7.0185345314751943</c:v>
                </c:pt>
                <c:pt idx="235">
                  <c:v>7.3033123200977865</c:v>
                </c:pt>
                <c:pt idx="236">
                  <c:v>7.3333123200977886</c:v>
                </c:pt>
                <c:pt idx="237">
                  <c:v>7.3333123200977886</c:v>
                </c:pt>
                <c:pt idx="238">
                  <c:v>7.4327818964523233</c:v>
                </c:pt>
                <c:pt idx="239">
                  <c:v>7.9219509263085746</c:v>
                </c:pt>
                <c:pt idx="240">
                  <c:v>7.9018149130312105</c:v>
                </c:pt>
                <c:pt idx="241">
                  <c:v>7.8942028491521263</c:v>
                </c:pt>
                <c:pt idx="242">
                  <c:v>8.0767379802506021</c:v>
                </c:pt>
                <c:pt idx="243">
                  <c:v>8.1167379802506012</c:v>
                </c:pt>
                <c:pt idx="244">
                  <c:v>8.1167379802506012</c:v>
                </c:pt>
                <c:pt idx="245">
                  <c:v>8.1167379802506012</c:v>
                </c:pt>
                <c:pt idx="246">
                  <c:v>8.1138747973819214</c:v>
                </c:pt>
                <c:pt idx="247">
                  <c:v>8.3198686389653247</c:v>
                </c:pt>
                <c:pt idx="248">
                  <c:v>7.947427524157658</c:v>
                </c:pt>
                <c:pt idx="249">
                  <c:v>7.689011609671538</c:v>
                </c:pt>
                <c:pt idx="250">
                  <c:v>8.1690116096715339</c:v>
                </c:pt>
                <c:pt idx="251">
                  <c:v>8.1690116096715339</c:v>
                </c:pt>
                <c:pt idx="252">
                  <c:v>8.223943238877137</c:v>
                </c:pt>
                <c:pt idx="253">
                  <c:v>8.397286811757386</c:v>
                </c:pt>
                <c:pt idx="254">
                  <c:v>8.1176592661305111</c:v>
                </c:pt>
                <c:pt idx="255">
                  <c:v>8.0770879295564004</c:v>
                </c:pt>
                <c:pt idx="256">
                  <c:v>7.9843760759173339</c:v>
                </c:pt>
                <c:pt idx="257">
                  <c:v>8.0093760759173342</c:v>
                </c:pt>
                <c:pt idx="258">
                  <c:v>8.0093760759173342</c:v>
                </c:pt>
                <c:pt idx="259">
                  <c:v>8.0843417887549514</c:v>
                </c:pt>
                <c:pt idx="260">
                  <c:v>8.0737367205218327</c:v>
                </c:pt>
                <c:pt idx="261">
                  <c:v>8.1955689362290247</c:v>
                </c:pt>
                <c:pt idx="262">
                  <c:v>8.4918701609366476</c:v>
                </c:pt>
                <c:pt idx="263">
                  <c:v>8.8706189463271841</c:v>
                </c:pt>
                <c:pt idx="264">
                  <c:v>8.915618946327184</c:v>
                </c:pt>
                <c:pt idx="265">
                  <c:v>8.915618946327184</c:v>
                </c:pt>
                <c:pt idx="266">
                  <c:v>8.8543696556001326</c:v>
                </c:pt>
                <c:pt idx="267">
                  <c:v>8.513766886133169</c:v>
                </c:pt>
                <c:pt idx="268">
                  <c:v>8.0480663936370984</c:v>
                </c:pt>
                <c:pt idx="269">
                  <c:v>8.2374543327981229</c:v>
                </c:pt>
                <c:pt idx="270">
                  <c:v>8.4457120178826166</c:v>
                </c:pt>
                <c:pt idx="271">
                  <c:v>8.4457120178826166</c:v>
                </c:pt>
                <c:pt idx="272">
                  <c:v>8.4457120178826166</c:v>
                </c:pt>
                <c:pt idx="273">
                  <c:v>8.4496123128860798</c:v>
                </c:pt>
                <c:pt idx="274">
                  <c:v>8.3660058817400031</c:v>
                </c:pt>
                <c:pt idx="275">
                  <c:v>8.0784646740211254</c:v>
                </c:pt>
                <c:pt idx="276">
                  <c:v>7.8726601214273781</c:v>
                </c:pt>
                <c:pt idx="277">
                  <c:v>8.2351465942769195</c:v>
                </c:pt>
                <c:pt idx="278">
                  <c:v>8.3601465942769355</c:v>
                </c:pt>
                <c:pt idx="279">
                  <c:v>8.3601465942769355</c:v>
                </c:pt>
                <c:pt idx="280">
                  <c:v>8.228540905816768</c:v>
                </c:pt>
                <c:pt idx="281">
                  <c:v>8.4428376017554783</c:v>
                </c:pt>
                <c:pt idx="282">
                  <c:v>8.6709670476245631</c:v>
                </c:pt>
                <c:pt idx="283">
                  <c:v>8.8281233021766159</c:v>
                </c:pt>
                <c:pt idx="284">
                  <c:v>8.8637767455831398</c:v>
                </c:pt>
                <c:pt idx="285">
                  <c:v>9.2487767455831094</c:v>
                </c:pt>
                <c:pt idx="286">
                  <c:v>9.2487767455831094</c:v>
                </c:pt>
                <c:pt idx="287">
                  <c:v>9.6906405648531049</c:v>
                </c:pt>
                <c:pt idx="288">
                  <c:v>9.3377050711627625</c:v>
                </c:pt>
                <c:pt idx="289">
                  <c:v>9.0854397821287662</c:v>
                </c:pt>
                <c:pt idx="290">
                  <c:v>9.2571049656069704</c:v>
                </c:pt>
                <c:pt idx="291">
                  <c:v>9.157771072805712</c:v>
                </c:pt>
                <c:pt idx="292">
                  <c:v>9.3627710728057227</c:v>
                </c:pt>
                <c:pt idx="293">
                  <c:v>9.3627710728057227</c:v>
                </c:pt>
                <c:pt idx="294">
                  <c:v>9.0459348462366265</c:v>
                </c:pt>
                <c:pt idx="295">
                  <c:v>9.212145924359799</c:v>
                </c:pt>
                <c:pt idx="296">
                  <c:v>9.5113170281681949</c:v>
                </c:pt>
                <c:pt idx="297">
                  <c:v>10.135805900791917</c:v>
                </c:pt>
                <c:pt idx="298">
                  <c:v>10.056542531041474</c:v>
                </c:pt>
                <c:pt idx="299">
                  <c:v>10.101542531041456</c:v>
                </c:pt>
                <c:pt idx="300">
                  <c:v>10.101542531041456</c:v>
                </c:pt>
                <c:pt idx="301">
                  <c:v>10.259354637066922</c:v>
                </c:pt>
                <c:pt idx="302">
                  <c:v>9.8206387499354584</c:v>
                </c:pt>
                <c:pt idx="303">
                  <c:v>9.6074886406656042</c:v>
                </c:pt>
                <c:pt idx="304">
                  <c:v>9.5202211630561902</c:v>
                </c:pt>
                <c:pt idx="305">
                  <c:v>9.9807442422235066</c:v>
                </c:pt>
                <c:pt idx="306">
                  <c:v>10.475744242223522</c:v>
                </c:pt>
                <c:pt idx="307">
                  <c:v>10.475744242223522</c:v>
                </c:pt>
                <c:pt idx="308">
                  <c:v>10.516317594943036</c:v>
                </c:pt>
                <c:pt idx="309">
                  <c:v>10.601334985573219</c:v>
                </c:pt>
                <c:pt idx="310">
                  <c:v>10.150364345062954</c:v>
                </c:pt>
                <c:pt idx="311">
                  <c:v>9.9547979401994695</c:v>
                </c:pt>
                <c:pt idx="312">
                  <c:v>10.536051518812112</c:v>
                </c:pt>
                <c:pt idx="313">
                  <c:v>10.756051518812114</c:v>
                </c:pt>
                <c:pt idx="314">
                  <c:v>10.756051518812114</c:v>
                </c:pt>
                <c:pt idx="315">
                  <c:v>10.523288703116098</c:v>
                </c:pt>
                <c:pt idx="316">
                  <c:v>9.9229629342820047</c:v>
                </c:pt>
                <c:pt idx="317">
                  <c:v>9.6425747803577639</c:v>
                </c:pt>
                <c:pt idx="318">
                  <c:v>9.4705128568195747</c:v>
                </c:pt>
                <c:pt idx="319">
                  <c:v>9.5457192250022587</c:v>
                </c:pt>
                <c:pt idx="320">
                  <c:v>9.5957192250022612</c:v>
                </c:pt>
                <c:pt idx="321">
                  <c:v>9.5957192250022612</c:v>
                </c:pt>
                <c:pt idx="322">
                  <c:v>9.6045434094569782</c:v>
                </c:pt>
                <c:pt idx="323">
                  <c:v>9.6919690060606083</c:v>
                </c:pt>
                <c:pt idx="324">
                  <c:v>10.433881128938468</c:v>
                </c:pt>
                <c:pt idx="325">
                  <c:v>10.568881128938468</c:v>
                </c:pt>
                <c:pt idx="326">
                  <c:v>10.628323639491205</c:v>
                </c:pt>
                <c:pt idx="327">
                  <c:v>10.628323639491205</c:v>
                </c:pt>
                <c:pt idx="328">
                  <c:v>10.628323639491205</c:v>
                </c:pt>
                <c:pt idx="329">
                  <c:v>10.672936974093998</c:v>
                </c:pt>
                <c:pt idx="330">
                  <c:v>9.5165811746812867</c:v>
                </c:pt>
                <c:pt idx="331">
                  <c:v>9.5084624986848176</c:v>
                </c:pt>
                <c:pt idx="332">
                  <c:v>9.4490823856248376</c:v>
                </c:pt>
                <c:pt idx="333">
                  <c:v>9.2280989216133591</c:v>
                </c:pt>
                <c:pt idx="334">
                  <c:v>9.4030989216133918</c:v>
                </c:pt>
                <c:pt idx="335">
                  <c:v>9.4030989216133918</c:v>
                </c:pt>
                <c:pt idx="336">
                  <c:v>9.2440599779284973</c:v>
                </c:pt>
                <c:pt idx="337">
                  <c:v>9.5371823448069808</c:v>
                </c:pt>
                <c:pt idx="338">
                  <c:v>9.3355445431720767</c:v>
                </c:pt>
                <c:pt idx="339">
                  <c:v>9.4842669928719676</c:v>
                </c:pt>
                <c:pt idx="340">
                  <c:v>9.1814939055483524</c:v>
                </c:pt>
                <c:pt idx="341">
                  <c:v>9.4314939055483524</c:v>
                </c:pt>
                <c:pt idx="342">
                  <c:v>9.4314939055483524</c:v>
                </c:pt>
                <c:pt idx="343">
                  <c:v>9.3936780047732782</c:v>
                </c:pt>
                <c:pt idx="344">
                  <c:v>9.4799444877821024</c:v>
                </c:pt>
                <c:pt idx="345">
                  <c:v>9.6242662026988839</c:v>
                </c:pt>
                <c:pt idx="346">
                  <c:v>9.7251991543928682</c:v>
                </c:pt>
                <c:pt idx="347">
                  <c:v>9.4320244123331509</c:v>
                </c:pt>
                <c:pt idx="348">
                  <c:v>9.8120244123331553</c:v>
                </c:pt>
                <c:pt idx="349">
                  <c:v>9.8120244123331553</c:v>
                </c:pt>
                <c:pt idx="350">
                  <c:v>9.7413100157971471</c:v>
                </c:pt>
                <c:pt idx="351">
                  <c:v>9.9800732086635779</c:v>
                </c:pt>
                <c:pt idx="352">
                  <c:v>9.9596208089771725</c:v>
                </c:pt>
                <c:pt idx="353">
                  <c:v>10.022907740668519</c:v>
                </c:pt>
                <c:pt idx="354">
                  <c:v>10.130354341764637</c:v>
                </c:pt>
                <c:pt idx="355">
                  <c:v>10.295354341764636</c:v>
                </c:pt>
                <c:pt idx="356">
                  <c:v>10.295354341764636</c:v>
                </c:pt>
                <c:pt idx="357">
                  <c:v>10.440356859090457</c:v>
                </c:pt>
                <c:pt idx="358">
                  <c:v>10.440356859090457</c:v>
                </c:pt>
                <c:pt idx="359">
                  <c:v>10.971190350510375</c:v>
                </c:pt>
                <c:pt idx="360">
                  <c:v>11.117019697894946</c:v>
                </c:pt>
                <c:pt idx="361">
                  <c:v>11.299250485702148</c:v>
                </c:pt>
                <c:pt idx="362">
                  <c:v>11.299250485702148</c:v>
                </c:pt>
                <c:pt idx="363">
                  <c:v>11.299250485702148</c:v>
                </c:pt>
                <c:pt idx="364">
                  <c:v>11.259983953787069</c:v>
                </c:pt>
                <c:pt idx="365">
                  <c:v>10.959983953787077</c:v>
                </c:pt>
                <c:pt idx="366">
                  <c:v>11.128587323182352</c:v>
                </c:pt>
                <c:pt idx="367">
                  <c:v>10.354732045790596</c:v>
                </c:pt>
                <c:pt idx="368">
                  <c:v>10.13418787457479</c:v>
                </c:pt>
                <c:pt idx="369">
                  <c:v>10.4491878745748</c:v>
                </c:pt>
                <c:pt idx="370">
                  <c:v>10.4491878745748</c:v>
                </c:pt>
                <c:pt idx="371">
                  <c:v>10.271450378968479</c:v>
                </c:pt>
                <c:pt idx="372">
                  <c:v>10.229230127581499</c:v>
                </c:pt>
                <c:pt idx="373">
                  <c:v>10.221319001923661</c:v>
                </c:pt>
                <c:pt idx="374">
                  <c:v>9.6364346969737227</c:v>
                </c:pt>
                <c:pt idx="375">
                  <c:v>9.4342045832318639</c:v>
                </c:pt>
                <c:pt idx="376">
                  <c:v>9.2792045832318699</c:v>
                </c:pt>
                <c:pt idx="377">
                  <c:v>9.2792045832318699</c:v>
                </c:pt>
                <c:pt idx="378">
                  <c:v>9.3922992765552848</c:v>
                </c:pt>
                <c:pt idx="379">
                  <c:v>8.8436123651458853</c:v>
                </c:pt>
                <c:pt idx="380">
                  <c:v>8.5632194748468731</c:v>
                </c:pt>
                <c:pt idx="381">
                  <c:v>8.6955548944904049</c:v>
                </c:pt>
                <c:pt idx="382">
                  <c:v>8.9090371737565448</c:v>
                </c:pt>
                <c:pt idx="383">
                  <c:v>8.5990371737565461</c:v>
                </c:pt>
                <c:pt idx="384">
                  <c:v>8.5990371737565461</c:v>
                </c:pt>
                <c:pt idx="385">
                  <c:v>8.5990371737565461</c:v>
                </c:pt>
                <c:pt idx="386">
                  <c:v>8.2977140392858857</c:v>
                </c:pt>
                <c:pt idx="387">
                  <c:v>8.4927104275362897</c:v>
                </c:pt>
                <c:pt idx="388">
                  <c:v>8.7524543701899962</c:v>
                </c:pt>
                <c:pt idx="389">
                  <c:v>9.0005851827742127</c:v>
                </c:pt>
                <c:pt idx="390">
                  <c:v>9.0505851827742205</c:v>
                </c:pt>
                <c:pt idx="391">
                  <c:v>9.0505851827742205</c:v>
                </c:pt>
                <c:pt idx="392">
                  <c:v>8.9818907053568182</c:v>
                </c:pt>
                <c:pt idx="393">
                  <c:v>9.0656233433183644</c:v>
                </c:pt>
                <c:pt idx="394">
                  <c:v>8.9675144053929507</c:v>
                </c:pt>
                <c:pt idx="395">
                  <c:v>8.4838670696558438</c:v>
                </c:pt>
                <c:pt idx="396">
                  <c:v>8.0645771839290372</c:v>
                </c:pt>
                <c:pt idx="397">
                  <c:v>8.2745771839290381</c:v>
                </c:pt>
                <c:pt idx="398">
                  <c:v>8.2745771839290381</c:v>
                </c:pt>
                <c:pt idx="399">
                  <c:v>8.1563749063961151</c:v>
                </c:pt>
                <c:pt idx="400">
                  <c:v>7.9545952946584055</c:v>
                </c:pt>
                <c:pt idx="401">
                  <c:v>7.2936095308771414</c:v>
                </c:pt>
                <c:pt idx="402">
                  <c:v>6.8993890483210674</c:v>
                </c:pt>
                <c:pt idx="403">
                  <c:v>7.0879404536795807</c:v>
                </c:pt>
                <c:pt idx="404">
                  <c:v>7.0129404536795805</c:v>
                </c:pt>
                <c:pt idx="405">
                  <c:v>7.0129404536795805</c:v>
                </c:pt>
                <c:pt idx="406">
                  <c:v>7.2256456915007163</c:v>
                </c:pt>
                <c:pt idx="407">
                  <c:v>7.0153682059547</c:v>
                </c:pt>
                <c:pt idx="408">
                  <c:v>7.0511033804358973</c:v>
                </c:pt>
                <c:pt idx="409">
                  <c:v>7.1903161027468085</c:v>
                </c:pt>
                <c:pt idx="410">
                  <c:v>7.1977189249173268</c:v>
                </c:pt>
                <c:pt idx="411">
                  <c:v>6.9727189249173334</c:v>
                </c:pt>
                <c:pt idx="412">
                  <c:v>6.9727189249173334</c:v>
                </c:pt>
                <c:pt idx="413">
                  <c:v>6.9727189249173334</c:v>
                </c:pt>
                <c:pt idx="414">
                  <c:v>7.4310249082478936</c:v>
                </c:pt>
                <c:pt idx="415">
                  <c:v>7.1008990691468945</c:v>
                </c:pt>
                <c:pt idx="416">
                  <c:v>6.8679859907213379</c:v>
                </c:pt>
                <c:pt idx="417">
                  <c:v>7.1469595557626864</c:v>
                </c:pt>
                <c:pt idx="418">
                  <c:v>7.4069595557626924</c:v>
                </c:pt>
                <c:pt idx="419">
                  <c:v>7.4069595557626924</c:v>
                </c:pt>
                <c:pt idx="420">
                  <c:v>7.7721772334365777</c:v>
                </c:pt>
                <c:pt idx="421">
                  <c:v>7.2487653378497274</c:v>
                </c:pt>
                <c:pt idx="422">
                  <c:v>7.0727053888458631</c:v>
                </c:pt>
                <c:pt idx="423">
                  <c:v>7.0607696603552661</c:v>
                </c:pt>
                <c:pt idx="424">
                  <c:v>7.1822871277014775</c:v>
                </c:pt>
                <c:pt idx="425">
                  <c:v>7.1872871277014765</c:v>
                </c:pt>
                <c:pt idx="426">
                  <c:v>7.1872871277014765</c:v>
                </c:pt>
                <c:pt idx="427">
                  <c:v>7.2632520835102534</c:v>
                </c:pt>
                <c:pt idx="428">
                  <c:v>7.1035535306527677</c:v>
                </c:pt>
                <c:pt idx="429">
                  <c:v>7.0535797665864681</c:v>
                </c:pt>
                <c:pt idx="430">
                  <c:v>6.9254861823382541</c:v>
                </c:pt>
                <c:pt idx="431">
                  <c:v>6.5846078554243554</c:v>
                </c:pt>
                <c:pt idx="432">
                  <c:v>6.4646078554243562</c:v>
                </c:pt>
                <c:pt idx="433">
                  <c:v>6.4646078554243562</c:v>
                </c:pt>
                <c:pt idx="434">
                  <c:v>6.4715958135872693</c:v>
                </c:pt>
                <c:pt idx="435">
                  <c:v>6.7551594943799103</c:v>
                </c:pt>
                <c:pt idx="436">
                  <c:v>6.5958875949909546</c:v>
                </c:pt>
                <c:pt idx="437">
                  <c:v>6.8400622477652062</c:v>
                </c:pt>
                <c:pt idx="438">
                  <c:v>6.8713861628364095</c:v>
                </c:pt>
                <c:pt idx="439">
                  <c:v>6.7713861628364089</c:v>
                </c:pt>
                <c:pt idx="440">
                  <c:v>6.7713861628364089</c:v>
                </c:pt>
                <c:pt idx="441">
                  <c:v>6.5532799126541894</c:v>
                </c:pt>
                <c:pt idx="442">
                  <c:v>6.9673962590339071</c:v>
                </c:pt>
                <c:pt idx="443">
                  <c:v>7.3163446739151201</c:v>
                </c:pt>
                <c:pt idx="444">
                  <c:v>7.0451796039134109</c:v>
                </c:pt>
                <c:pt idx="445">
                  <c:v>7.6151796039134085</c:v>
                </c:pt>
                <c:pt idx="446">
                  <c:v>7.6151796039134085</c:v>
                </c:pt>
                <c:pt idx="447">
                  <c:v>7.6151796039134085</c:v>
                </c:pt>
                <c:pt idx="448">
                  <c:v>7.7102296948726048</c:v>
                </c:pt>
                <c:pt idx="449">
                  <c:v>7.3747138738257245</c:v>
                </c:pt>
                <c:pt idx="450">
                  <c:v>7.4461491497453904</c:v>
                </c:pt>
                <c:pt idx="451">
                  <c:v>7.6308514138253098</c:v>
                </c:pt>
                <c:pt idx="452">
                  <c:v>7.2832238106975762</c:v>
                </c:pt>
                <c:pt idx="453">
                  <c:v>7.2182238106975714</c:v>
                </c:pt>
                <c:pt idx="454">
                  <c:v>7.2182238106975714</c:v>
                </c:pt>
                <c:pt idx="455">
                  <c:v>7.0437824754325726</c:v>
                </c:pt>
                <c:pt idx="456">
                  <c:v>6.0181780766262403</c:v>
                </c:pt>
                <c:pt idx="457">
                  <c:v>6.1663615098688567</c:v>
                </c:pt>
                <c:pt idx="458">
                  <c:v>6.6337423742844317</c:v>
                </c:pt>
                <c:pt idx="459">
                  <c:v>6.8373263150398333</c:v>
                </c:pt>
                <c:pt idx="460">
                  <c:v>7.1473263150398338</c:v>
                </c:pt>
                <c:pt idx="461">
                  <c:v>7.1473263150398338</c:v>
                </c:pt>
                <c:pt idx="462">
                  <c:v>7.4112898776988949</c:v>
                </c:pt>
                <c:pt idx="463">
                  <c:v>7.1515240089743006</c:v>
                </c:pt>
                <c:pt idx="464">
                  <c:v>6.9761652091949493</c:v>
                </c:pt>
                <c:pt idx="465">
                  <c:v>6.7144975801297946</c:v>
                </c:pt>
                <c:pt idx="466">
                  <c:v>6.3149598828490845</c:v>
                </c:pt>
                <c:pt idx="467">
                  <c:v>6.4449598828490888</c:v>
                </c:pt>
                <c:pt idx="468">
                  <c:v>6.4449598828490888</c:v>
                </c:pt>
                <c:pt idx="469">
                  <c:v>6.5461737852520923</c:v>
                </c:pt>
                <c:pt idx="470">
                  <c:v>6.8233779162778365</c:v>
                </c:pt>
                <c:pt idx="471">
                  <c:v>6.7811381569765068</c:v>
                </c:pt>
                <c:pt idx="472">
                  <c:v>7.0184934493664706</c:v>
                </c:pt>
                <c:pt idx="473">
                  <c:v>7.0219567035844364</c:v>
                </c:pt>
                <c:pt idx="474">
                  <c:v>7.2019567035844414</c:v>
                </c:pt>
                <c:pt idx="475">
                  <c:v>7.2019567035844414</c:v>
                </c:pt>
                <c:pt idx="476">
                  <c:v>7.4149867411473354</c:v>
                </c:pt>
                <c:pt idx="477">
                  <c:v>7.0768792161624443</c:v>
                </c:pt>
                <c:pt idx="478">
                  <c:v>6.9750231755831171</c:v>
                </c:pt>
                <c:pt idx="479">
                  <c:v>7.0287030995682986</c:v>
                </c:pt>
                <c:pt idx="480">
                  <c:v>6.8910848798660664</c:v>
                </c:pt>
                <c:pt idx="481">
                  <c:v>6.7510848798660703</c:v>
                </c:pt>
                <c:pt idx="482">
                  <c:v>6.7510848798660703</c:v>
                </c:pt>
                <c:pt idx="483">
                  <c:v>6.6912363347065105</c:v>
                </c:pt>
                <c:pt idx="484">
                  <c:v>6.0193412668302795</c:v>
                </c:pt>
                <c:pt idx="485">
                  <c:v>5.8509130373514369</c:v>
                </c:pt>
                <c:pt idx="486">
                  <c:v>5.6785794446222404</c:v>
                </c:pt>
                <c:pt idx="487">
                  <c:v>6.1499922218319707</c:v>
                </c:pt>
                <c:pt idx="488">
                  <c:v>6.4349922218319708</c:v>
                </c:pt>
                <c:pt idx="489">
                  <c:v>6.4349922218319708</c:v>
                </c:pt>
                <c:pt idx="490">
                  <c:v>6.8876398118716491</c:v>
                </c:pt>
                <c:pt idx="491">
                  <c:v>6.8630661689648704</c:v>
                </c:pt>
                <c:pt idx="492">
                  <c:v>6.6474503409832026</c:v>
                </c:pt>
                <c:pt idx="493">
                  <c:v>6.7906555600383918</c:v>
                </c:pt>
                <c:pt idx="494">
                  <c:v>6.8096088255671416</c:v>
                </c:pt>
                <c:pt idx="495">
                  <c:v>6.844608825567132</c:v>
                </c:pt>
                <c:pt idx="496">
                  <c:v>6.844608825567132</c:v>
                </c:pt>
                <c:pt idx="497">
                  <c:v>6.6899068682568243</c:v>
                </c:pt>
                <c:pt idx="498">
                  <c:v>6.4595010070804229</c:v>
                </c:pt>
                <c:pt idx="499">
                  <c:v>6.5339669306011174</c:v>
                </c:pt>
                <c:pt idx="500">
                  <c:v>5.9685483142352176</c:v>
                </c:pt>
                <c:pt idx="501">
                  <c:v>6.4398785715782001</c:v>
                </c:pt>
                <c:pt idx="502">
                  <c:v>6.5348785715781945</c:v>
                </c:pt>
                <c:pt idx="503">
                  <c:v>6.5348785715781945</c:v>
                </c:pt>
                <c:pt idx="504">
                  <c:v>6.5057681116368133</c:v>
                </c:pt>
                <c:pt idx="505">
                  <c:v>7.044727669309724</c:v>
                </c:pt>
                <c:pt idx="506">
                  <c:v>7.4733555432053169</c:v>
                </c:pt>
                <c:pt idx="507">
                  <c:v>7.014434531758365</c:v>
                </c:pt>
                <c:pt idx="508">
                  <c:v>7.0483610644203134</c:v>
                </c:pt>
                <c:pt idx="509">
                  <c:v>7.0533610644203124</c:v>
                </c:pt>
                <c:pt idx="510">
                  <c:v>7.0533610644203124</c:v>
                </c:pt>
                <c:pt idx="511">
                  <c:v>7.0533610644203124</c:v>
                </c:pt>
                <c:pt idx="512">
                  <c:v>7.0520133772223765</c:v>
                </c:pt>
                <c:pt idx="513">
                  <c:v>6.6860953389226569</c:v>
                </c:pt>
                <c:pt idx="514">
                  <c:v>7.2068489127977973</c:v>
                </c:pt>
                <c:pt idx="515">
                  <c:v>7.1692367534473238</c:v>
                </c:pt>
                <c:pt idx="516">
                  <c:v>7.1692367534473238</c:v>
                </c:pt>
                <c:pt idx="517">
                  <c:v>7.5392367534473363</c:v>
                </c:pt>
                <c:pt idx="518">
                  <c:v>7.4318874975234479</c:v>
                </c:pt>
                <c:pt idx="519">
                  <c:v>7.2262057198720324</c:v>
                </c:pt>
                <c:pt idx="520">
                  <c:v>6.6403290179374865</c:v>
                </c:pt>
                <c:pt idx="521">
                  <c:v>6.8753263707200318</c:v>
                </c:pt>
                <c:pt idx="522">
                  <c:v>7.3524904579376456</c:v>
                </c:pt>
                <c:pt idx="523">
                  <c:v>7.1324904579376458</c:v>
                </c:pt>
                <c:pt idx="524">
                  <c:v>7.1324904579376458</c:v>
                </c:pt>
                <c:pt idx="525">
                  <c:v>7.1615552805614255</c:v>
                </c:pt>
                <c:pt idx="526">
                  <c:v>7.1250577369309678</c:v>
                </c:pt>
                <c:pt idx="527">
                  <c:v>7.3367313529150717</c:v>
                </c:pt>
                <c:pt idx="528">
                  <c:v>7.5929413314638303</c:v>
                </c:pt>
                <c:pt idx="529">
                  <c:v>7.6659647357918965</c:v>
                </c:pt>
                <c:pt idx="530">
                  <c:v>7.6659647357918965</c:v>
                </c:pt>
                <c:pt idx="531">
                  <c:v>7.6659647357918965</c:v>
                </c:pt>
                <c:pt idx="532">
                  <c:v>7.8928251586899085</c:v>
                </c:pt>
                <c:pt idx="533">
                  <c:v>7.6802255077375365</c:v>
                </c:pt>
                <c:pt idx="534">
                  <c:v>8.0006686508467677</c:v>
                </c:pt>
                <c:pt idx="535">
                  <c:v>8.0156343309587808</c:v>
                </c:pt>
                <c:pt idx="536">
                  <c:v>8.1017456663885987</c:v>
                </c:pt>
                <c:pt idx="537">
                  <c:v>8.4317456663885988</c:v>
                </c:pt>
                <c:pt idx="538">
                  <c:v>8.4317456663885988</c:v>
                </c:pt>
                <c:pt idx="539">
                  <c:v>8.5878882899195421</c:v>
                </c:pt>
                <c:pt idx="540">
                  <c:v>8.6100736917624534</c:v>
                </c:pt>
                <c:pt idx="541">
                  <c:v>8.5866412787143247</c:v>
                </c:pt>
                <c:pt idx="542">
                  <c:v>9.2414702891129199</c:v>
                </c:pt>
                <c:pt idx="543">
                  <c:v>9.4343883523278986</c:v>
                </c:pt>
                <c:pt idx="544">
                  <c:v>9.0443883523278981</c:v>
                </c:pt>
                <c:pt idx="545">
                  <c:v>9.0443883523278981</c:v>
                </c:pt>
                <c:pt idx="546">
                  <c:v>9.0725877964605548</c:v>
                </c:pt>
                <c:pt idx="547">
                  <c:v>8.9607315296177976</c:v>
                </c:pt>
                <c:pt idx="548">
                  <c:v>9.0754035474053456</c:v>
                </c:pt>
                <c:pt idx="549">
                  <c:v>9.2999405194167704</c:v>
                </c:pt>
                <c:pt idx="550">
                  <c:v>9.6199405194167724</c:v>
                </c:pt>
                <c:pt idx="551">
                  <c:v>9.6199405194167724</c:v>
                </c:pt>
                <c:pt idx="552">
                  <c:v>9.6199405194167724</c:v>
                </c:pt>
                <c:pt idx="553">
                  <c:v>9.526355568446256</c:v>
                </c:pt>
                <c:pt idx="554">
                  <c:v>9.4427619256659465</c:v>
                </c:pt>
                <c:pt idx="555">
                  <c:v>10.012701980955848</c:v>
                </c:pt>
                <c:pt idx="556">
                  <c:v>10.669693850184748</c:v>
                </c:pt>
                <c:pt idx="557">
                  <c:v>11.590563656890494</c:v>
                </c:pt>
                <c:pt idx="558">
                  <c:v>11.270563656890493</c:v>
                </c:pt>
                <c:pt idx="559">
                  <c:v>11.270563656890493</c:v>
                </c:pt>
                <c:pt idx="560">
                  <c:v>11.42624132451204</c:v>
                </c:pt>
                <c:pt idx="561">
                  <c:v>11.981341153221646</c:v>
                </c:pt>
                <c:pt idx="562">
                  <c:v>11.215390795255612</c:v>
                </c:pt>
                <c:pt idx="563">
                  <c:v>11.410073076299939</c:v>
                </c:pt>
                <c:pt idx="564">
                  <c:v>10.77876664111804</c:v>
                </c:pt>
                <c:pt idx="565">
                  <c:v>11.673766641118039</c:v>
                </c:pt>
                <c:pt idx="566">
                  <c:v>11.673766641118039</c:v>
                </c:pt>
                <c:pt idx="567">
                  <c:v>11.224339840332298</c:v>
                </c:pt>
                <c:pt idx="568">
                  <c:v>10.102140914515967</c:v>
                </c:pt>
                <c:pt idx="569">
                  <c:v>9.4743421801088612</c:v>
                </c:pt>
                <c:pt idx="570">
                  <c:v>9.5778316852947309</c:v>
                </c:pt>
                <c:pt idx="571">
                  <c:v>9.5600559158847211</c:v>
                </c:pt>
                <c:pt idx="572">
                  <c:v>9.9250559158847214</c:v>
                </c:pt>
                <c:pt idx="573">
                  <c:v>9.9250559158847214</c:v>
                </c:pt>
                <c:pt idx="574">
                  <c:v>10.521623621218218</c:v>
                </c:pt>
                <c:pt idx="575">
                  <c:v>10.908978185189261</c:v>
                </c:pt>
                <c:pt idx="576">
                  <c:v>10.827375919049523</c:v>
                </c:pt>
                <c:pt idx="577">
                  <c:v>11.171150311648169</c:v>
                </c:pt>
                <c:pt idx="578">
                  <c:v>10.615960049656708</c:v>
                </c:pt>
                <c:pt idx="579">
                  <c:v>10.820960049656708</c:v>
                </c:pt>
                <c:pt idx="580">
                  <c:v>10.820960049656708</c:v>
                </c:pt>
                <c:pt idx="581">
                  <c:v>10.692350040941168</c:v>
                </c:pt>
                <c:pt idx="582">
                  <c:v>9.7685138489306809</c:v>
                </c:pt>
                <c:pt idx="583">
                  <c:v>9.6547295094195569</c:v>
                </c:pt>
                <c:pt idx="584">
                  <c:v>9.6761162375013416</c:v>
                </c:pt>
                <c:pt idx="585">
                  <c:v>8.9506680736597897</c:v>
                </c:pt>
                <c:pt idx="586">
                  <c:v>9.4956680736597896</c:v>
                </c:pt>
                <c:pt idx="587">
                  <c:v>9.4956680736597896</c:v>
                </c:pt>
                <c:pt idx="588">
                  <c:v>8.8899372060310675</c:v>
                </c:pt>
                <c:pt idx="589">
                  <c:v>8.7927049728596067</c:v>
                </c:pt>
                <c:pt idx="590">
                  <c:v>9.1641175957438534</c:v>
                </c:pt>
                <c:pt idx="591">
                  <c:v>9.4426385219256268</c:v>
                </c:pt>
                <c:pt idx="592">
                  <c:v>8.9529526962374995</c:v>
                </c:pt>
                <c:pt idx="593">
                  <c:v>9.28295269623748</c:v>
                </c:pt>
                <c:pt idx="594">
                  <c:v>9.28295269623748</c:v>
                </c:pt>
                <c:pt idx="595">
                  <c:v>9.4860605350488267</c:v>
                </c:pt>
                <c:pt idx="596">
                  <c:v>9.5890521565151232</c:v>
                </c:pt>
                <c:pt idx="597">
                  <c:v>9.9074155628543448</c:v>
                </c:pt>
                <c:pt idx="598">
                  <c:v>10.607223644125172</c:v>
                </c:pt>
                <c:pt idx="599">
                  <c:v>10.317052809681714</c:v>
                </c:pt>
                <c:pt idx="600">
                  <c:v>10.372052809681728</c:v>
                </c:pt>
                <c:pt idx="601">
                  <c:v>10.372052809681728</c:v>
                </c:pt>
                <c:pt idx="602">
                  <c:v>10.055311223875202</c:v>
                </c:pt>
                <c:pt idx="603">
                  <c:v>10.701646065898014</c:v>
                </c:pt>
                <c:pt idx="604">
                  <c:v>10.661123106983299</c:v>
                </c:pt>
                <c:pt idx="605">
                  <c:v>9.9508053558928005</c:v>
                </c:pt>
                <c:pt idx="606">
                  <c:v>10.169732299106499</c:v>
                </c:pt>
                <c:pt idx="607">
                  <c:v>10.169732299106499</c:v>
                </c:pt>
                <c:pt idx="608">
                  <c:v>10.169732299106499</c:v>
                </c:pt>
                <c:pt idx="609">
                  <c:v>10.274732299106487</c:v>
                </c:pt>
                <c:pt idx="610">
                  <c:v>9.0714080393904375</c:v>
                </c:pt>
                <c:pt idx="611">
                  <c:v>8.9147048862646567</c:v>
                </c:pt>
                <c:pt idx="612">
                  <c:v>9.7185521153989871</c:v>
                </c:pt>
                <c:pt idx="613">
                  <c:v>9.5421547565287028</c:v>
                </c:pt>
                <c:pt idx="614">
                  <c:v>9.3821547565287275</c:v>
                </c:pt>
                <c:pt idx="615">
                  <c:v>9.3821547565287275</c:v>
                </c:pt>
                <c:pt idx="616">
                  <c:v>9.4209372442404238</c:v>
                </c:pt>
                <c:pt idx="617">
                  <c:v>8.5355656215389377</c:v>
                </c:pt>
                <c:pt idx="618">
                  <c:v>8.5953696276410607</c:v>
                </c:pt>
                <c:pt idx="619">
                  <c:v>7.8148809129373396</c:v>
                </c:pt>
                <c:pt idx="620">
                  <c:v>7.6365191777853463</c:v>
                </c:pt>
                <c:pt idx="621">
                  <c:v>7.3865191777853463</c:v>
                </c:pt>
                <c:pt idx="622">
                  <c:v>7.3865191777853463</c:v>
                </c:pt>
                <c:pt idx="623">
                  <c:v>6.2510377511324897</c:v>
                </c:pt>
                <c:pt idx="624">
                  <c:v>5.0684733131065975</c:v>
                </c:pt>
                <c:pt idx="625">
                  <c:v>6.0399435548138127</c:v>
                </c:pt>
                <c:pt idx="626">
                  <c:v>6.4541522620254783</c:v>
                </c:pt>
                <c:pt idx="627">
                  <c:v>6.6057638792821702</c:v>
                </c:pt>
                <c:pt idx="628">
                  <c:v>7.0257638792821711</c:v>
                </c:pt>
                <c:pt idx="629">
                  <c:v>7.0257638792821711</c:v>
                </c:pt>
                <c:pt idx="630">
                  <c:v>7.634951156137495</c:v>
                </c:pt>
                <c:pt idx="631">
                  <c:v>7.347904613271254</c:v>
                </c:pt>
                <c:pt idx="632">
                  <c:v>7.2726871249658114</c:v>
                </c:pt>
                <c:pt idx="633">
                  <c:v>6.8968865950166975</c:v>
                </c:pt>
                <c:pt idx="634">
                  <c:v>6.924052248647004</c:v>
                </c:pt>
                <c:pt idx="635">
                  <c:v>7.1240522486469962</c:v>
                </c:pt>
                <c:pt idx="636">
                  <c:v>7.1240522486469962</c:v>
                </c:pt>
                <c:pt idx="637">
                  <c:v>5.7294454453099393</c:v>
                </c:pt>
                <c:pt idx="638">
                  <c:v>6.3238326293123306</c:v>
                </c:pt>
                <c:pt idx="639">
                  <c:v>6.3925020151176479</c:v>
                </c:pt>
                <c:pt idx="640">
                  <c:v>6.0262728532655805</c:v>
                </c:pt>
                <c:pt idx="641">
                  <c:v>5.5112023419310399</c:v>
                </c:pt>
                <c:pt idx="642">
                  <c:v>5.9812023419310441</c:v>
                </c:pt>
                <c:pt idx="643">
                  <c:v>5.9812023419310441</c:v>
                </c:pt>
                <c:pt idx="644">
                  <c:v>5.0737080763244213</c:v>
                </c:pt>
                <c:pt idx="645">
                  <c:v>4.9613059655038194</c:v>
                </c:pt>
                <c:pt idx="646">
                  <c:v>4.6160702573185421</c:v>
                </c:pt>
                <c:pt idx="647">
                  <c:v>4.3092415486559466</c:v>
                </c:pt>
                <c:pt idx="648">
                  <c:v>2.4346016713792027</c:v>
                </c:pt>
                <c:pt idx="649">
                  <c:v>2.6096016713792043</c:v>
                </c:pt>
                <c:pt idx="650">
                  <c:v>2.6096016713792043</c:v>
                </c:pt>
                <c:pt idx="651">
                  <c:v>3.0231327317963093</c:v>
                </c:pt>
                <c:pt idx="652">
                  <c:v>3.125827063873122</c:v>
                </c:pt>
                <c:pt idx="653">
                  <c:v>2.4618079333675587</c:v>
                </c:pt>
                <c:pt idx="654">
                  <c:v>1.7743420221563544</c:v>
                </c:pt>
                <c:pt idx="655">
                  <c:v>2.3391521888466329</c:v>
                </c:pt>
                <c:pt idx="656">
                  <c:v>2.2291521888466352</c:v>
                </c:pt>
                <c:pt idx="657">
                  <c:v>2.2291521888466352</c:v>
                </c:pt>
                <c:pt idx="658">
                  <c:v>2.9803724151511037</c:v>
                </c:pt>
                <c:pt idx="659">
                  <c:v>2.7729971466376555</c:v>
                </c:pt>
                <c:pt idx="660">
                  <c:v>2.5976287693337707</c:v>
                </c:pt>
                <c:pt idx="661">
                  <c:v>2.5305490894706861</c:v>
                </c:pt>
                <c:pt idx="662">
                  <c:v>2.2005192478352509</c:v>
                </c:pt>
                <c:pt idx="663">
                  <c:v>2.6805192478352491</c:v>
                </c:pt>
                <c:pt idx="664">
                  <c:v>2.6805192478352491</c:v>
                </c:pt>
                <c:pt idx="665">
                  <c:v>2.8065055036126787</c:v>
                </c:pt>
                <c:pt idx="666">
                  <c:v>2.8614441063489444</c:v>
                </c:pt>
                <c:pt idx="667">
                  <c:v>2.971025142905571</c:v>
                </c:pt>
                <c:pt idx="668">
                  <c:v>2.5950968157076009</c:v>
                </c:pt>
                <c:pt idx="669">
                  <c:v>1.8993013510275978</c:v>
                </c:pt>
                <c:pt idx="670">
                  <c:v>2.4543013510276035</c:v>
                </c:pt>
                <c:pt idx="671">
                  <c:v>2.4543013510276035</c:v>
                </c:pt>
                <c:pt idx="672">
                  <c:v>2.1630145595023227</c:v>
                </c:pt>
                <c:pt idx="673">
                  <c:v>2.1134655309626265</c:v>
                </c:pt>
                <c:pt idx="674">
                  <c:v>1.5752189782951609</c:v>
                </c:pt>
                <c:pt idx="675">
                  <c:v>1.0324529408722727</c:v>
                </c:pt>
                <c:pt idx="676">
                  <c:v>0.93184593662848336</c:v>
                </c:pt>
                <c:pt idx="677">
                  <c:v>1.3568459366284826</c:v>
                </c:pt>
                <c:pt idx="678">
                  <c:v>1.3568459366284826</c:v>
                </c:pt>
                <c:pt idx="679">
                  <c:v>1.3393409522500646</c:v>
                </c:pt>
                <c:pt idx="680">
                  <c:v>0.27267295541494962</c:v>
                </c:pt>
                <c:pt idx="681">
                  <c:v>7.6766010795040682E-2</c:v>
                </c:pt>
                <c:pt idx="682">
                  <c:v>0.51181655691230932</c:v>
                </c:pt>
                <c:pt idx="683">
                  <c:v>0.93575412147949977</c:v>
                </c:pt>
                <c:pt idx="684">
                  <c:v>0.91575412147949864</c:v>
                </c:pt>
                <c:pt idx="685">
                  <c:v>0.91575412147949864</c:v>
                </c:pt>
                <c:pt idx="686">
                  <c:v>0.97531067974044916</c:v>
                </c:pt>
                <c:pt idx="687">
                  <c:v>0.84746069927297096</c:v>
                </c:pt>
                <c:pt idx="688">
                  <c:v>0.59314084199265793</c:v>
                </c:pt>
                <c:pt idx="689">
                  <c:v>0.15560498261847674</c:v>
                </c:pt>
                <c:pt idx="690">
                  <c:v>0.16826443364146887</c:v>
                </c:pt>
                <c:pt idx="691">
                  <c:v>0.36826443364146882</c:v>
                </c:pt>
                <c:pt idx="692">
                  <c:v>0.36826443364146882</c:v>
                </c:pt>
                <c:pt idx="693">
                  <c:v>0.54820372428993458</c:v>
                </c:pt>
                <c:pt idx="694">
                  <c:v>8.8584029337953729E-2</c:v>
                </c:pt>
                <c:pt idx="695">
                  <c:v>0.31299519628583938</c:v>
                </c:pt>
                <c:pt idx="696">
                  <c:v>0.31299519628583938</c:v>
                </c:pt>
                <c:pt idx="697">
                  <c:v>0.31299519628583938</c:v>
                </c:pt>
                <c:pt idx="698">
                  <c:v>0.31299519628583938</c:v>
                </c:pt>
                <c:pt idx="699">
                  <c:v>0.31299519628583938</c:v>
                </c:pt>
                <c:pt idx="700">
                  <c:v>0.18172469837262317</c:v>
                </c:pt>
                <c:pt idx="701">
                  <c:v>-7.73754647591815E-2</c:v>
                </c:pt>
                <c:pt idx="702">
                  <c:v>-0.57869193703792132</c:v>
                </c:pt>
                <c:pt idx="703">
                  <c:v>-0.81018107463101663</c:v>
                </c:pt>
                <c:pt idx="704">
                  <c:v>-1.3233675400722733</c:v>
                </c:pt>
                <c:pt idx="705">
                  <c:v>-0.75336754007227358</c:v>
                </c:pt>
                <c:pt idx="706">
                  <c:v>-0.75336754007227358</c:v>
                </c:pt>
                <c:pt idx="707">
                  <c:v>-0.43080740834557107</c:v>
                </c:pt>
                <c:pt idx="708">
                  <c:v>-0.19312718995036884</c:v>
                </c:pt>
                <c:pt idx="709">
                  <c:v>0.30171574504655307</c:v>
                </c:pt>
                <c:pt idx="710">
                  <c:v>0.54309067984432269</c:v>
                </c:pt>
                <c:pt idx="711">
                  <c:v>0.13789354252285521</c:v>
                </c:pt>
                <c:pt idx="712">
                  <c:v>0.44789354252285568</c:v>
                </c:pt>
                <c:pt idx="713">
                  <c:v>0.44789354252285568</c:v>
                </c:pt>
                <c:pt idx="714">
                  <c:v>0.77291597326843953</c:v>
                </c:pt>
                <c:pt idx="715">
                  <c:v>0.65780019784622568</c:v>
                </c:pt>
                <c:pt idx="716">
                  <c:v>0.87029879720021663</c:v>
                </c:pt>
                <c:pt idx="717">
                  <c:v>0.70988190118817907</c:v>
                </c:pt>
                <c:pt idx="718">
                  <c:v>0.8232234969769161</c:v>
                </c:pt>
                <c:pt idx="719">
                  <c:v>0.77822349697691662</c:v>
                </c:pt>
                <c:pt idx="720">
                  <c:v>0.77822349697691662</c:v>
                </c:pt>
                <c:pt idx="721">
                  <c:v>0.56497529722671613</c:v>
                </c:pt>
                <c:pt idx="722">
                  <c:v>0.70185083839696372</c:v>
                </c:pt>
                <c:pt idx="723">
                  <c:v>0.63620629236745363</c:v>
                </c:pt>
                <c:pt idx="724">
                  <c:v>0.5762062923674538</c:v>
                </c:pt>
                <c:pt idx="725">
                  <c:v>0.5762062923674538</c:v>
                </c:pt>
                <c:pt idx="726">
                  <c:v>0.5762062923674538</c:v>
                </c:pt>
                <c:pt idx="727">
                  <c:v>0.5762062923674538</c:v>
                </c:pt>
                <c:pt idx="728">
                  <c:v>0.77723166501248664</c:v>
                </c:pt>
                <c:pt idx="729">
                  <c:v>0.47177718829838078</c:v>
                </c:pt>
                <c:pt idx="730">
                  <c:v>0.57457201163174609</c:v>
                </c:pt>
                <c:pt idx="731">
                  <c:v>0.65957201163174661</c:v>
                </c:pt>
                <c:pt idx="732">
                  <c:v>1.077497229589901</c:v>
                </c:pt>
                <c:pt idx="733">
                  <c:v>1.287497229589901</c:v>
                </c:pt>
                <c:pt idx="734">
                  <c:v>1.287497229589901</c:v>
                </c:pt>
                <c:pt idx="735">
                  <c:v>1.8769537237554621</c:v>
                </c:pt>
                <c:pt idx="736">
                  <c:v>1.9515302405983164</c:v>
                </c:pt>
                <c:pt idx="737">
                  <c:v>1.2213977443530286</c:v>
                </c:pt>
                <c:pt idx="738">
                  <c:v>1.0291297207123318</c:v>
                </c:pt>
                <c:pt idx="739">
                  <c:v>0.94179547455177814</c:v>
                </c:pt>
                <c:pt idx="740">
                  <c:v>1.2967954745517785</c:v>
                </c:pt>
                <c:pt idx="741">
                  <c:v>1.2967954745517785</c:v>
                </c:pt>
                <c:pt idx="742">
                  <c:v>1.3597134482673898</c:v>
                </c:pt>
                <c:pt idx="743">
                  <c:v>1.7536099258476838</c:v>
                </c:pt>
                <c:pt idx="744">
                  <c:v>1.5961556362522618</c:v>
                </c:pt>
                <c:pt idx="745">
                  <c:v>1.7980493825068908</c:v>
                </c:pt>
                <c:pt idx="746">
                  <c:v>1.9927015002166244</c:v>
                </c:pt>
                <c:pt idx="747">
                  <c:v>2.1627015002166252</c:v>
                </c:pt>
                <c:pt idx="748">
                  <c:v>2.1627015002166252</c:v>
                </c:pt>
                <c:pt idx="749">
                  <c:v>2.1627015002166252</c:v>
                </c:pt>
                <c:pt idx="750">
                  <c:v>2.0346155012293785</c:v>
                </c:pt>
                <c:pt idx="751">
                  <c:v>2.2586948729316378</c:v>
                </c:pt>
                <c:pt idx="752">
                  <c:v>2.3083044568474427</c:v>
                </c:pt>
                <c:pt idx="753">
                  <c:v>2.6212166269572741</c:v>
                </c:pt>
                <c:pt idx="754">
                  <c:v>2.6062166269572735</c:v>
                </c:pt>
                <c:pt idx="755">
                  <c:v>2.6062166269572735</c:v>
                </c:pt>
                <c:pt idx="756">
                  <c:v>2.8873372086725464</c:v>
                </c:pt>
                <c:pt idx="757">
                  <c:v>2.8383025559394826</c:v>
                </c:pt>
                <c:pt idx="758">
                  <c:v>2.5898120041427148</c:v>
                </c:pt>
                <c:pt idx="759">
                  <c:v>2.4814261526119612</c:v>
                </c:pt>
                <c:pt idx="760">
                  <c:v>2.6847351825826791</c:v>
                </c:pt>
                <c:pt idx="761">
                  <c:v>2.6847351825826791</c:v>
                </c:pt>
                <c:pt idx="762">
                  <c:v>2.6197351825826742</c:v>
                </c:pt>
                <c:pt idx="763">
                  <c:v>2.5469015825614072</c:v>
                </c:pt>
                <c:pt idx="764">
                  <c:v>2.7445715239405892</c:v>
                </c:pt>
                <c:pt idx="765">
                  <c:v>2.0884877385385892</c:v>
                </c:pt>
                <c:pt idx="766">
                  <c:v>1.9843205134131221</c:v>
                </c:pt>
                <c:pt idx="767">
                  <c:v>2.0665784480503282</c:v>
                </c:pt>
                <c:pt idx="768">
                  <c:v>2.2465784480503292</c:v>
                </c:pt>
                <c:pt idx="769">
                  <c:v>2.2465784480503292</c:v>
                </c:pt>
                <c:pt idx="770">
                  <c:v>2.4423098671080483</c:v>
                </c:pt>
                <c:pt idx="771">
                  <c:v>2.3901500771656887</c:v>
                </c:pt>
                <c:pt idx="772">
                  <c:v>2.2143944811280631</c:v>
                </c:pt>
                <c:pt idx="773">
                  <c:v>2.3555809999152499</c:v>
                </c:pt>
                <c:pt idx="774">
                  <c:v>2.2888828568440602</c:v>
                </c:pt>
                <c:pt idx="775">
                  <c:v>2.3988828568440574</c:v>
                </c:pt>
                <c:pt idx="776">
                  <c:v>2.3988828568440574</c:v>
                </c:pt>
                <c:pt idx="777">
                  <c:v>2.3988828568440574</c:v>
                </c:pt>
                <c:pt idx="778">
                  <c:v>2.1541343331721072</c:v>
                </c:pt>
                <c:pt idx="779">
                  <c:v>2.3259532693565541</c:v>
                </c:pt>
                <c:pt idx="780">
                  <c:v>2.3491217140256002</c:v>
                </c:pt>
                <c:pt idx="781">
                  <c:v>2.1169147921333975</c:v>
                </c:pt>
                <c:pt idx="782">
                  <c:v>2.3519147921333952</c:v>
                </c:pt>
                <c:pt idx="783">
                  <c:v>2.3519147921333952</c:v>
                </c:pt>
                <c:pt idx="784">
                  <c:v>2.5325418261848593</c:v>
                </c:pt>
                <c:pt idx="785">
                  <c:v>2.5613484732540859</c:v>
                </c:pt>
                <c:pt idx="786">
                  <c:v>2.6472985048231603</c:v>
                </c:pt>
                <c:pt idx="787">
                  <c:v>2.8601820764824355</c:v>
                </c:pt>
                <c:pt idx="788">
                  <c:v>2.8390637029747987</c:v>
                </c:pt>
                <c:pt idx="789">
                  <c:v>2.8390637029747987</c:v>
                </c:pt>
                <c:pt idx="790">
                  <c:v>2.8790637029747987</c:v>
                </c:pt>
                <c:pt idx="791">
                  <c:v>2.5545858620712902</c:v>
                </c:pt>
                <c:pt idx="792">
                  <c:v>2.2479504502868592</c:v>
                </c:pt>
                <c:pt idx="793">
                  <c:v>2.2716595107804141</c:v>
                </c:pt>
                <c:pt idx="794">
                  <c:v>2.3396344275670868</c:v>
                </c:pt>
                <c:pt idx="795">
                  <c:v>2.3787411238921581</c:v>
                </c:pt>
                <c:pt idx="796">
                  <c:v>2.6537411238921629</c:v>
                </c:pt>
                <c:pt idx="797">
                  <c:v>2.6537411238921629</c:v>
                </c:pt>
                <c:pt idx="798">
                  <c:v>2.6950465541779489</c:v>
                </c:pt>
                <c:pt idx="799">
                  <c:v>2.7525481637477394</c:v>
                </c:pt>
                <c:pt idx="800">
                  <c:v>2.6006103683559236</c:v>
                </c:pt>
                <c:pt idx="801">
                  <c:v>2.5654962143879212</c:v>
                </c:pt>
                <c:pt idx="802">
                  <c:v>2.665680293361282</c:v>
                </c:pt>
                <c:pt idx="803">
                  <c:v>2.6306802933612823</c:v>
                </c:pt>
                <c:pt idx="804">
                  <c:v>2.6306802933612823</c:v>
                </c:pt>
                <c:pt idx="805">
                  <c:v>2.4495667462128852</c:v>
                </c:pt>
                <c:pt idx="806">
                  <c:v>2.6306060660601029</c:v>
                </c:pt>
                <c:pt idx="807">
                  <c:v>2.7094240125211226</c:v>
                </c:pt>
                <c:pt idx="808">
                  <c:v>3.1514940932990125</c:v>
                </c:pt>
                <c:pt idx="809">
                  <c:v>3.3710162743154357</c:v>
                </c:pt>
                <c:pt idx="810">
                  <c:v>3.0560162743154358</c:v>
                </c:pt>
                <c:pt idx="811">
                  <c:v>3.0560162743154358</c:v>
                </c:pt>
                <c:pt idx="812">
                  <c:v>3.4365834033849527</c:v>
                </c:pt>
                <c:pt idx="813">
                  <c:v>3.2808365811552402</c:v>
                </c:pt>
                <c:pt idx="814">
                  <c:v>3.1088324327340429</c:v>
                </c:pt>
                <c:pt idx="815">
                  <c:v>3.1304299518937917</c:v>
                </c:pt>
                <c:pt idx="816">
                  <c:v>2.7614493655412335</c:v>
                </c:pt>
                <c:pt idx="817">
                  <c:v>3.1914493655412337</c:v>
                </c:pt>
                <c:pt idx="818">
                  <c:v>3.1914493655412337</c:v>
                </c:pt>
                <c:pt idx="819">
                  <c:v>3.008252779031753</c:v>
                </c:pt>
                <c:pt idx="820">
                  <c:v>3.0852327631585341</c:v>
                </c:pt>
                <c:pt idx="821">
                  <c:v>3.0336846766571952</c:v>
                </c:pt>
                <c:pt idx="822">
                  <c:v>3.3864515039401977</c:v>
                </c:pt>
                <c:pt idx="823">
                  <c:v>3.3076139408519096</c:v>
                </c:pt>
                <c:pt idx="824">
                  <c:v>3.3326139408519087</c:v>
                </c:pt>
                <c:pt idx="825">
                  <c:v>3.3326139408519087</c:v>
                </c:pt>
                <c:pt idx="826">
                  <c:v>3.286603120456367</c:v>
                </c:pt>
                <c:pt idx="827">
                  <c:v>3.2308624103412367</c:v>
                </c:pt>
                <c:pt idx="828">
                  <c:v>3.3910761323662157</c:v>
                </c:pt>
                <c:pt idx="829">
                  <c:v>3.7003388469225507</c:v>
                </c:pt>
                <c:pt idx="830">
                  <c:v>3.6203388469225501</c:v>
                </c:pt>
                <c:pt idx="831">
                  <c:v>3.6203388469225501</c:v>
                </c:pt>
                <c:pt idx="832">
                  <c:v>3.6203388469225501</c:v>
                </c:pt>
                <c:pt idx="833">
                  <c:v>3.4267858331681595</c:v>
                </c:pt>
                <c:pt idx="834">
                  <c:v>3.6107785159525196</c:v>
                </c:pt>
                <c:pt idx="835">
                  <c:v>3.4595161803956667</c:v>
                </c:pt>
                <c:pt idx="836">
                  <c:v>3.5031086727427363</c:v>
                </c:pt>
                <c:pt idx="837">
                  <c:v>3.6470359380047883</c:v>
                </c:pt>
                <c:pt idx="838">
                  <c:v>3.7020359380047867</c:v>
                </c:pt>
                <c:pt idx="839">
                  <c:v>3.7020359380047867</c:v>
                </c:pt>
                <c:pt idx="840">
                  <c:v>3.4799138294595395</c:v>
                </c:pt>
                <c:pt idx="841">
                  <c:v>3.4314616140156255</c:v>
                </c:pt>
                <c:pt idx="842">
                  <c:v>3.6131034561226612</c:v>
                </c:pt>
                <c:pt idx="843">
                  <c:v>3.5448209788440552</c:v>
                </c:pt>
                <c:pt idx="844">
                  <c:v>3.5887424973432669</c:v>
                </c:pt>
                <c:pt idx="845">
                  <c:v>3.738742497343265</c:v>
                </c:pt>
                <c:pt idx="846">
                  <c:v>3.738742497343265</c:v>
                </c:pt>
                <c:pt idx="847">
                  <c:v>3.5503564261850644</c:v>
                </c:pt>
                <c:pt idx="848">
                  <c:v>3.6710060767743231</c:v>
                </c:pt>
                <c:pt idx="849">
                  <c:v>3.7085428979909412</c:v>
                </c:pt>
                <c:pt idx="850">
                  <c:v>3.5576561141732186</c:v>
                </c:pt>
                <c:pt idx="851">
                  <c:v>3.8695297814562601</c:v>
                </c:pt>
                <c:pt idx="852">
                  <c:v>3.8195297814562572</c:v>
                </c:pt>
                <c:pt idx="853">
                  <c:v>3.8195297814562572</c:v>
                </c:pt>
                <c:pt idx="854">
                  <c:v>3.9307841878629413</c:v>
                </c:pt>
                <c:pt idx="855">
                  <c:v>3.8939437175296172</c:v>
                </c:pt>
                <c:pt idx="856">
                  <c:v>3.8713721767325913</c:v>
                </c:pt>
                <c:pt idx="857">
                  <c:v>4.0025917915476432</c:v>
                </c:pt>
                <c:pt idx="858">
                  <c:v>3.7479348247504221</c:v>
                </c:pt>
                <c:pt idx="859">
                  <c:v>3.542934824750418</c:v>
                </c:pt>
                <c:pt idx="860">
                  <c:v>3.542934824750418</c:v>
                </c:pt>
                <c:pt idx="861">
                  <c:v>3.5209863847825176</c:v>
                </c:pt>
                <c:pt idx="862">
                  <c:v>3.5372334281238427</c:v>
                </c:pt>
                <c:pt idx="863">
                  <c:v>3.3625214500858807</c:v>
                </c:pt>
                <c:pt idx="864">
                  <c:v>3.3276103432264001</c:v>
                </c:pt>
                <c:pt idx="865">
                  <c:v>3.6400320138048707</c:v>
                </c:pt>
                <c:pt idx="866">
                  <c:v>3.6800320138048717</c:v>
                </c:pt>
                <c:pt idx="867">
                  <c:v>3.6800320138048717</c:v>
                </c:pt>
                <c:pt idx="868">
                  <c:v>3.7699073897271602</c:v>
                </c:pt>
                <c:pt idx="869">
                  <c:v>3.7946450725507628</c:v>
                </c:pt>
                <c:pt idx="870">
                  <c:v>4.0231079190235342</c:v>
                </c:pt>
                <c:pt idx="871">
                  <c:v>4.1915133942251943</c:v>
                </c:pt>
                <c:pt idx="872">
                  <c:v>4.1892378288996586</c:v>
                </c:pt>
                <c:pt idx="873">
                  <c:v>4.5442378288996546</c:v>
                </c:pt>
                <c:pt idx="874">
                  <c:v>4.5442378288996546</c:v>
                </c:pt>
                <c:pt idx="875">
                  <c:v>4.5442378288996546</c:v>
                </c:pt>
                <c:pt idx="876">
                  <c:v>4.5270354165626685</c:v>
                </c:pt>
                <c:pt idx="877">
                  <c:v>4.6717747388820587</c:v>
                </c:pt>
                <c:pt idx="878">
                  <c:v>4.6554139133475445</c:v>
                </c:pt>
                <c:pt idx="879">
                  <c:v>4.839195140355609</c:v>
                </c:pt>
                <c:pt idx="880">
                  <c:v>4.839195140355609</c:v>
                </c:pt>
                <c:pt idx="881">
                  <c:v>4.839195140355609</c:v>
                </c:pt>
                <c:pt idx="882">
                  <c:v>4.7957383196422105</c:v>
                </c:pt>
                <c:pt idx="883">
                  <c:v>4.9967231495429694</c:v>
                </c:pt>
                <c:pt idx="884">
                  <c:v>4.7828831587673966</c:v>
                </c:pt>
                <c:pt idx="885">
                  <c:v>5.1926572365716375</c:v>
                </c:pt>
                <c:pt idx="886">
                  <c:v>5.5247825136670246</c:v>
                </c:pt>
                <c:pt idx="887">
                  <c:v>5.6047825136670255</c:v>
                </c:pt>
                <c:pt idx="888">
                  <c:v>5.6047825136670255</c:v>
                </c:pt>
                <c:pt idx="889">
                  <c:v>5.6709797920758724</c:v>
                </c:pt>
                <c:pt idx="890">
                  <c:v>5.9093591249173123</c:v>
                </c:pt>
                <c:pt idx="891">
                  <c:v>6.191263356210051</c:v>
                </c:pt>
                <c:pt idx="892">
                  <c:v>6.6140030763276645</c:v>
                </c:pt>
                <c:pt idx="893">
                  <c:v>6.7067095990400913</c:v>
                </c:pt>
                <c:pt idx="894">
                  <c:v>6.6617095990400905</c:v>
                </c:pt>
                <c:pt idx="895">
                  <c:v>6.6617095990400905</c:v>
                </c:pt>
                <c:pt idx="896">
                  <c:v>6.5341072870842298</c:v>
                </c:pt>
                <c:pt idx="897">
                  <c:v>6.2174207390551652</c:v>
                </c:pt>
                <c:pt idx="898">
                  <c:v>5.4705100162423168</c:v>
                </c:pt>
                <c:pt idx="899">
                  <c:v>5.5013594180525125</c:v>
                </c:pt>
                <c:pt idx="900">
                  <c:v>5.2679991573187106</c:v>
                </c:pt>
                <c:pt idx="901">
                  <c:v>5.4179991573187207</c:v>
                </c:pt>
                <c:pt idx="902">
                  <c:v>5.4179991573187207</c:v>
                </c:pt>
                <c:pt idx="903">
                  <c:v>5.0682587993189836</c:v>
                </c:pt>
                <c:pt idx="904">
                  <c:v>5.2296966439850294</c:v>
                </c:pt>
                <c:pt idx="905">
                  <c:v>5.4739964001824903</c:v>
                </c:pt>
                <c:pt idx="906">
                  <c:v>5.6350956302579061</c:v>
                </c:pt>
                <c:pt idx="907">
                  <c:v>5.5132935132719014</c:v>
                </c:pt>
                <c:pt idx="908">
                  <c:v>5.5182935132719004</c:v>
                </c:pt>
                <c:pt idx="909">
                  <c:v>5.5182935132719004</c:v>
                </c:pt>
                <c:pt idx="910">
                  <c:v>5.571973241056579</c:v>
                </c:pt>
                <c:pt idx="911">
                  <c:v>5.3916965922947924</c:v>
                </c:pt>
                <c:pt idx="912">
                  <c:v>5.6348812526593317</c:v>
                </c:pt>
                <c:pt idx="913">
                  <c:v>5.3048214915709027</c:v>
                </c:pt>
                <c:pt idx="914">
                  <c:v>5.4398214915709158</c:v>
                </c:pt>
                <c:pt idx="915">
                  <c:v>5.4398214915709158</c:v>
                </c:pt>
                <c:pt idx="916">
                  <c:v>5.4398214915709158</c:v>
                </c:pt>
                <c:pt idx="917">
                  <c:v>5.0038268640279355</c:v>
                </c:pt>
                <c:pt idx="918">
                  <c:v>4.9269609530468115</c:v>
                </c:pt>
                <c:pt idx="919">
                  <c:v>4.3377201798372367</c:v>
                </c:pt>
                <c:pt idx="920">
                  <c:v>4.3175649170826382</c:v>
                </c:pt>
                <c:pt idx="921">
                  <c:v>4.1446993938060954</c:v>
                </c:pt>
                <c:pt idx="922">
                  <c:v>4.2596993938061107</c:v>
                </c:pt>
                <c:pt idx="923">
                  <c:v>4.2596993938061107</c:v>
                </c:pt>
                <c:pt idx="924">
                  <c:v>4.3259060196982455</c:v>
                </c:pt>
                <c:pt idx="925">
                  <c:v>4.6435609925062975</c:v>
                </c:pt>
                <c:pt idx="926">
                  <c:v>4.7337541341974996</c:v>
                </c:pt>
                <c:pt idx="927">
                  <c:v>4.6502333010315473</c:v>
                </c:pt>
                <c:pt idx="928">
                  <c:v>5.0856432305681931</c:v>
                </c:pt>
                <c:pt idx="929">
                  <c:v>4.9106432305682004</c:v>
                </c:pt>
                <c:pt idx="930">
                  <c:v>4.9106432305682004</c:v>
                </c:pt>
                <c:pt idx="931">
                  <c:v>5.0125632106816784</c:v>
                </c:pt>
                <c:pt idx="932">
                  <c:v>5.0442182235029271</c:v>
                </c:pt>
                <c:pt idx="933">
                  <c:v>4.9594820721829294</c:v>
                </c:pt>
                <c:pt idx="934">
                  <c:v>5.1092347745831184</c:v>
                </c:pt>
                <c:pt idx="935">
                  <c:v>5.1161732950767753</c:v>
                </c:pt>
                <c:pt idx="936">
                  <c:v>5.4061732950767833</c:v>
                </c:pt>
                <c:pt idx="937">
                  <c:v>5.4061732950767833</c:v>
                </c:pt>
                <c:pt idx="938">
                  <c:v>5.4299716689341482</c:v>
                </c:pt>
                <c:pt idx="939">
                  <c:v>5.2302116866354416</c:v>
                </c:pt>
                <c:pt idx="940">
                  <c:v>4.922571516436915</c:v>
                </c:pt>
                <c:pt idx="941">
                  <c:v>5.1952124780860078</c:v>
                </c:pt>
                <c:pt idx="942">
                  <c:v>5.4588885934998519</c:v>
                </c:pt>
                <c:pt idx="943">
                  <c:v>5.4688885934998517</c:v>
                </c:pt>
                <c:pt idx="944">
                  <c:v>5.4688885934998517</c:v>
                </c:pt>
                <c:pt idx="945">
                  <c:v>6.0323674995165923</c:v>
                </c:pt>
                <c:pt idx="946">
                  <c:v>5.8268415511131764</c:v>
                </c:pt>
                <c:pt idx="947">
                  <c:v>5.6008796647843129</c:v>
                </c:pt>
                <c:pt idx="948">
                  <c:v>5.5646807797464151</c:v>
                </c:pt>
                <c:pt idx="949">
                  <c:v>5.5335310591140674</c:v>
                </c:pt>
                <c:pt idx="950">
                  <c:v>5.7435310591140674</c:v>
                </c:pt>
                <c:pt idx="951">
                  <c:v>5.7435310591140674</c:v>
                </c:pt>
                <c:pt idx="952">
                  <c:v>5.8169109031621895</c:v>
                </c:pt>
                <c:pt idx="953">
                  <c:v>5.7733426303299424</c:v>
                </c:pt>
                <c:pt idx="954">
                  <c:v>5.9527680316303107</c:v>
                </c:pt>
                <c:pt idx="955">
                  <c:v>6.3048081624803043</c:v>
                </c:pt>
                <c:pt idx="956">
                  <c:v>6.2555005929352845</c:v>
                </c:pt>
                <c:pt idx="957">
                  <c:v>6.4055005929352848</c:v>
                </c:pt>
                <c:pt idx="958">
                  <c:v>6.4055005929352848</c:v>
                </c:pt>
                <c:pt idx="959">
                  <c:v>6.1269337950122313</c:v>
                </c:pt>
                <c:pt idx="960">
                  <c:v>6.41322907268286</c:v>
                </c:pt>
                <c:pt idx="961">
                  <c:v>6.6714199551439153</c:v>
                </c:pt>
                <c:pt idx="962">
                  <c:v>6.9654264782869939</c:v>
                </c:pt>
                <c:pt idx="963">
                  <c:v>7.0382882770926489</c:v>
                </c:pt>
                <c:pt idx="964">
                  <c:v>7.2832882770926499</c:v>
                </c:pt>
                <c:pt idx="965">
                  <c:v>7.2832882770926499</c:v>
                </c:pt>
                <c:pt idx="966">
                  <c:v>7.4083422666816494</c:v>
                </c:pt>
                <c:pt idx="967">
                  <c:v>7.382233363370748</c:v>
                </c:pt>
                <c:pt idx="968">
                  <c:v>6.9959384161136864</c:v>
                </c:pt>
                <c:pt idx="969">
                  <c:v>7.0339780450881983</c:v>
                </c:pt>
                <c:pt idx="970">
                  <c:v>7.2526536066185221</c:v>
                </c:pt>
                <c:pt idx="971">
                  <c:v>7.4976536066185222</c:v>
                </c:pt>
                <c:pt idx="972">
                  <c:v>7.4976536066185222</c:v>
                </c:pt>
                <c:pt idx="973">
                  <c:v>7.1660282636937218</c:v>
                </c:pt>
                <c:pt idx="974">
                  <c:v>7.4091997137062391</c:v>
                </c:pt>
                <c:pt idx="975">
                  <c:v>7.316476272069135</c:v>
                </c:pt>
                <c:pt idx="976">
                  <c:v>7.4920413638761021</c:v>
                </c:pt>
                <c:pt idx="977">
                  <c:v>7.6057536897428504</c:v>
                </c:pt>
                <c:pt idx="978">
                  <c:v>7.8157536897428503</c:v>
                </c:pt>
                <c:pt idx="979">
                  <c:v>7.8157536897428503</c:v>
                </c:pt>
                <c:pt idx="980">
                  <c:v>7.8157536897428503</c:v>
                </c:pt>
                <c:pt idx="981">
                  <c:v>8.0525266261287296</c:v>
                </c:pt>
                <c:pt idx="982">
                  <c:v>7.4834244816239037</c:v>
                </c:pt>
                <c:pt idx="983">
                  <c:v>7.1365978986450216</c:v>
                </c:pt>
                <c:pt idx="984">
                  <c:v>7.0324926001726507</c:v>
                </c:pt>
                <c:pt idx="985">
                  <c:v>6.7674926001726421</c:v>
                </c:pt>
                <c:pt idx="986">
                  <c:v>6.7674926001726421</c:v>
                </c:pt>
                <c:pt idx="987">
                  <c:v>6.6804848923515099</c:v>
                </c:pt>
                <c:pt idx="988">
                  <c:v>6.8705592176536179</c:v>
                </c:pt>
                <c:pt idx="989">
                  <c:v>6.6842407517623519</c:v>
                </c:pt>
                <c:pt idx="990">
                  <c:v>6.8642623288986684</c:v>
                </c:pt>
                <c:pt idx="991">
                  <c:v>6.7444254177963545</c:v>
                </c:pt>
                <c:pt idx="992">
                  <c:v>7.0344254177963546</c:v>
                </c:pt>
                <c:pt idx="993">
                  <c:v>7.0344254177963546</c:v>
                </c:pt>
                <c:pt idx="994">
                  <c:v>6.7616512104130182</c:v>
                </c:pt>
                <c:pt idx="995">
                  <c:v>6.8273987299946404</c:v>
                </c:pt>
                <c:pt idx="996">
                  <c:v>6.5824816285762209</c:v>
                </c:pt>
                <c:pt idx="997">
                  <c:v>6.1218667317825908</c:v>
                </c:pt>
                <c:pt idx="998">
                  <c:v>5.8681903077976605</c:v>
                </c:pt>
                <c:pt idx="999">
                  <c:v>5.8231903077976606</c:v>
                </c:pt>
                <c:pt idx="1000">
                  <c:v>5.8231903077976606</c:v>
                </c:pt>
                <c:pt idx="1001">
                  <c:v>5.9307865830815834</c:v>
                </c:pt>
                <c:pt idx="1002">
                  <c:v>5.9834333755943421</c:v>
                </c:pt>
                <c:pt idx="1003">
                  <c:v>6.4052561983054623</c:v>
                </c:pt>
                <c:pt idx="1004">
                  <c:v>6.6422157040729743</c:v>
                </c:pt>
                <c:pt idx="1005">
                  <c:v>6.8713960757552508</c:v>
                </c:pt>
                <c:pt idx="1006">
                  <c:v>7.4763960757552503</c:v>
                </c:pt>
                <c:pt idx="1007">
                  <c:v>7.4763960757552503</c:v>
                </c:pt>
                <c:pt idx="1008">
                  <c:v>7.5291845459644255</c:v>
                </c:pt>
                <c:pt idx="1009">
                  <c:v>7.1825918364048853</c:v>
                </c:pt>
                <c:pt idx="1010">
                  <c:v>6.7650716648984055</c:v>
                </c:pt>
                <c:pt idx="1011">
                  <c:v>6.3116896361116694</c:v>
                </c:pt>
                <c:pt idx="1012">
                  <c:v>5.7816207693835988</c:v>
                </c:pt>
                <c:pt idx="1013">
                  <c:v>6.1066207693835901</c:v>
                </c:pt>
                <c:pt idx="1014">
                  <c:v>6.1066207693835901</c:v>
                </c:pt>
                <c:pt idx="1015">
                  <c:v>6.3117826247360318</c:v>
                </c:pt>
                <c:pt idx="1016">
                  <c:v>6.2756846335948584</c:v>
                </c:pt>
                <c:pt idx="1017">
                  <c:v>6.2205976764626465</c:v>
                </c:pt>
                <c:pt idx="1018">
                  <c:v>6.5137684449083402</c:v>
                </c:pt>
                <c:pt idx="1019">
                  <c:v>6.6248314915490765</c:v>
                </c:pt>
                <c:pt idx="1020">
                  <c:v>6.6098314915490803</c:v>
                </c:pt>
                <c:pt idx="1021">
                  <c:v>6.6098314915490803</c:v>
                </c:pt>
                <c:pt idx="1022">
                  <c:v>7.0178055547579001</c:v>
                </c:pt>
                <c:pt idx="1023">
                  <c:v>7.000193307772637</c:v>
                </c:pt>
                <c:pt idx="1024">
                  <c:v>7.0610735094994475</c:v>
                </c:pt>
                <c:pt idx="1025">
                  <c:v>7.2189659684110055</c:v>
                </c:pt>
                <c:pt idx="1026">
                  <c:v>6.9747758456081801</c:v>
                </c:pt>
                <c:pt idx="1027">
                  <c:v>7.0747758456081797</c:v>
                </c:pt>
                <c:pt idx="1028">
                  <c:v>7.0747758456081797</c:v>
                </c:pt>
                <c:pt idx="1029">
                  <c:v>6.9371279513428981</c:v>
                </c:pt>
                <c:pt idx="1030">
                  <c:v>7.0755471819686164</c:v>
                </c:pt>
                <c:pt idx="1031">
                  <c:v>6.76806847112318</c:v>
                </c:pt>
                <c:pt idx="1032">
                  <c:v>6.8563575945596407</c:v>
                </c:pt>
                <c:pt idx="1033">
                  <c:v>7.3064179002329244</c:v>
                </c:pt>
                <c:pt idx="1034">
                  <c:v>7.3064179002329244</c:v>
                </c:pt>
                <c:pt idx="1035">
                  <c:v>7.2914179002329238</c:v>
                </c:pt>
                <c:pt idx="1036">
                  <c:v>7.4659836613712605</c:v>
                </c:pt>
                <c:pt idx="1037">
                  <c:v>7.2592140629205497</c:v>
                </c:pt>
                <c:pt idx="1038">
                  <c:v>7.5523862251116469</c:v>
                </c:pt>
                <c:pt idx="1039">
                  <c:v>7.4493434415462065</c:v>
                </c:pt>
                <c:pt idx="1040">
                  <c:v>7.4596022995650424</c:v>
                </c:pt>
                <c:pt idx="1041">
                  <c:v>7.8146022995650366</c:v>
                </c:pt>
                <c:pt idx="1042">
                  <c:v>7.8146022995650366</c:v>
                </c:pt>
                <c:pt idx="1043">
                  <c:v>7.9900612297921034</c:v>
                </c:pt>
                <c:pt idx="1044">
                  <c:v>8.1112552765855739</c:v>
                </c:pt>
                <c:pt idx="1045">
                  <c:v>8.1809254099868109</c:v>
                </c:pt>
                <c:pt idx="1046">
                  <c:v>8.1756960112222856</c:v>
                </c:pt>
                <c:pt idx="1047">
                  <c:v>8.3837538138098147</c:v>
                </c:pt>
                <c:pt idx="1048">
                  <c:v>9.1437538138097878</c:v>
                </c:pt>
                <c:pt idx="1049">
                  <c:v>9.1437538138097878</c:v>
                </c:pt>
                <c:pt idx="1050">
                  <c:v>9.3679400180181762</c:v>
                </c:pt>
                <c:pt idx="1051">
                  <c:v>9.273939920641034</c:v>
                </c:pt>
                <c:pt idx="1052">
                  <c:v>8.7150416847666392</c:v>
                </c:pt>
                <c:pt idx="1053">
                  <c:v>8.4892663632685448</c:v>
                </c:pt>
                <c:pt idx="1054">
                  <c:v>8.6744081052340309</c:v>
                </c:pt>
                <c:pt idx="1055">
                  <c:v>9.1444081052340085</c:v>
                </c:pt>
                <c:pt idx="1056">
                  <c:v>9.1444081052340085</c:v>
                </c:pt>
                <c:pt idx="1057">
                  <c:v>9.4659231922271054</c:v>
                </c:pt>
                <c:pt idx="1058">
                  <c:v>8.8062558873901349</c:v>
                </c:pt>
                <c:pt idx="1059">
                  <c:v>9.134900680971656</c:v>
                </c:pt>
                <c:pt idx="1060">
                  <c:v>9.4299006809716879</c:v>
                </c:pt>
                <c:pt idx="1061">
                  <c:v>9.4299006809716879</c:v>
                </c:pt>
                <c:pt idx="1062">
                  <c:v>9.4299006809716879</c:v>
                </c:pt>
                <c:pt idx="1063">
                  <c:v>9.4299006809716879</c:v>
                </c:pt>
                <c:pt idx="1064">
                  <c:v>9.6269186234124025</c:v>
                </c:pt>
                <c:pt idx="1065">
                  <c:v>8.8686683036719476</c:v>
                </c:pt>
                <c:pt idx="1066">
                  <c:v>8.9134985932611706</c:v>
                </c:pt>
                <c:pt idx="1067">
                  <c:v>8.4265482756446808</c:v>
                </c:pt>
                <c:pt idx="1068">
                  <c:v>8.3681410344789224</c:v>
                </c:pt>
                <c:pt idx="1069">
                  <c:v>8.4081410344789127</c:v>
                </c:pt>
                <c:pt idx="1070">
                  <c:v>8.4081410344789127</c:v>
                </c:pt>
                <c:pt idx="1071">
                  <c:v>8.345928497136418</c:v>
                </c:pt>
                <c:pt idx="1072">
                  <c:v>7.9469888694701805</c:v>
                </c:pt>
                <c:pt idx="1073">
                  <c:v>7.5299551168716379</c:v>
                </c:pt>
                <c:pt idx="1074">
                  <c:v>7.1345394329306515</c:v>
                </c:pt>
                <c:pt idx="1075">
                  <c:v>7.0733397497408248</c:v>
                </c:pt>
                <c:pt idx="1076">
                  <c:v>6.8733397497408184</c:v>
                </c:pt>
                <c:pt idx="1077">
                  <c:v>6.8733397497408184</c:v>
                </c:pt>
                <c:pt idx="1078">
                  <c:v>6.7204168896448229</c:v>
                </c:pt>
                <c:pt idx="1079">
                  <c:v>6.6192919243732122</c:v>
                </c:pt>
                <c:pt idx="1080">
                  <c:v>6.6464940857675732</c:v>
                </c:pt>
                <c:pt idx="1081">
                  <c:v>6.5820687978745926</c:v>
                </c:pt>
                <c:pt idx="1082">
                  <c:v>6.6798244722069615</c:v>
                </c:pt>
                <c:pt idx="1083">
                  <c:v>6.4548244722069477</c:v>
                </c:pt>
                <c:pt idx="1084">
                  <c:v>6.4548244722069477</c:v>
                </c:pt>
                <c:pt idx="1085">
                  <c:v>6.6701152486137918</c:v>
                </c:pt>
                <c:pt idx="1086">
                  <c:v>6.8587332165847075</c:v>
                </c:pt>
                <c:pt idx="1087">
                  <c:v>7.4892083219676682</c:v>
                </c:pt>
                <c:pt idx="1088">
                  <c:v>7.6900891718140976</c:v>
                </c:pt>
                <c:pt idx="1089">
                  <c:v>7.4850891718140984</c:v>
                </c:pt>
                <c:pt idx="1090">
                  <c:v>7.4850891718140984</c:v>
                </c:pt>
                <c:pt idx="1091">
                  <c:v>7.4850891718140984</c:v>
                </c:pt>
                <c:pt idx="1092">
                  <c:v>7.7463899762625754</c:v>
                </c:pt>
                <c:pt idx="1093">
                  <c:v>7.5944356074260746</c:v>
                </c:pt>
                <c:pt idx="1094">
                  <c:v>7.5445473609661349</c:v>
                </c:pt>
                <c:pt idx="1095">
                  <c:v>7.7765971564136676</c:v>
                </c:pt>
                <c:pt idx="1096">
                  <c:v>7.7315971564136694</c:v>
                </c:pt>
                <c:pt idx="1097">
                  <c:v>7.7315971564136694</c:v>
                </c:pt>
                <c:pt idx="1098">
                  <c:v>7.7315971564136694</c:v>
                </c:pt>
                <c:pt idx="1099">
                  <c:v>8.355213449292183</c:v>
                </c:pt>
                <c:pt idx="1100">
                  <c:v>8.195997146701739</c:v>
                </c:pt>
                <c:pt idx="1101">
                  <c:v>8.2572223644552185</c:v>
                </c:pt>
                <c:pt idx="1102">
                  <c:v>8.1536852975209619</c:v>
                </c:pt>
                <c:pt idx="1103">
                  <c:v>7.0602336383482696</c:v>
                </c:pt>
                <c:pt idx="1104">
                  <c:v>8.0502336383482955</c:v>
                </c:pt>
                <c:pt idx="1105">
                  <c:v>8.0502336383482955</c:v>
                </c:pt>
                <c:pt idx="1106">
                  <c:v>7.8045963452646374</c:v>
                </c:pt>
                <c:pt idx="1107">
                  <c:v>8.0180029696965889</c:v>
                </c:pt>
                <c:pt idx="1108">
                  <c:v>7.7972843652666768</c:v>
                </c:pt>
                <c:pt idx="1109">
                  <c:v>7.3912663595176173</c:v>
                </c:pt>
                <c:pt idx="1110">
                  <c:v>7.0974472485201145</c:v>
                </c:pt>
                <c:pt idx="1111">
                  <c:v>7.1974472485201053</c:v>
                </c:pt>
                <c:pt idx="1112">
                  <c:v>7.1974472485201053</c:v>
                </c:pt>
                <c:pt idx="1113">
                  <c:v>7.1974472485201053</c:v>
                </c:pt>
                <c:pt idx="1114">
                  <c:v>7.6675331876391155</c:v>
                </c:pt>
                <c:pt idx="1115">
                  <c:v>8.2495352847167513</c:v>
                </c:pt>
                <c:pt idx="1116">
                  <c:v>8.4046724130474448</c:v>
                </c:pt>
                <c:pt idx="1117">
                  <c:v>8.2704186144939502</c:v>
                </c:pt>
                <c:pt idx="1118">
                  <c:v>8.1254186144939524</c:v>
                </c:pt>
                <c:pt idx="1119">
                  <c:v>8.1254186144939524</c:v>
                </c:pt>
                <c:pt idx="1120">
                  <c:v>8.1738709270282648</c:v>
                </c:pt>
                <c:pt idx="1121">
                  <c:v>8.0993680725078114</c:v>
                </c:pt>
                <c:pt idx="1122">
                  <c:v>8.4363817088438413</c:v>
                </c:pt>
                <c:pt idx="1123">
                  <c:v>8.5820248296183728</c:v>
                </c:pt>
                <c:pt idx="1124">
                  <c:v>8.5672436030928072</c:v>
                </c:pt>
                <c:pt idx="1125">
                  <c:v>8.5672436030928072</c:v>
                </c:pt>
                <c:pt idx="1126">
                  <c:v>8.5672436030928072</c:v>
                </c:pt>
                <c:pt idx="1127">
                  <c:v>8.7478922579761687</c:v>
                </c:pt>
                <c:pt idx="1128">
                  <c:v>9.093707478804804</c:v>
                </c:pt>
                <c:pt idx="1129">
                  <c:v>9.0434757378343029</c:v>
                </c:pt>
                <c:pt idx="1130">
                  <c:v>8.6264464373264058</c:v>
                </c:pt>
                <c:pt idx="1131">
                  <c:v>8.3991560753030416</c:v>
                </c:pt>
                <c:pt idx="1132">
                  <c:v>8.2591560753030357</c:v>
                </c:pt>
                <c:pt idx="1133">
                  <c:v>8.2591560753030357</c:v>
                </c:pt>
                <c:pt idx="1134">
                  <c:v>8.260333904643705</c:v>
                </c:pt>
                <c:pt idx="1135">
                  <c:v>8.2042677455038593</c:v>
                </c:pt>
                <c:pt idx="1136">
                  <c:v>8.2738520115731156</c:v>
                </c:pt>
                <c:pt idx="1137">
                  <c:v>8.0995815492537542</c:v>
                </c:pt>
                <c:pt idx="1138">
                  <c:v>7.6049230413049695</c:v>
                </c:pt>
                <c:pt idx="1139">
                  <c:v>7.6449230413049705</c:v>
                </c:pt>
                <c:pt idx="1140">
                  <c:v>7.6449230413049705</c:v>
                </c:pt>
                <c:pt idx="1141">
                  <c:v>7.6449230413049705</c:v>
                </c:pt>
                <c:pt idx="1142">
                  <c:v>7.7756997593108483</c:v>
                </c:pt>
                <c:pt idx="1143">
                  <c:v>7.4215623616606434</c:v>
                </c:pt>
                <c:pt idx="1144">
                  <c:v>7.6159068802368459</c:v>
                </c:pt>
                <c:pt idx="1145">
                  <c:v>7.8832896092403404</c:v>
                </c:pt>
                <c:pt idx="1146">
                  <c:v>8.1882896092403357</c:v>
                </c:pt>
                <c:pt idx="1147">
                  <c:v>8.1882896092403357</c:v>
                </c:pt>
                <c:pt idx="1148">
                  <c:v>8.2607767194916146</c:v>
                </c:pt>
                <c:pt idx="1149">
                  <c:v>8.3566319873524577</c:v>
                </c:pt>
                <c:pt idx="1150">
                  <c:v>8.491717095730845</c:v>
                </c:pt>
                <c:pt idx="1151">
                  <c:v>8.3747432874420547</c:v>
                </c:pt>
                <c:pt idx="1152">
                  <c:v>8.4868936780577968</c:v>
                </c:pt>
                <c:pt idx="1153">
                  <c:v>8.4868936780577968</c:v>
                </c:pt>
                <c:pt idx="1154">
                  <c:v>8.4868936780577968</c:v>
                </c:pt>
                <c:pt idx="1155">
                  <c:v>8.3550855261853805</c:v>
                </c:pt>
                <c:pt idx="1156">
                  <c:v>8.2366063124254847</c:v>
                </c:pt>
                <c:pt idx="1157">
                  <c:v>8.1697683821886891</c:v>
                </c:pt>
                <c:pt idx="1158">
                  <c:v>8.0759574206943689</c:v>
                </c:pt>
                <c:pt idx="1159">
                  <c:v>8.3231012908278927</c:v>
                </c:pt>
                <c:pt idx="1160">
                  <c:v>8.5431012908278934</c:v>
                </c:pt>
                <c:pt idx="1161">
                  <c:v>8.5431012908278934</c:v>
                </c:pt>
                <c:pt idx="1162">
                  <c:v>8.4263044697301499</c:v>
                </c:pt>
                <c:pt idx="1163">
                  <c:v>8.3221504993984698</c:v>
                </c:pt>
                <c:pt idx="1164">
                  <c:v>8.1784885299425447</c:v>
                </c:pt>
                <c:pt idx="1165">
                  <c:v>7.9215148752411855</c:v>
                </c:pt>
                <c:pt idx="1166">
                  <c:v>7.7056623945865397</c:v>
                </c:pt>
                <c:pt idx="1167">
                  <c:v>7.8306623945865397</c:v>
                </c:pt>
                <c:pt idx="1168">
                  <c:v>7.8306623945865397</c:v>
                </c:pt>
                <c:pt idx="1169">
                  <c:v>7.2839783532393314</c:v>
                </c:pt>
                <c:pt idx="1170">
                  <c:v>7.4072238794131584</c:v>
                </c:pt>
                <c:pt idx="1171">
                  <c:v>7.5822007529736606</c:v>
                </c:pt>
                <c:pt idx="1172">
                  <c:v>7.6706643964925494</c:v>
                </c:pt>
                <c:pt idx="1173">
                  <c:v>7.6806659975647129</c:v>
                </c:pt>
                <c:pt idx="1174">
                  <c:v>7.8656659975647125</c:v>
                </c:pt>
                <c:pt idx="1175">
                  <c:v>7.8656659975647125</c:v>
                </c:pt>
                <c:pt idx="1176">
                  <c:v>7.8804233828525794</c:v>
                </c:pt>
                <c:pt idx="1177">
                  <c:v>7.9780081622660983</c:v>
                </c:pt>
                <c:pt idx="1178">
                  <c:v>7.7189030687704685</c:v>
                </c:pt>
                <c:pt idx="1179">
                  <c:v>7.7218790984287384</c:v>
                </c:pt>
                <c:pt idx="1180">
                  <c:v>7.4935140138637202</c:v>
                </c:pt>
                <c:pt idx="1181">
                  <c:v>7.58351401386372</c:v>
                </c:pt>
                <c:pt idx="1182">
                  <c:v>7.58351401386372</c:v>
                </c:pt>
                <c:pt idx="1183">
                  <c:v>7.605130345722884</c:v>
                </c:pt>
                <c:pt idx="1184">
                  <c:v>7.7176730920977423</c:v>
                </c:pt>
                <c:pt idx="1185">
                  <c:v>7.8661758215245605</c:v>
                </c:pt>
                <c:pt idx="1186">
                  <c:v>8.017680876979222</c:v>
                </c:pt>
                <c:pt idx="1187">
                  <c:v>8.2276808769791998</c:v>
                </c:pt>
                <c:pt idx="1188">
                  <c:v>8.2276808769791998</c:v>
                </c:pt>
                <c:pt idx="1189">
                  <c:v>8.2276808769791998</c:v>
                </c:pt>
                <c:pt idx="1190">
                  <c:v>8.3546029390981023</c:v>
                </c:pt>
                <c:pt idx="1191">
                  <c:v>8.0410781060581442</c:v>
                </c:pt>
                <c:pt idx="1192">
                  <c:v>7.5564390544680942</c:v>
                </c:pt>
                <c:pt idx="1193">
                  <c:v>7.4227723250042494</c:v>
                </c:pt>
                <c:pt idx="1194">
                  <c:v>7.5369271723441331</c:v>
                </c:pt>
                <c:pt idx="1195">
                  <c:v>7.5619271723441184</c:v>
                </c:pt>
                <c:pt idx="1196">
                  <c:v>7.5619271723441184</c:v>
                </c:pt>
                <c:pt idx="1197">
                  <c:v>7.4970689050476853</c:v>
                </c:pt>
                <c:pt idx="1198">
                  <c:v>7.3223094305726564</c:v>
                </c:pt>
                <c:pt idx="1199">
                  <c:v>7.6327203434803952</c:v>
                </c:pt>
                <c:pt idx="1200">
                  <c:v>7.7309639687196734</c:v>
                </c:pt>
                <c:pt idx="1201">
                  <c:v>7.7573352708315246</c:v>
                </c:pt>
                <c:pt idx="1202">
                  <c:v>7.9423352708315242</c:v>
                </c:pt>
                <c:pt idx="1203">
                  <c:v>7.9423352708315242</c:v>
                </c:pt>
                <c:pt idx="1204">
                  <c:v>7.8818183011156471</c:v>
                </c:pt>
                <c:pt idx="1205">
                  <c:v>8.1402814407552917</c:v>
                </c:pt>
                <c:pt idx="1206">
                  <c:v>8.2626575652791736</c:v>
                </c:pt>
                <c:pt idx="1207">
                  <c:v>8.0995221676673204</c:v>
                </c:pt>
                <c:pt idx="1208">
                  <c:v>8.2732531187070144</c:v>
                </c:pt>
                <c:pt idx="1209">
                  <c:v>8.158253118707016</c:v>
                </c:pt>
                <c:pt idx="1210">
                  <c:v>8.158253118707016</c:v>
                </c:pt>
                <c:pt idx="1211">
                  <c:v>8.2192720467932219</c:v>
                </c:pt>
                <c:pt idx="1212">
                  <c:v>8.1317343110100815</c:v>
                </c:pt>
                <c:pt idx="1213">
                  <c:v>8.0631162106913568</c:v>
                </c:pt>
                <c:pt idx="1214">
                  <c:v>8.1059145831620203</c:v>
                </c:pt>
                <c:pt idx="1215">
                  <c:v>8.0628529433167628</c:v>
                </c:pt>
                <c:pt idx="1216">
                  <c:v>8.3628529433167724</c:v>
                </c:pt>
                <c:pt idx="1217">
                  <c:v>8.3628529433167724</c:v>
                </c:pt>
                <c:pt idx="1218">
                  <c:v>8.3841749958732468</c:v>
                </c:pt>
                <c:pt idx="1219">
                  <c:v>8.3457804905498527</c:v>
                </c:pt>
                <c:pt idx="1220">
                  <c:v>7.9024995713916812</c:v>
                </c:pt>
                <c:pt idx="1221">
                  <c:v>7.5404024346223277</c:v>
                </c:pt>
                <c:pt idx="1222">
                  <c:v>7.4303013544023973</c:v>
                </c:pt>
                <c:pt idx="1223">
                  <c:v>7.4953013544023914</c:v>
                </c:pt>
                <c:pt idx="1224">
                  <c:v>7.4953013544023914</c:v>
                </c:pt>
                <c:pt idx="1225">
                  <c:v>7.8144281825956039</c:v>
                </c:pt>
                <c:pt idx="1226">
                  <c:v>7.7324309520323684</c:v>
                </c:pt>
                <c:pt idx="1227">
                  <c:v>7.7051302699708755</c:v>
                </c:pt>
                <c:pt idx="1228">
                  <c:v>7.7207022196875386</c:v>
                </c:pt>
                <c:pt idx="1229">
                  <c:v>7.5299444641807236</c:v>
                </c:pt>
                <c:pt idx="1230">
                  <c:v>7.5249444641807139</c:v>
                </c:pt>
                <c:pt idx="1231">
                  <c:v>7.5249444641807139</c:v>
                </c:pt>
                <c:pt idx="1232">
                  <c:v>7.2339549005285715</c:v>
                </c:pt>
                <c:pt idx="1233">
                  <c:v>7.1298612735363696</c:v>
                </c:pt>
                <c:pt idx="1234">
                  <c:v>6.7300903739591424</c:v>
                </c:pt>
                <c:pt idx="1235">
                  <c:v>6.4298337023729033</c:v>
                </c:pt>
                <c:pt idx="1236">
                  <c:v>6.5609357400401764</c:v>
                </c:pt>
                <c:pt idx="1237">
                  <c:v>6.5609357400401764</c:v>
                </c:pt>
                <c:pt idx="1238">
                  <c:v>6.5609357400401764</c:v>
                </c:pt>
                <c:pt idx="1239">
                  <c:v>6.6235782699392454</c:v>
                </c:pt>
                <c:pt idx="1240">
                  <c:v>6.4325259609020291</c:v>
                </c:pt>
                <c:pt idx="1241">
                  <c:v>6.7495518549185949</c:v>
                </c:pt>
                <c:pt idx="1242">
                  <c:v>7.1635503998888979</c:v>
                </c:pt>
                <c:pt idx="1243">
                  <c:v>7.1770424254347862</c:v>
                </c:pt>
                <c:pt idx="1244">
                  <c:v>7.1770424254347862</c:v>
                </c:pt>
                <c:pt idx="1245">
                  <c:v>7.1770424254347862</c:v>
                </c:pt>
                <c:pt idx="1246">
                  <c:v>7.1770424254347862</c:v>
                </c:pt>
                <c:pt idx="1247">
                  <c:v>7.1363582493795805</c:v>
                </c:pt>
                <c:pt idx="1248">
                  <c:v>7.1485435093432885</c:v>
                </c:pt>
                <c:pt idx="1249">
                  <c:v>7.3010486721264005</c:v>
                </c:pt>
                <c:pt idx="1250">
                  <c:v>6.8915117848148473</c:v>
                </c:pt>
                <c:pt idx="1251">
                  <c:v>6.7365117848148532</c:v>
                </c:pt>
                <c:pt idx="1252">
                  <c:v>6.7365117848148532</c:v>
                </c:pt>
                <c:pt idx="1253">
                  <c:v>6.6762590974800124</c:v>
                </c:pt>
                <c:pt idx="1254">
                  <c:v>6.5419693408597084</c:v>
                </c:pt>
                <c:pt idx="1255">
                  <c:v>6.4476523974879925</c:v>
                </c:pt>
                <c:pt idx="1256">
                  <c:v>6.6621479098690486</c:v>
                </c:pt>
                <c:pt idx="1257">
                  <c:v>6.5215637650266824</c:v>
                </c:pt>
                <c:pt idx="1258">
                  <c:v>6.5115637650266889</c:v>
                </c:pt>
                <c:pt idx="1259">
                  <c:v>6.5115637650266889</c:v>
                </c:pt>
                <c:pt idx="1260">
                  <c:v>6.6064911380270877</c:v>
                </c:pt>
                <c:pt idx="1261">
                  <c:v>6.3232994715845994</c:v>
                </c:pt>
                <c:pt idx="1262">
                  <c:v>6.0182321164259296</c:v>
                </c:pt>
                <c:pt idx="1263">
                  <c:v>5.8966481026857513</c:v>
                </c:pt>
                <c:pt idx="1264">
                  <c:v>5.7384357909505903</c:v>
                </c:pt>
                <c:pt idx="1265">
                  <c:v>5.7084357909505901</c:v>
                </c:pt>
                <c:pt idx="1266">
                  <c:v>5.7084357909505901</c:v>
                </c:pt>
                <c:pt idx="1267">
                  <c:v>5.7952603836041208</c:v>
                </c:pt>
                <c:pt idx="1268">
                  <c:v>5.5353468153316117</c:v>
                </c:pt>
                <c:pt idx="1269">
                  <c:v>5.3873376412375427</c:v>
                </c:pt>
                <c:pt idx="1270">
                  <c:v>5.4118561560811322</c:v>
                </c:pt>
                <c:pt idx="1271">
                  <c:v>5.7413784604943192</c:v>
                </c:pt>
                <c:pt idx="1272">
                  <c:v>5.7863784604943191</c:v>
                </c:pt>
                <c:pt idx="1273">
                  <c:v>5.7863784604943191</c:v>
                </c:pt>
                <c:pt idx="1274">
                  <c:v>5.7523195581602806</c:v>
                </c:pt>
                <c:pt idx="1275">
                  <c:v>5.3597811681852496</c:v>
                </c:pt>
                <c:pt idx="1276">
                  <c:v>5.5134953363122285</c:v>
                </c:pt>
                <c:pt idx="1277">
                  <c:v>5.409373007997373</c:v>
                </c:pt>
                <c:pt idx="1278">
                  <c:v>5.4106329815826619</c:v>
                </c:pt>
                <c:pt idx="1279">
                  <c:v>5.2406329815826656</c:v>
                </c:pt>
                <c:pt idx="1280">
                  <c:v>5.2406329815826656</c:v>
                </c:pt>
                <c:pt idx="1281">
                  <c:v>5.2406329815826656</c:v>
                </c:pt>
                <c:pt idx="1282">
                  <c:v>5.2855626209054458</c:v>
                </c:pt>
                <c:pt idx="1283">
                  <c:v>5.1510937215165429</c:v>
                </c:pt>
                <c:pt idx="1284">
                  <c:v>5.35423303579344</c:v>
                </c:pt>
                <c:pt idx="1285">
                  <c:v>5.4731868592137145</c:v>
                </c:pt>
                <c:pt idx="1286">
                  <c:v>5.7081868592137033</c:v>
                </c:pt>
                <c:pt idx="1287">
                  <c:v>5.7081868592137033</c:v>
                </c:pt>
                <c:pt idx="1288">
                  <c:v>5.6313630088380302</c:v>
                </c:pt>
                <c:pt idx="1289">
                  <c:v>5.7060687327065134</c:v>
                </c:pt>
                <c:pt idx="1290">
                  <c:v>5.6582543421557734</c:v>
                </c:pt>
                <c:pt idx="1291">
                  <c:v>5.7218626607984096</c:v>
                </c:pt>
                <c:pt idx="1292">
                  <c:v>5.6526270390356865</c:v>
                </c:pt>
                <c:pt idx="1293">
                  <c:v>5.4026270390356874</c:v>
                </c:pt>
                <c:pt idx="1294">
                  <c:v>5.4026270390356874</c:v>
                </c:pt>
                <c:pt idx="1295">
                  <c:v>5.4356202426343394</c:v>
                </c:pt>
                <c:pt idx="1296">
                  <c:v>5.5186083883595884</c:v>
                </c:pt>
                <c:pt idx="1297">
                  <c:v>5.545249454292243</c:v>
                </c:pt>
                <c:pt idx="1298">
                  <c:v>5.5845809259656765</c:v>
                </c:pt>
                <c:pt idx="1299">
                  <c:v>5.7471311739080857</c:v>
                </c:pt>
                <c:pt idx="1300">
                  <c:v>5.7221311739080845</c:v>
                </c:pt>
                <c:pt idx="1301">
                  <c:v>5.7221311739080845</c:v>
                </c:pt>
                <c:pt idx="1302">
                  <c:v>5.90970405146121</c:v>
                </c:pt>
                <c:pt idx="1303">
                  <c:v>5.9116026104267334</c:v>
                </c:pt>
                <c:pt idx="1304">
                  <c:v>5.7237709969328714</c:v>
                </c:pt>
                <c:pt idx="1305">
                  <c:v>5.8857026497033518</c:v>
                </c:pt>
                <c:pt idx="1306">
                  <c:v>5.8057668611553241</c:v>
                </c:pt>
                <c:pt idx="1307">
                  <c:v>5.8057668611553241</c:v>
                </c:pt>
                <c:pt idx="1308">
                  <c:v>5.7957668611553244</c:v>
                </c:pt>
                <c:pt idx="1309">
                  <c:v>6.2245280093727375</c:v>
                </c:pt>
                <c:pt idx="1310">
                  <c:v>6.0878741493360078</c:v>
                </c:pt>
                <c:pt idx="1311">
                  <c:v>6.1653896931794643</c:v>
                </c:pt>
                <c:pt idx="1312">
                  <c:v>6.1028892615187544</c:v>
                </c:pt>
                <c:pt idx="1313">
                  <c:v>6.0106499083751164</c:v>
                </c:pt>
                <c:pt idx="1314">
                  <c:v>6.1906499083751152</c:v>
                </c:pt>
                <c:pt idx="1315">
                  <c:v>6.1906499083751152</c:v>
                </c:pt>
                <c:pt idx="1316">
                  <c:v>6.2267289541531445</c:v>
                </c:pt>
                <c:pt idx="1317">
                  <c:v>6.2176577658856704</c:v>
                </c:pt>
                <c:pt idx="1318">
                  <c:v>6.11053211290099</c:v>
                </c:pt>
                <c:pt idx="1319">
                  <c:v>5.8596413245841372</c:v>
                </c:pt>
                <c:pt idx="1320">
                  <c:v>5.8371871705411458</c:v>
                </c:pt>
                <c:pt idx="1321">
                  <c:v>5.9071871705411461</c:v>
                </c:pt>
                <c:pt idx="1322">
                  <c:v>5.9071871705411461</c:v>
                </c:pt>
                <c:pt idx="1323">
                  <c:v>5.9387967692371362</c:v>
                </c:pt>
                <c:pt idx="1324">
                  <c:v>6.1021340386758602</c:v>
                </c:pt>
                <c:pt idx="1325">
                  <c:v>6.1309276881848538</c:v>
                </c:pt>
                <c:pt idx="1326">
                  <c:v>6.1364544910971084</c:v>
                </c:pt>
                <c:pt idx="1327">
                  <c:v>6.2160119486527741</c:v>
                </c:pt>
                <c:pt idx="1328">
                  <c:v>6.3110119486527685</c:v>
                </c:pt>
                <c:pt idx="1329">
                  <c:v>6.3110119486527685</c:v>
                </c:pt>
                <c:pt idx="1330">
                  <c:v>6.4219864757267295</c:v>
                </c:pt>
                <c:pt idx="1331">
                  <c:v>6.4557587219470838</c:v>
                </c:pt>
                <c:pt idx="1332">
                  <c:v>6.4359229005643428</c:v>
                </c:pt>
                <c:pt idx="1333">
                  <c:v>6.5671294115603915</c:v>
                </c:pt>
                <c:pt idx="1334">
                  <c:v>6.7653482352040424</c:v>
                </c:pt>
                <c:pt idx="1335">
                  <c:v>6.8703482352040481</c:v>
                </c:pt>
                <c:pt idx="1336">
                  <c:v>6.8703482352040481</c:v>
                </c:pt>
                <c:pt idx="1337">
                  <c:v>7.0235689590940495</c:v>
                </c:pt>
                <c:pt idx="1338">
                  <c:v>7.0322500037713933</c:v>
                </c:pt>
                <c:pt idx="1339">
                  <c:v>6.9223117659364455</c:v>
                </c:pt>
                <c:pt idx="1340">
                  <c:v>6.8569045171691307</c:v>
                </c:pt>
                <c:pt idx="1341">
                  <c:v>6.9399992396926713</c:v>
                </c:pt>
                <c:pt idx="1342">
                  <c:v>6.9499992396926702</c:v>
                </c:pt>
                <c:pt idx="1343">
                  <c:v>6.9499992396926702</c:v>
                </c:pt>
                <c:pt idx="1344">
                  <c:v>6.9499992396926702</c:v>
                </c:pt>
                <c:pt idx="1345">
                  <c:v>6.9027380759609187</c:v>
                </c:pt>
                <c:pt idx="1346">
                  <c:v>6.9941339638971254</c:v>
                </c:pt>
                <c:pt idx="1347">
                  <c:v>7.1608571727733965</c:v>
                </c:pt>
                <c:pt idx="1348">
                  <c:v>7.2487767761715416</c:v>
                </c:pt>
                <c:pt idx="1349">
                  <c:v>7.2487767761715416</c:v>
                </c:pt>
                <c:pt idx="1350">
                  <c:v>7.2487767761715416</c:v>
                </c:pt>
                <c:pt idx="1351">
                  <c:v>7.5136615474415374</c:v>
                </c:pt>
                <c:pt idx="1352">
                  <c:v>7.5536239773171854</c:v>
                </c:pt>
                <c:pt idx="1353">
                  <c:v>7.3321238021931734</c:v>
                </c:pt>
                <c:pt idx="1354">
                  <c:v>7.2481696432091534</c:v>
                </c:pt>
                <c:pt idx="1355">
                  <c:v>7.1308375718360333</c:v>
                </c:pt>
                <c:pt idx="1356">
                  <c:v>7.1108375718360284</c:v>
                </c:pt>
                <c:pt idx="1357">
                  <c:v>7.1108375718360284</c:v>
                </c:pt>
                <c:pt idx="1358">
                  <c:v>7.2158773574843069</c:v>
                </c:pt>
                <c:pt idx="1359">
                  <c:v>7.3651089057386327</c:v>
                </c:pt>
                <c:pt idx="1360">
                  <c:v>7.6486507668567745</c:v>
                </c:pt>
                <c:pt idx="1361">
                  <c:v>7.6033538111320569</c:v>
                </c:pt>
                <c:pt idx="1362">
                  <c:v>7.5549657232107155</c:v>
                </c:pt>
                <c:pt idx="1363">
                  <c:v>7.6749657232107165</c:v>
                </c:pt>
                <c:pt idx="1364">
                  <c:v>7.6749657232107165</c:v>
                </c:pt>
                <c:pt idx="1365">
                  <c:v>7.560785898393827</c:v>
                </c:pt>
                <c:pt idx="1366">
                  <c:v>7.7339759219564668</c:v>
                </c:pt>
                <c:pt idx="1367">
                  <c:v>7.8058945928548784</c:v>
                </c:pt>
                <c:pt idx="1368">
                  <c:v>8.0495155673084557</c:v>
                </c:pt>
                <c:pt idx="1369">
                  <c:v>8.2744645791934026</c:v>
                </c:pt>
                <c:pt idx="1370">
                  <c:v>8.4494645791934211</c:v>
                </c:pt>
                <c:pt idx="1371">
                  <c:v>8.4494645791934211</c:v>
                </c:pt>
                <c:pt idx="1372">
                  <c:v>8.597780424958902</c:v>
                </c:pt>
                <c:pt idx="1373">
                  <c:v>8.8168495181613675</c:v>
                </c:pt>
                <c:pt idx="1374">
                  <c:v>8.9871646506749396</c:v>
                </c:pt>
                <c:pt idx="1375">
                  <c:v>8.9333547163964102</c:v>
                </c:pt>
                <c:pt idx="1376">
                  <c:v>8.7763588148863736</c:v>
                </c:pt>
                <c:pt idx="1377">
                  <c:v>9.0363588148863734</c:v>
                </c:pt>
                <c:pt idx="1378">
                  <c:v>9.0363588148863734</c:v>
                </c:pt>
                <c:pt idx="1379">
                  <c:v>9.062944232939282</c:v>
                </c:pt>
                <c:pt idx="1380">
                  <c:v>8.9149391390953028</c:v>
                </c:pt>
                <c:pt idx="1381">
                  <c:v>9.0950567916814844</c:v>
                </c:pt>
                <c:pt idx="1382">
                  <c:v>8.8829051314848346</c:v>
                </c:pt>
                <c:pt idx="1383">
                  <c:v>8.7663932441063377</c:v>
                </c:pt>
                <c:pt idx="1384">
                  <c:v>8.8763932441063549</c:v>
                </c:pt>
                <c:pt idx="1385">
                  <c:v>8.8763932441063549</c:v>
                </c:pt>
                <c:pt idx="1386">
                  <c:v>8.9020783324673243</c:v>
                </c:pt>
                <c:pt idx="1387">
                  <c:v>8.79082626649849</c:v>
                </c:pt>
                <c:pt idx="1388">
                  <c:v>8.8879264118987216</c:v>
                </c:pt>
                <c:pt idx="1389">
                  <c:v>8.8288123022974609</c:v>
                </c:pt>
                <c:pt idx="1390">
                  <c:v>8.9859437426763016</c:v>
                </c:pt>
                <c:pt idx="1391">
                  <c:v>9.2559437426763029</c:v>
                </c:pt>
                <c:pt idx="1392">
                  <c:v>9.2559437426763029</c:v>
                </c:pt>
                <c:pt idx="1393">
                  <c:v>9.4049364066635501</c:v>
                </c:pt>
                <c:pt idx="1394">
                  <c:v>9.338718941789093</c:v>
                </c:pt>
                <c:pt idx="1395">
                  <c:v>9.2196193175792587</c:v>
                </c:pt>
                <c:pt idx="1396">
                  <c:v>9.3098959964033607</c:v>
                </c:pt>
                <c:pt idx="1397">
                  <c:v>9.3175930881085307</c:v>
                </c:pt>
                <c:pt idx="1398">
                  <c:v>9.3175930881085307</c:v>
                </c:pt>
                <c:pt idx="1399">
                  <c:v>9.3175930881085307</c:v>
                </c:pt>
                <c:pt idx="1400">
                  <c:v>9.7012139611775456</c:v>
                </c:pt>
                <c:pt idx="1401">
                  <c:v>9.8155842633304715</c:v>
                </c:pt>
                <c:pt idx="1402">
                  <c:v>10.148861647351268</c:v>
                </c:pt>
                <c:pt idx="1403">
                  <c:v>10.054852491052971</c:v>
                </c:pt>
                <c:pt idx="1404">
                  <c:v>9.8029075598634847</c:v>
                </c:pt>
                <c:pt idx="1405">
                  <c:v>9.8529075598634943</c:v>
                </c:pt>
                <c:pt idx="1406">
                  <c:v>9.8529075598634943</c:v>
                </c:pt>
                <c:pt idx="1407">
                  <c:v>9.8201555046052196</c:v>
                </c:pt>
                <c:pt idx="1408">
                  <c:v>9.801509518880712</c:v>
                </c:pt>
                <c:pt idx="1409">
                  <c:v>9.4768324363107723</c:v>
                </c:pt>
                <c:pt idx="1410">
                  <c:v>9.3298084941355484</c:v>
                </c:pt>
                <c:pt idx="1411">
                  <c:v>9.4399333396440746</c:v>
                </c:pt>
                <c:pt idx="1412">
                  <c:v>9.6699333396440768</c:v>
                </c:pt>
                <c:pt idx="1413">
                  <c:v>9.6699333396440768</c:v>
                </c:pt>
                <c:pt idx="1414">
                  <c:v>9.73710117887682</c:v>
                </c:pt>
                <c:pt idx="1415">
                  <c:v>9.4768978781387414</c:v>
                </c:pt>
                <c:pt idx="1416">
                  <c:v>9.125238005550063</c:v>
                </c:pt>
                <c:pt idx="1417">
                  <c:v>9.0735107991578516</c:v>
                </c:pt>
                <c:pt idx="1418">
                  <c:v>8.9341725982211191</c:v>
                </c:pt>
                <c:pt idx="1419">
                  <c:v>9.0391725982211177</c:v>
                </c:pt>
                <c:pt idx="1420">
                  <c:v>9.0391725982211177</c:v>
                </c:pt>
                <c:pt idx="1421">
                  <c:v>8.9488505215125116</c:v>
                </c:pt>
                <c:pt idx="1422">
                  <c:v>8.8314747156555686</c:v>
                </c:pt>
                <c:pt idx="1423">
                  <c:v>9.0966018466211995</c:v>
                </c:pt>
                <c:pt idx="1424">
                  <c:v>9.206601846621199</c:v>
                </c:pt>
                <c:pt idx="1425">
                  <c:v>9.206601846621199</c:v>
                </c:pt>
                <c:pt idx="1426">
                  <c:v>9.206601846621199</c:v>
                </c:pt>
                <c:pt idx="1427">
                  <c:v>9.206601846621199</c:v>
                </c:pt>
                <c:pt idx="1428">
                  <c:v>9.3995808557798721</c:v>
                </c:pt>
                <c:pt idx="1429">
                  <c:v>9.0405744514739137</c:v>
                </c:pt>
                <c:pt idx="1430">
                  <c:v>9.0760608947468047</c:v>
                </c:pt>
                <c:pt idx="1431">
                  <c:v>9.0469734653878735</c:v>
                </c:pt>
                <c:pt idx="1432">
                  <c:v>9.0628985039297074</c:v>
                </c:pt>
                <c:pt idx="1433">
                  <c:v>9.1128985039296868</c:v>
                </c:pt>
                <c:pt idx="1434">
                  <c:v>9.1128985039296868</c:v>
                </c:pt>
                <c:pt idx="1435">
                  <c:v>9.2014856012157882</c:v>
                </c:pt>
                <c:pt idx="1436">
                  <c:v>9.0503838210582348</c:v>
                </c:pt>
                <c:pt idx="1437">
                  <c:v>9.0114922352104028</c:v>
                </c:pt>
                <c:pt idx="1438">
                  <c:v>9.0404972915638346</c:v>
                </c:pt>
                <c:pt idx="1439">
                  <c:v>8.8739881581780704</c:v>
                </c:pt>
                <c:pt idx="1440">
                  <c:v>9.0239881581780601</c:v>
                </c:pt>
                <c:pt idx="1441">
                  <c:v>9.0239881581780601</c:v>
                </c:pt>
                <c:pt idx="1442">
                  <c:v>9.1494583299826573</c:v>
                </c:pt>
                <c:pt idx="1443">
                  <c:v>8.9464220956147997</c:v>
                </c:pt>
                <c:pt idx="1444">
                  <c:v>9.1239698768550337</c:v>
                </c:pt>
                <c:pt idx="1445">
                  <c:v>9.2925603590709258</c:v>
                </c:pt>
                <c:pt idx="1446">
                  <c:v>9.3310671339781379</c:v>
                </c:pt>
                <c:pt idx="1447">
                  <c:v>9.5410671339781192</c:v>
                </c:pt>
                <c:pt idx="1448">
                  <c:v>9.5410671339781192</c:v>
                </c:pt>
                <c:pt idx="1449">
                  <c:v>9.5694966508370296</c:v>
                </c:pt>
                <c:pt idx="1450">
                  <c:v>9.5086556167040666</c:v>
                </c:pt>
                <c:pt idx="1451">
                  <c:v>9.4514805455740287</c:v>
                </c:pt>
                <c:pt idx="1452">
                  <c:v>9.6007155987687067</c:v>
                </c:pt>
                <c:pt idx="1453">
                  <c:v>9.5257155987687163</c:v>
                </c:pt>
                <c:pt idx="1454">
                  <c:v>9.5257155987687163</c:v>
                </c:pt>
                <c:pt idx="1455">
                  <c:v>9.5257155987687163</c:v>
                </c:pt>
                <c:pt idx="1456">
                  <c:v>9.4769079103849112</c:v>
                </c:pt>
                <c:pt idx="1457">
                  <c:v>9.5200574496016088</c:v>
                </c:pt>
                <c:pt idx="1458">
                  <c:v>9.3857493603454163</c:v>
                </c:pt>
                <c:pt idx="1459">
                  <c:v>9.1099139186564031</c:v>
                </c:pt>
                <c:pt idx="1460">
                  <c:v>9.0968430350290568</c:v>
                </c:pt>
                <c:pt idx="1461">
                  <c:v>9.0568430350290754</c:v>
                </c:pt>
                <c:pt idx="1462">
                  <c:v>9.0568430350290754</c:v>
                </c:pt>
                <c:pt idx="1463">
                  <c:v>9.4770272197784227</c:v>
                </c:pt>
                <c:pt idx="1464">
                  <c:v>8.9905880521038668</c:v>
                </c:pt>
                <c:pt idx="1465">
                  <c:v>8.7023831445208639</c:v>
                </c:pt>
                <c:pt idx="1466">
                  <c:v>8.7714504313963015</c:v>
                </c:pt>
                <c:pt idx="1467">
                  <c:v>8.8576926005604708</c:v>
                </c:pt>
                <c:pt idx="1468">
                  <c:v>8.9226926005604668</c:v>
                </c:pt>
                <c:pt idx="1469">
                  <c:v>8.9226926005604668</c:v>
                </c:pt>
                <c:pt idx="1470">
                  <c:v>8.918769165503333</c:v>
                </c:pt>
                <c:pt idx="1471">
                  <c:v>8.8655293332209286</c:v>
                </c:pt>
                <c:pt idx="1472">
                  <c:v>9.0688903183267247</c:v>
                </c:pt>
                <c:pt idx="1473">
                  <c:v>8.8669001562537026</c:v>
                </c:pt>
                <c:pt idx="1474">
                  <c:v>8.9415665409985188</c:v>
                </c:pt>
                <c:pt idx="1475">
                  <c:v>8.9865665409985205</c:v>
                </c:pt>
                <c:pt idx="1476">
                  <c:v>8.9865665409985205</c:v>
                </c:pt>
                <c:pt idx="1477">
                  <c:v>8.9865665409985205</c:v>
                </c:pt>
                <c:pt idx="1478">
                  <c:v>9.0527835032060811</c:v>
                </c:pt>
                <c:pt idx="1479">
                  <c:v>9.1075510784990783</c:v>
                </c:pt>
                <c:pt idx="1480">
                  <c:v>9.0272650919270472</c:v>
                </c:pt>
                <c:pt idx="1481">
                  <c:v>9.1208054963449925</c:v>
                </c:pt>
                <c:pt idx="1482">
                  <c:v>8.9658054963450162</c:v>
                </c:pt>
                <c:pt idx="1483">
                  <c:v>8.9658054963450162</c:v>
                </c:pt>
                <c:pt idx="1484">
                  <c:v>8.9445946886505485</c:v>
                </c:pt>
                <c:pt idx="1485">
                  <c:v>8.7631008496930693</c:v>
                </c:pt>
                <c:pt idx="1486">
                  <c:v>8.9644344741050173</c:v>
                </c:pt>
                <c:pt idx="1487">
                  <c:v>8.9461126947736229</c:v>
                </c:pt>
                <c:pt idx="1488">
                  <c:v>8.8990466573689879</c:v>
                </c:pt>
                <c:pt idx="1489">
                  <c:v>9.029046657368978</c:v>
                </c:pt>
                <c:pt idx="1490">
                  <c:v>9.029046657368978</c:v>
                </c:pt>
                <c:pt idx="1491">
                  <c:v>9.0604874129099056</c:v>
                </c:pt>
                <c:pt idx="1492">
                  <c:v>8.841740201699551</c:v>
                </c:pt>
                <c:pt idx="1493">
                  <c:v>8.6476541923382051</c:v>
                </c:pt>
                <c:pt idx="1494">
                  <c:v>8.286353015452498</c:v>
                </c:pt>
                <c:pt idx="1495">
                  <c:v>8.2462706483183918</c:v>
                </c:pt>
                <c:pt idx="1496">
                  <c:v>8.471270648318411</c:v>
                </c:pt>
                <c:pt idx="1497">
                  <c:v>8.471270648318411</c:v>
                </c:pt>
                <c:pt idx="1498">
                  <c:v>8.6292858972701314</c:v>
                </c:pt>
                <c:pt idx="1499">
                  <c:v>8.8063922538118398</c:v>
                </c:pt>
                <c:pt idx="1500">
                  <c:v>9.3282660409732685</c:v>
                </c:pt>
                <c:pt idx="1501">
                  <c:v>9.3825475982300848</c:v>
                </c:pt>
                <c:pt idx="1502">
                  <c:v>9.4372416742923999</c:v>
                </c:pt>
                <c:pt idx="1503">
                  <c:v>9.5872416742923985</c:v>
                </c:pt>
                <c:pt idx="1504">
                  <c:v>9.5872416742923985</c:v>
                </c:pt>
                <c:pt idx="1505">
                  <c:v>10.066390782471203</c:v>
                </c:pt>
                <c:pt idx="1506">
                  <c:v>10.492861310159523</c:v>
                </c:pt>
                <c:pt idx="1507">
                  <c:v>10.309213436216773</c:v>
                </c:pt>
                <c:pt idx="1508">
                  <c:v>10.509328282081388</c:v>
                </c:pt>
                <c:pt idx="1509">
                  <c:v>10.24363831871692</c:v>
                </c:pt>
                <c:pt idx="1510">
                  <c:v>10.298638318716916</c:v>
                </c:pt>
                <c:pt idx="1511">
                  <c:v>10.298638318716916</c:v>
                </c:pt>
                <c:pt idx="1512">
                  <c:v>10.298638318716916</c:v>
                </c:pt>
                <c:pt idx="1513">
                  <c:v>10.554622100984925</c:v>
                </c:pt>
                <c:pt idx="1514">
                  <c:v>10.410920018952373</c:v>
                </c:pt>
                <c:pt idx="1515">
                  <c:v>10.916859620654121</c:v>
                </c:pt>
                <c:pt idx="1516">
                  <c:v>11.625786044868772</c:v>
                </c:pt>
                <c:pt idx="1517">
                  <c:v>11.650786044868775</c:v>
                </c:pt>
                <c:pt idx="1518">
                  <c:v>11.650786044868775</c:v>
                </c:pt>
                <c:pt idx="1519">
                  <c:v>11.980051345930249</c:v>
                </c:pt>
                <c:pt idx="1520">
                  <c:v>11.005160581528624</c:v>
                </c:pt>
                <c:pt idx="1521">
                  <c:v>11.088874559808662</c:v>
                </c:pt>
                <c:pt idx="1522">
                  <c:v>10.510530985688456</c:v>
                </c:pt>
                <c:pt idx="1523">
                  <c:v>10.503082763275355</c:v>
                </c:pt>
                <c:pt idx="1524">
                  <c:v>10.558082763275355</c:v>
                </c:pt>
                <c:pt idx="1525">
                  <c:v>10.558082763275355</c:v>
                </c:pt>
                <c:pt idx="1526">
                  <c:v>10.648578274104418</c:v>
                </c:pt>
                <c:pt idx="1527">
                  <c:v>10.542953163084618</c:v>
                </c:pt>
                <c:pt idx="1528">
                  <c:v>10.55525340422672</c:v>
                </c:pt>
                <c:pt idx="1529">
                  <c:v>10.432557368522994</c:v>
                </c:pt>
                <c:pt idx="1530">
                  <c:v>10.251272800396013</c:v>
                </c:pt>
                <c:pt idx="1531">
                  <c:v>10.346272800396013</c:v>
                </c:pt>
                <c:pt idx="1532">
                  <c:v>10.346272800396013</c:v>
                </c:pt>
                <c:pt idx="1533">
                  <c:v>10.476336367573223</c:v>
                </c:pt>
                <c:pt idx="1534">
                  <c:v>9.9355797261891752</c:v>
                </c:pt>
                <c:pt idx="1535">
                  <c:v>10.433457744322739</c:v>
                </c:pt>
                <c:pt idx="1536">
                  <c:v>11.10160181314993</c:v>
                </c:pt>
                <c:pt idx="1537">
                  <c:v>11.406279297113096</c:v>
                </c:pt>
                <c:pt idx="1538">
                  <c:v>11.276279297113096</c:v>
                </c:pt>
                <c:pt idx="1539">
                  <c:v>11.276279297113096</c:v>
                </c:pt>
                <c:pt idx="1540">
                  <c:v>11.525979187400498</c:v>
                </c:pt>
                <c:pt idx="1541">
                  <c:v>11.490423637660271</c:v>
                </c:pt>
                <c:pt idx="1542">
                  <c:v>11.473821381815803</c:v>
                </c:pt>
                <c:pt idx="1543">
                  <c:v>10.774884678970508</c:v>
                </c:pt>
                <c:pt idx="1544">
                  <c:v>10.42241065191223</c:v>
                </c:pt>
                <c:pt idx="1545">
                  <c:v>10.562410651912234</c:v>
                </c:pt>
                <c:pt idx="1546">
                  <c:v>10.562410651912234</c:v>
                </c:pt>
                <c:pt idx="1547">
                  <c:v>10.652162578001038</c:v>
                </c:pt>
                <c:pt idx="1548">
                  <c:v>10.484867279249826</c:v>
                </c:pt>
                <c:pt idx="1549">
                  <c:v>10.72276953102882</c:v>
                </c:pt>
                <c:pt idx="1550">
                  <c:v>10.786276289489152</c:v>
                </c:pt>
                <c:pt idx="1551">
                  <c:v>10.652854927239559</c:v>
                </c:pt>
                <c:pt idx="1552">
                  <c:v>10.647854927239548</c:v>
                </c:pt>
                <c:pt idx="1553">
                  <c:v>10.647854927239548</c:v>
                </c:pt>
                <c:pt idx="1554">
                  <c:v>10.883076020109074</c:v>
                </c:pt>
                <c:pt idx="1555">
                  <c:v>11.223678115822549</c:v>
                </c:pt>
                <c:pt idx="1556">
                  <c:v>11.219705631702581</c:v>
                </c:pt>
                <c:pt idx="1557">
                  <c:v>11.08873922773105</c:v>
                </c:pt>
                <c:pt idx="1558">
                  <c:v>11.128586803590437</c:v>
                </c:pt>
                <c:pt idx="1559">
                  <c:v>11.193586803590454</c:v>
                </c:pt>
                <c:pt idx="1560">
                  <c:v>11.193586803590454</c:v>
                </c:pt>
                <c:pt idx="1561">
                  <c:v>10.987295798085142</c:v>
                </c:pt>
                <c:pt idx="1562">
                  <c:v>10.612247187591668</c:v>
                </c:pt>
                <c:pt idx="1563">
                  <c:v>11.015567881862086</c:v>
                </c:pt>
                <c:pt idx="1564">
                  <c:v>11.162645005002718</c:v>
                </c:pt>
                <c:pt idx="1565">
                  <c:v>11.370170509374656</c:v>
                </c:pt>
                <c:pt idx="1566">
                  <c:v>11.285170509374655</c:v>
                </c:pt>
                <c:pt idx="1567">
                  <c:v>11.285170509374655</c:v>
                </c:pt>
                <c:pt idx="1568">
                  <c:v>11.205317807082256</c:v>
                </c:pt>
                <c:pt idx="1569">
                  <c:v>11.27244136472912</c:v>
                </c:pt>
                <c:pt idx="1570">
                  <c:v>11.730494137496359</c:v>
                </c:pt>
                <c:pt idx="1571">
                  <c:v>11.846836204405072</c:v>
                </c:pt>
                <c:pt idx="1572">
                  <c:v>11.851836204405078</c:v>
                </c:pt>
                <c:pt idx="1573">
                  <c:v>11.851836204405078</c:v>
                </c:pt>
                <c:pt idx="1574">
                  <c:v>11.851836204405078</c:v>
                </c:pt>
                <c:pt idx="1575">
                  <c:v>12.191433873978944</c:v>
                </c:pt>
                <c:pt idx="1576">
                  <c:v>12.216616967000625</c:v>
                </c:pt>
                <c:pt idx="1577">
                  <c:v>12.308900092835987</c:v>
                </c:pt>
                <c:pt idx="1578">
                  <c:v>12.54439397200821</c:v>
                </c:pt>
                <c:pt idx="1579">
                  <c:v>12.605374930306816</c:v>
                </c:pt>
                <c:pt idx="1580">
                  <c:v>12.605374930306816</c:v>
                </c:pt>
                <c:pt idx="1581">
                  <c:v>12.480374930306816</c:v>
                </c:pt>
                <c:pt idx="1582">
                  <c:v>12.658449753614473</c:v>
                </c:pt>
                <c:pt idx="1583">
                  <c:v>12.44861615412001</c:v>
                </c:pt>
                <c:pt idx="1584">
                  <c:v>12.369289090475357</c:v>
                </c:pt>
                <c:pt idx="1585">
                  <c:v>11.55854556247122</c:v>
                </c:pt>
                <c:pt idx="1586">
                  <c:v>11.426984758929127</c:v>
                </c:pt>
                <c:pt idx="1587">
                  <c:v>11.676984758929127</c:v>
                </c:pt>
                <c:pt idx="1588">
                  <c:v>11.676984758929127</c:v>
                </c:pt>
                <c:pt idx="1589">
                  <c:v>12.178814726634148</c:v>
                </c:pt>
                <c:pt idx="1590">
                  <c:v>12.22988571869409</c:v>
                </c:pt>
                <c:pt idx="1591">
                  <c:v>11.806924298897798</c:v>
                </c:pt>
                <c:pt idx="1592">
                  <c:v>11.496547687399676</c:v>
                </c:pt>
                <c:pt idx="1593">
                  <c:v>11.747640850252665</c:v>
                </c:pt>
                <c:pt idx="1594">
                  <c:v>11.752640850252686</c:v>
                </c:pt>
                <c:pt idx="1595">
                  <c:v>11.752640850252686</c:v>
                </c:pt>
                <c:pt idx="1596">
                  <c:v>11.58113944808782</c:v>
                </c:pt>
                <c:pt idx="1597">
                  <c:v>11.143811901854002</c:v>
                </c:pt>
                <c:pt idx="1598">
                  <c:v>11.429502093839716</c:v>
                </c:pt>
                <c:pt idx="1599">
                  <c:v>11.457429043891796</c:v>
                </c:pt>
                <c:pt idx="1600">
                  <c:v>11.405673180333988</c:v>
                </c:pt>
                <c:pt idx="1601">
                  <c:v>11.455673180333989</c:v>
                </c:pt>
                <c:pt idx="1602">
                  <c:v>11.455673180333989</c:v>
                </c:pt>
                <c:pt idx="1603">
                  <c:v>11.222124302598719</c:v>
                </c:pt>
                <c:pt idx="1604">
                  <c:v>11.074312890810113</c:v>
                </c:pt>
                <c:pt idx="1605">
                  <c:v>10.803574250397965</c:v>
                </c:pt>
                <c:pt idx="1606">
                  <c:v>10.827642424364052</c:v>
                </c:pt>
                <c:pt idx="1607">
                  <c:v>10.929520641563546</c:v>
                </c:pt>
                <c:pt idx="1608">
                  <c:v>10.934520641563545</c:v>
                </c:pt>
                <c:pt idx="1609">
                  <c:v>10.934520641563545</c:v>
                </c:pt>
                <c:pt idx="1610">
                  <c:v>10.934520641563545</c:v>
                </c:pt>
                <c:pt idx="1611">
                  <c:v>11.237627284395495</c:v>
                </c:pt>
                <c:pt idx="1612">
                  <c:v>10.868838389367166</c:v>
                </c:pt>
                <c:pt idx="1613">
                  <c:v>10.770670551866134</c:v>
                </c:pt>
                <c:pt idx="1614">
                  <c:v>10.716613348185344</c:v>
                </c:pt>
                <c:pt idx="1615">
                  <c:v>10.636613348185342</c:v>
                </c:pt>
                <c:pt idx="1616">
                  <c:v>10.636613348185342</c:v>
                </c:pt>
                <c:pt idx="1617">
                  <c:v>10.642825907199891</c:v>
                </c:pt>
                <c:pt idx="1618">
                  <c:v>10.575006322454509</c:v>
                </c:pt>
                <c:pt idx="1619">
                  <c:v>10.790041239035467</c:v>
                </c:pt>
                <c:pt idx="1620">
                  <c:v>10.986126264409812</c:v>
                </c:pt>
                <c:pt idx="1621">
                  <c:v>10.81756511607747</c:v>
                </c:pt>
                <c:pt idx="1622">
                  <c:v>11.017565116077471</c:v>
                </c:pt>
                <c:pt idx="1623">
                  <c:v>11.017565116077471</c:v>
                </c:pt>
                <c:pt idx="1624">
                  <c:v>10.982522783461302</c:v>
                </c:pt>
                <c:pt idx="1625">
                  <c:v>11.023215293111395</c:v>
                </c:pt>
                <c:pt idx="1626">
                  <c:v>10.955218959324016</c:v>
                </c:pt>
                <c:pt idx="1627">
                  <c:v>11.033646142691147</c:v>
                </c:pt>
                <c:pt idx="1628">
                  <c:v>10.900769877287003</c:v>
                </c:pt>
                <c:pt idx="1629">
                  <c:v>11.055769877287011</c:v>
                </c:pt>
                <c:pt idx="1630">
                  <c:v>11.055769877287011</c:v>
                </c:pt>
                <c:pt idx="1631">
                  <c:v>10.991985684046178</c:v>
                </c:pt>
                <c:pt idx="1632">
                  <c:v>11.098791057282199</c:v>
                </c:pt>
                <c:pt idx="1633">
                  <c:v>11.028580634628726</c:v>
                </c:pt>
                <c:pt idx="1634">
                  <c:v>10.403454968170324</c:v>
                </c:pt>
                <c:pt idx="1635">
                  <c:v>10.630178208004239</c:v>
                </c:pt>
                <c:pt idx="1636">
                  <c:v>10.745178208004239</c:v>
                </c:pt>
                <c:pt idx="1637">
                  <c:v>10.745178208004239</c:v>
                </c:pt>
                <c:pt idx="1638">
                  <c:v>10.618453736283342</c:v>
                </c:pt>
                <c:pt idx="1639">
                  <c:v>10.745738105200331</c:v>
                </c:pt>
                <c:pt idx="1640">
                  <c:v>10.800165786743165</c:v>
                </c:pt>
                <c:pt idx="1641">
                  <c:v>10.932959871331652</c:v>
                </c:pt>
                <c:pt idx="1642">
                  <c:v>11.009046799749838</c:v>
                </c:pt>
                <c:pt idx="1643">
                  <c:v>10.964046799749841</c:v>
                </c:pt>
                <c:pt idx="1644">
                  <c:v>10.964046799749841</c:v>
                </c:pt>
                <c:pt idx="1645">
                  <c:v>10.964046799749841</c:v>
                </c:pt>
                <c:pt idx="1646">
                  <c:v>11.298039113213651</c:v>
                </c:pt>
                <c:pt idx="1647">
                  <c:v>11.174814527534753</c:v>
                </c:pt>
                <c:pt idx="1648">
                  <c:v>11.610365177526011</c:v>
                </c:pt>
                <c:pt idx="1649">
                  <c:v>11.583783253428738</c:v>
                </c:pt>
                <c:pt idx="1650">
                  <c:v>11.643783253428722</c:v>
                </c:pt>
                <c:pt idx="1651">
                  <c:v>11.643783253428722</c:v>
                </c:pt>
                <c:pt idx="1652">
                  <c:v>11.661354183262119</c:v>
                </c:pt>
                <c:pt idx="1653">
                  <c:v>11.574502514920514</c:v>
                </c:pt>
                <c:pt idx="1654">
                  <c:v>11.605023522930749</c:v>
                </c:pt>
                <c:pt idx="1655">
                  <c:v>11.475927744964125</c:v>
                </c:pt>
                <c:pt idx="1656">
                  <c:v>11.601056982469252</c:v>
                </c:pt>
                <c:pt idx="1657">
                  <c:v>11.536056982469256</c:v>
                </c:pt>
                <c:pt idx="1658">
                  <c:v>11.536056982469256</c:v>
                </c:pt>
                <c:pt idx="1659">
                  <c:v>11.39413444701915</c:v>
                </c:pt>
                <c:pt idx="1660">
                  <c:v>11.460328577125606</c:v>
                </c:pt>
                <c:pt idx="1661">
                  <c:v>11.462452685711751</c:v>
                </c:pt>
                <c:pt idx="1662">
                  <c:v>11.412484138161471</c:v>
                </c:pt>
                <c:pt idx="1663">
                  <c:v>11.573734677669865</c:v>
                </c:pt>
                <c:pt idx="1664">
                  <c:v>11.693734677669857</c:v>
                </c:pt>
                <c:pt idx="1665">
                  <c:v>11.693734677669857</c:v>
                </c:pt>
                <c:pt idx="1666">
                  <c:v>11.683478700773561</c:v>
                </c:pt>
                <c:pt idx="1667">
                  <c:v>11.839412773698234</c:v>
                </c:pt>
                <c:pt idx="1668">
                  <c:v>11.886214611759936</c:v>
                </c:pt>
                <c:pt idx="1669">
                  <c:v>11.891709055329772</c:v>
                </c:pt>
                <c:pt idx="1670">
                  <c:v>11.874626762769157</c:v>
                </c:pt>
                <c:pt idx="1671">
                  <c:v>11.874626762769157</c:v>
                </c:pt>
                <c:pt idx="1672">
                  <c:v>11.874626762769157</c:v>
                </c:pt>
                <c:pt idx="1673">
                  <c:v>12.165533877744869</c:v>
                </c:pt>
                <c:pt idx="1674">
                  <c:v>12.152494246557819</c:v>
                </c:pt>
                <c:pt idx="1675">
                  <c:v>11.945560012468285</c:v>
                </c:pt>
                <c:pt idx="1676">
                  <c:v>11.501027773828547</c:v>
                </c:pt>
                <c:pt idx="1677">
                  <c:v>11.411932319846901</c:v>
                </c:pt>
                <c:pt idx="1678">
                  <c:v>11.621932319846882</c:v>
                </c:pt>
                <c:pt idx="1679">
                  <c:v>11.621932319846882</c:v>
                </c:pt>
                <c:pt idx="1680">
                  <c:v>10.943496907356991</c:v>
                </c:pt>
                <c:pt idx="1681">
                  <c:v>10.352665019780529</c:v>
                </c:pt>
                <c:pt idx="1682">
                  <c:v>10.35285613286128</c:v>
                </c:pt>
                <c:pt idx="1683">
                  <c:v>10.70932402915879</c:v>
                </c:pt>
                <c:pt idx="1684">
                  <c:v>10.991492750749964</c:v>
                </c:pt>
                <c:pt idx="1685">
                  <c:v>10.881492750749972</c:v>
                </c:pt>
                <c:pt idx="1686">
                  <c:v>10.881492750749972</c:v>
                </c:pt>
                <c:pt idx="1687">
                  <c:v>10.99619247595388</c:v>
                </c:pt>
                <c:pt idx="1688">
                  <c:v>11.051210805960434</c:v>
                </c:pt>
                <c:pt idx="1689">
                  <c:v>11.362600861439372</c:v>
                </c:pt>
                <c:pt idx="1690">
                  <c:v>11.051075334710768</c:v>
                </c:pt>
                <c:pt idx="1691">
                  <c:v>11.03350719809802</c:v>
                </c:pt>
                <c:pt idx="1692">
                  <c:v>11.02350719809802</c:v>
                </c:pt>
                <c:pt idx="1693">
                  <c:v>11.02350719809802</c:v>
                </c:pt>
                <c:pt idx="1694">
                  <c:v>11.115887950005332</c:v>
                </c:pt>
                <c:pt idx="1695">
                  <c:v>11.156532276541244</c:v>
                </c:pt>
                <c:pt idx="1696">
                  <c:v>11.17598093175407</c:v>
                </c:pt>
                <c:pt idx="1697">
                  <c:v>11.13385832032686</c:v>
                </c:pt>
                <c:pt idx="1698">
                  <c:v>11.181873298576612</c:v>
                </c:pt>
                <c:pt idx="1699">
                  <c:v>11.22687329857661</c:v>
                </c:pt>
                <c:pt idx="1700">
                  <c:v>11.22687329857661</c:v>
                </c:pt>
                <c:pt idx="1701">
                  <c:v>11.406600112633464</c:v>
                </c:pt>
                <c:pt idx="1702">
                  <c:v>11.515348691008686</c:v>
                </c:pt>
                <c:pt idx="1703">
                  <c:v>11.748996305202605</c:v>
                </c:pt>
                <c:pt idx="1704">
                  <c:v>11.632049719067975</c:v>
                </c:pt>
                <c:pt idx="1705">
                  <c:v>11.259630244250486</c:v>
                </c:pt>
                <c:pt idx="1706">
                  <c:v>11.324630244250486</c:v>
                </c:pt>
                <c:pt idx="1707">
                  <c:v>11.324630244250486</c:v>
                </c:pt>
                <c:pt idx="1708">
                  <c:v>11.324630244250486</c:v>
                </c:pt>
                <c:pt idx="1709">
                  <c:v>11.261549841016489</c:v>
                </c:pt>
                <c:pt idx="1710">
                  <c:v>11.809539137002089</c:v>
                </c:pt>
                <c:pt idx="1711">
                  <c:v>11.855303785042812</c:v>
                </c:pt>
                <c:pt idx="1712">
                  <c:v>11.560360102321928</c:v>
                </c:pt>
                <c:pt idx="1713">
                  <c:v>11.590360102321918</c:v>
                </c:pt>
                <c:pt idx="1714">
                  <c:v>11.590360102321918</c:v>
                </c:pt>
                <c:pt idx="1715">
                  <c:v>11.678696256675504</c:v>
                </c:pt>
                <c:pt idx="1716">
                  <c:v>12.081538452960046</c:v>
                </c:pt>
                <c:pt idx="1717">
                  <c:v>12.32379794036202</c:v>
                </c:pt>
                <c:pt idx="1718">
                  <c:v>12.586706357010454</c:v>
                </c:pt>
                <c:pt idx="1719">
                  <c:v>12.317062710171513</c:v>
                </c:pt>
                <c:pt idx="1720">
                  <c:v>12.512062710171515</c:v>
                </c:pt>
                <c:pt idx="1721">
                  <c:v>12.512062710171515</c:v>
                </c:pt>
                <c:pt idx="1722">
                  <c:v>12.052358662214088</c:v>
                </c:pt>
                <c:pt idx="1723">
                  <c:v>12.246379520955871</c:v>
                </c:pt>
                <c:pt idx="1724">
                  <c:v>12.210481560005825</c:v>
                </c:pt>
                <c:pt idx="1725">
                  <c:v>11.633964192071968</c:v>
                </c:pt>
                <c:pt idx="1726">
                  <c:v>11.887296620228152</c:v>
                </c:pt>
                <c:pt idx="1727">
                  <c:v>11.872296620228164</c:v>
                </c:pt>
                <c:pt idx="1728">
                  <c:v>11.872296620228164</c:v>
                </c:pt>
                <c:pt idx="1729">
                  <c:v>12.002380401351168</c:v>
                </c:pt>
                <c:pt idx="1730">
                  <c:v>12.41784206676645</c:v>
                </c:pt>
                <c:pt idx="1731">
                  <c:v>12.583453563737844</c:v>
                </c:pt>
                <c:pt idx="1732">
                  <c:v>12.680615113903277</c:v>
                </c:pt>
                <c:pt idx="1733">
                  <c:v>12.70803657455985</c:v>
                </c:pt>
                <c:pt idx="1734">
                  <c:v>12.78803657455985</c:v>
                </c:pt>
                <c:pt idx="1735">
                  <c:v>12.78803657455985</c:v>
                </c:pt>
                <c:pt idx="1736">
                  <c:v>11.940794117486314</c:v>
                </c:pt>
                <c:pt idx="1737">
                  <c:v>11.773512927654632</c:v>
                </c:pt>
                <c:pt idx="1738">
                  <c:v>11.856216484175473</c:v>
                </c:pt>
                <c:pt idx="1739">
                  <c:v>11.638451281523718</c:v>
                </c:pt>
                <c:pt idx="1740">
                  <c:v>11.726255176427225</c:v>
                </c:pt>
                <c:pt idx="1741">
                  <c:v>11.816255176427244</c:v>
                </c:pt>
                <c:pt idx="1742">
                  <c:v>11.816255176427244</c:v>
                </c:pt>
                <c:pt idx="1743">
                  <c:v>11.910138244753984</c:v>
                </c:pt>
                <c:pt idx="1744">
                  <c:v>12.035370646547285</c:v>
                </c:pt>
                <c:pt idx="1745">
                  <c:v>12.291511606498506</c:v>
                </c:pt>
                <c:pt idx="1746">
                  <c:v>12.510011974817623</c:v>
                </c:pt>
                <c:pt idx="1747">
                  <c:v>13.179902197125134</c:v>
                </c:pt>
                <c:pt idx="1748">
                  <c:v>13.114902197125135</c:v>
                </c:pt>
                <c:pt idx="1749">
                  <c:v>13.114902197125135</c:v>
                </c:pt>
                <c:pt idx="1750">
                  <c:v>13.116464292513736</c:v>
                </c:pt>
                <c:pt idx="1751">
                  <c:v>12.876800621338306</c:v>
                </c:pt>
                <c:pt idx="1752">
                  <c:v>12.8526173337087</c:v>
                </c:pt>
                <c:pt idx="1753">
                  <c:v>12.62483387299276</c:v>
                </c:pt>
                <c:pt idx="1754">
                  <c:v>12.809099560303775</c:v>
                </c:pt>
                <c:pt idx="1755">
                  <c:v>12.869099560303777</c:v>
                </c:pt>
                <c:pt idx="1756">
                  <c:v>12.869099560303777</c:v>
                </c:pt>
                <c:pt idx="1757">
                  <c:v>12.854796107388657</c:v>
                </c:pt>
                <c:pt idx="1758">
                  <c:v>12.712639570213554</c:v>
                </c:pt>
                <c:pt idx="1759">
                  <c:v>12.602025574262186</c:v>
                </c:pt>
                <c:pt idx="1760">
                  <c:v>12.790040443904605</c:v>
                </c:pt>
                <c:pt idx="1761">
                  <c:v>12.726926523533038</c:v>
                </c:pt>
                <c:pt idx="1762">
                  <c:v>12.686926523533039</c:v>
                </c:pt>
                <c:pt idx="1763">
                  <c:v>12.686926523533039</c:v>
                </c:pt>
                <c:pt idx="1764">
                  <c:v>12.575648869090672</c:v>
                </c:pt>
                <c:pt idx="1765">
                  <c:v>12.235692852122584</c:v>
                </c:pt>
                <c:pt idx="1766">
                  <c:v>12.624353959982448</c:v>
                </c:pt>
                <c:pt idx="1767">
                  <c:v>12.795305612457344</c:v>
                </c:pt>
                <c:pt idx="1768">
                  <c:v>12.762738771129976</c:v>
                </c:pt>
                <c:pt idx="1769">
                  <c:v>12.692738771129974</c:v>
                </c:pt>
                <c:pt idx="1770">
                  <c:v>12.692738771129974</c:v>
                </c:pt>
                <c:pt idx="1771">
                  <c:v>12.829409726731596</c:v>
                </c:pt>
                <c:pt idx="1772">
                  <c:v>12.984175948197418</c:v>
                </c:pt>
                <c:pt idx="1773">
                  <c:v>12.794861645897335</c:v>
                </c:pt>
                <c:pt idx="1774">
                  <c:v>12.758553733147751</c:v>
                </c:pt>
                <c:pt idx="1775">
                  <c:v>12.980015905176149</c:v>
                </c:pt>
                <c:pt idx="1776">
                  <c:v>13.170015905176149</c:v>
                </c:pt>
                <c:pt idx="1777">
                  <c:v>13.170015905176149</c:v>
                </c:pt>
                <c:pt idx="1778">
                  <c:v>12.917052236645437</c:v>
                </c:pt>
                <c:pt idx="1779">
                  <c:v>13.090336352245123</c:v>
                </c:pt>
                <c:pt idx="1780">
                  <c:v>13.161132312755322</c:v>
                </c:pt>
                <c:pt idx="1781">
                  <c:v>12.701056609712818</c:v>
                </c:pt>
                <c:pt idx="1782">
                  <c:v>12.565476297290745</c:v>
                </c:pt>
                <c:pt idx="1783">
                  <c:v>12.670476297290724</c:v>
                </c:pt>
                <c:pt idx="1784">
                  <c:v>12.670476297290724</c:v>
                </c:pt>
                <c:pt idx="1785">
                  <c:v>12.363833154195056</c:v>
                </c:pt>
                <c:pt idx="1786">
                  <c:v>12.490365262568314</c:v>
                </c:pt>
                <c:pt idx="1787">
                  <c:v>12.232238321725768</c:v>
                </c:pt>
                <c:pt idx="1788">
                  <c:v>12.492238321725772</c:v>
                </c:pt>
                <c:pt idx="1789">
                  <c:v>12.492238321725772</c:v>
                </c:pt>
                <c:pt idx="1790">
                  <c:v>12.492238321725772</c:v>
                </c:pt>
                <c:pt idx="1791">
                  <c:v>12.492238321725772</c:v>
                </c:pt>
                <c:pt idx="1792">
                  <c:v>12.784763933632512</c:v>
                </c:pt>
                <c:pt idx="1793">
                  <c:v>12.533339902022551</c:v>
                </c:pt>
                <c:pt idx="1794">
                  <c:v>12.262537923330221</c:v>
                </c:pt>
                <c:pt idx="1795">
                  <c:v>11.913320114489704</c:v>
                </c:pt>
                <c:pt idx="1796">
                  <c:v>12.081607389387734</c:v>
                </c:pt>
                <c:pt idx="1797">
                  <c:v>12.211607389387735</c:v>
                </c:pt>
                <c:pt idx="1798">
                  <c:v>12.211607389387735</c:v>
                </c:pt>
                <c:pt idx="1799">
                  <c:v>12.465313942246922</c:v>
                </c:pt>
                <c:pt idx="1800">
                  <c:v>12.507047280554835</c:v>
                </c:pt>
                <c:pt idx="1801">
                  <c:v>12.522472067877302</c:v>
                </c:pt>
                <c:pt idx="1802">
                  <c:v>12.577800539867876</c:v>
                </c:pt>
                <c:pt idx="1803">
                  <c:v>12.490193526393837</c:v>
                </c:pt>
                <c:pt idx="1804">
                  <c:v>12.615193526393837</c:v>
                </c:pt>
                <c:pt idx="1805">
                  <c:v>12.615193526393837</c:v>
                </c:pt>
                <c:pt idx="1806">
                  <c:v>12.343749445945322</c:v>
                </c:pt>
                <c:pt idx="1807">
                  <c:v>12.654243713144073</c:v>
                </c:pt>
                <c:pt idx="1808">
                  <c:v>12.2092225461883</c:v>
                </c:pt>
                <c:pt idx="1809">
                  <c:v>12.017878801918718</c:v>
                </c:pt>
                <c:pt idx="1810">
                  <c:v>12.077725772174176</c:v>
                </c:pt>
                <c:pt idx="1811">
                  <c:v>12.117725772174166</c:v>
                </c:pt>
                <c:pt idx="1812">
                  <c:v>12.117725772174166</c:v>
                </c:pt>
                <c:pt idx="1813">
                  <c:v>12.180480782784478</c:v>
                </c:pt>
                <c:pt idx="1814">
                  <c:v>12.723331749421048</c:v>
                </c:pt>
                <c:pt idx="1815">
                  <c:v>12.611757745607671</c:v>
                </c:pt>
                <c:pt idx="1816">
                  <c:v>12.628850572242149</c:v>
                </c:pt>
                <c:pt idx="1817">
                  <c:v>12.563392870148476</c:v>
                </c:pt>
                <c:pt idx="1818">
                  <c:v>12.67339287014847</c:v>
                </c:pt>
                <c:pt idx="1819">
                  <c:v>12.67339287014847</c:v>
                </c:pt>
                <c:pt idx="1820">
                  <c:v>12.67339287014847</c:v>
                </c:pt>
                <c:pt idx="1821">
                  <c:v>12.82303737077445</c:v>
                </c:pt>
                <c:pt idx="1822">
                  <c:v>12.662238582739334</c:v>
                </c:pt>
                <c:pt idx="1823">
                  <c:v>12.648100635097748</c:v>
                </c:pt>
                <c:pt idx="1824">
                  <c:v>12.68347329548255</c:v>
                </c:pt>
                <c:pt idx="1825">
                  <c:v>12.68347329548255</c:v>
                </c:pt>
                <c:pt idx="1826">
                  <c:v>12.723473295482549</c:v>
                </c:pt>
                <c:pt idx="1827">
                  <c:v>12.723473295482549</c:v>
                </c:pt>
                <c:pt idx="1828">
                  <c:v>12.992912375723074</c:v>
                </c:pt>
                <c:pt idx="1829">
                  <c:v>12.818038533521523</c:v>
                </c:pt>
                <c:pt idx="1830">
                  <c:v>12.647047938961229</c:v>
                </c:pt>
                <c:pt idx="1831">
                  <c:v>12.438913808619068</c:v>
                </c:pt>
                <c:pt idx="1832">
                  <c:v>12.488913808619085</c:v>
                </c:pt>
                <c:pt idx="1833">
                  <c:v>12.488913808619085</c:v>
                </c:pt>
                <c:pt idx="1834">
                  <c:v>12.255153364814745</c:v>
                </c:pt>
                <c:pt idx="1835">
                  <c:v>11.903608223504406</c:v>
                </c:pt>
                <c:pt idx="1836">
                  <c:v>11.109602010598024</c:v>
                </c:pt>
                <c:pt idx="1837">
                  <c:v>11.482861702558418</c:v>
                </c:pt>
                <c:pt idx="1838">
                  <c:v>11.691234063631168</c:v>
                </c:pt>
                <c:pt idx="1839">
                  <c:v>11.721234063631149</c:v>
                </c:pt>
                <c:pt idx="1840">
                  <c:v>11.721234063631149</c:v>
                </c:pt>
                <c:pt idx="1841">
                  <c:v>11.721234063631149</c:v>
                </c:pt>
                <c:pt idx="1842">
                  <c:v>11.712245979401796</c:v>
                </c:pt>
                <c:pt idx="1843">
                  <c:v>11.628474426452479</c:v>
                </c:pt>
                <c:pt idx="1844">
                  <c:v>11.311263047036118</c:v>
                </c:pt>
                <c:pt idx="1845">
                  <c:v>11.03758058975297</c:v>
                </c:pt>
                <c:pt idx="1846">
                  <c:v>11.167580589752976</c:v>
                </c:pt>
                <c:pt idx="1847">
                  <c:v>11.167580589752976</c:v>
                </c:pt>
                <c:pt idx="1848">
                  <c:v>11.54279922175467</c:v>
                </c:pt>
                <c:pt idx="1849">
                  <c:v>11.076572496089099</c:v>
                </c:pt>
                <c:pt idx="1850">
                  <c:v>10.785674294910272</c:v>
                </c:pt>
                <c:pt idx="1851">
                  <c:v>11.098554055861529</c:v>
                </c:pt>
                <c:pt idx="1852">
                  <c:v>11.098382018559654</c:v>
                </c:pt>
                <c:pt idx="1853">
                  <c:v>11.193382018559671</c:v>
                </c:pt>
                <c:pt idx="1854">
                  <c:v>11.193382018559671</c:v>
                </c:pt>
                <c:pt idx="1855">
                  <c:v>10.979791497153428</c:v>
                </c:pt>
                <c:pt idx="1856">
                  <c:v>10.710191154816698</c:v>
                </c:pt>
                <c:pt idx="1857">
                  <c:v>10.7622172510398</c:v>
                </c:pt>
                <c:pt idx="1858">
                  <c:v>10.78244049667842</c:v>
                </c:pt>
                <c:pt idx="1859">
                  <c:v>10.856608533493324</c:v>
                </c:pt>
                <c:pt idx="1860">
                  <c:v>10.756608533493306</c:v>
                </c:pt>
                <c:pt idx="1861">
                  <c:v>10.756608533493306</c:v>
                </c:pt>
                <c:pt idx="1862">
                  <c:v>10.48461732481822</c:v>
                </c:pt>
                <c:pt idx="1863">
                  <c:v>10.306805656019964</c:v>
                </c:pt>
                <c:pt idx="1864">
                  <c:v>10.234414704257418</c:v>
                </c:pt>
                <c:pt idx="1865">
                  <c:v>10.389189818986466</c:v>
                </c:pt>
                <c:pt idx="1866">
                  <c:v>9.976712076855172</c:v>
                </c:pt>
                <c:pt idx="1867">
                  <c:v>9.966712076855174</c:v>
                </c:pt>
                <c:pt idx="1868">
                  <c:v>9.966712076855174</c:v>
                </c:pt>
                <c:pt idx="1869">
                  <c:v>10.001986001642226</c:v>
                </c:pt>
                <c:pt idx="1870">
                  <c:v>9.9544247568352748</c:v>
                </c:pt>
                <c:pt idx="1871">
                  <c:v>9.9572547415432098</c:v>
                </c:pt>
                <c:pt idx="1872">
                  <c:v>9.9414052593574667</c:v>
                </c:pt>
                <c:pt idx="1873">
                  <c:v>10.180672392242789</c:v>
                </c:pt>
                <c:pt idx="1874">
                  <c:v>9.9806723922427896</c:v>
                </c:pt>
                <c:pt idx="1875">
                  <c:v>9.9806723922427896</c:v>
                </c:pt>
                <c:pt idx="1876">
                  <c:v>9.9806723922427896</c:v>
                </c:pt>
                <c:pt idx="1877">
                  <c:v>10.223527453594448</c:v>
                </c:pt>
                <c:pt idx="1878">
                  <c:v>10.344941960413136</c:v>
                </c:pt>
                <c:pt idx="1879">
                  <c:v>10.324386546956594</c:v>
                </c:pt>
                <c:pt idx="1880">
                  <c:v>10.649938936511168</c:v>
                </c:pt>
                <c:pt idx="1881">
                  <c:v>10.724938936511149</c:v>
                </c:pt>
                <c:pt idx="1882">
                  <c:v>10.724938936511149</c:v>
                </c:pt>
                <c:pt idx="1883">
                  <c:v>10.732001743068265</c:v>
                </c:pt>
                <c:pt idx="1884">
                  <c:v>10.797103093575698</c:v>
                </c:pt>
                <c:pt idx="1885">
                  <c:v>10.805213016190622</c:v>
                </c:pt>
                <c:pt idx="1886">
                  <c:v>10.971839898706062</c:v>
                </c:pt>
                <c:pt idx="1887">
                  <c:v>10.836498640593934</c:v>
                </c:pt>
                <c:pt idx="1888">
                  <c:v>10.901498640593934</c:v>
                </c:pt>
                <c:pt idx="1889">
                  <c:v>10.901498640593934</c:v>
                </c:pt>
                <c:pt idx="1890">
                  <c:v>10.945039259846482</c:v>
                </c:pt>
                <c:pt idx="1891">
                  <c:v>10.84478212398013</c:v>
                </c:pt>
                <c:pt idx="1892">
                  <c:v>11.135815267125302</c:v>
                </c:pt>
                <c:pt idx="1893">
                  <c:v>11.505973266978344</c:v>
                </c:pt>
                <c:pt idx="1894">
                  <c:v>11.883866737241291</c:v>
                </c:pt>
                <c:pt idx="1895">
                  <c:v>11.913866737241287</c:v>
                </c:pt>
                <c:pt idx="1896">
                  <c:v>11.913866737241287</c:v>
                </c:pt>
                <c:pt idx="1897">
                  <c:v>11.698499682353697</c:v>
                </c:pt>
                <c:pt idx="1898">
                  <c:v>11.492007003717273</c:v>
                </c:pt>
                <c:pt idx="1899">
                  <c:v>11.367329590010002</c:v>
                </c:pt>
                <c:pt idx="1900">
                  <c:v>11.226144023345457</c:v>
                </c:pt>
                <c:pt idx="1901">
                  <c:v>11.4096221777158</c:v>
                </c:pt>
                <c:pt idx="1902">
                  <c:v>11.469622177715802</c:v>
                </c:pt>
                <c:pt idx="1903">
                  <c:v>11.469622177715802</c:v>
                </c:pt>
                <c:pt idx="1904">
                  <c:v>11.528759215027005</c:v>
                </c:pt>
                <c:pt idx="1905">
                  <c:v>11.14874442068021</c:v>
                </c:pt>
                <c:pt idx="1906">
                  <c:v>11.027859666342325</c:v>
                </c:pt>
                <c:pt idx="1907">
                  <c:v>10.743978810903508</c:v>
                </c:pt>
                <c:pt idx="1908">
                  <c:v>11.138956187721751</c:v>
                </c:pt>
                <c:pt idx="1909">
                  <c:v>11.258956187721768</c:v>
                </c:pt>
                <c:pt idx="1910">
                  <c:v>11.258956187721768</c:v>
                </c:pt>
                <c:pt idx="1911">
                  <c:v>11.363225467645909</c:v>
                </c:pt>
                <c:pt idx="1912">
                  <c:v>11.347997847282164</c:v>
                </c:pt>
                <c:pt idx="1913">
                  <c:v>11.276117448732553</c:v>
                </c:pt>
                <c:pt idx="1914">
                  <c:v>11.225156004636904</c:v>
                </c:pt>
                <c:pt idx="1915">
                  <c:v>11.147338066607288</c:v>
                </c:pt>
                <c:pt idx="1916">
                  <c:v>11.147338066607288</c:v>
                </c:pt>
                <c:pt idx="1917">
                  <c:v>11.167338066607289</c:v>
                </c:pt>
                <c:pt idx="1918">
                  <c:v>10.785391309154242</c:v>
                </c:pt>
                <c:pt idx="1919">
                  <c:v>11.096851209306084</c:v>
                </c:pt>
                <c:pt idx="1920">
                  <c:v>10.812958795523121</c:v>
                </c:pt>
                <c:pt idx="1921">
                  <c:v>10.714156141691701</c:v>
                </c:pt>
                <c:pt idx="1922">
                  <c:v>10.794156141691701</c:v>
                </c:pt>
                <c:pt idx="1923">
                  <c:v>10.794156141691701</c:v>
                </c:pt>
                <c:pt idx="1924">
                  <c:v>10.794156141691701</c:v>
                </c:pt>
                <c:pt idx="1925">
                  <c:v>10.642429777680356</c:v>
                </c:pt>
                <c:pt idx="1926">
                  <c:v>10.619181476781646</c:v>
                </c:pt>
                <c:pt idx="1927">
                  <c:v>10.671190619427374</c:v>
                </c:pt>
                <c:pt idx="1928">
                  <c:v>10.880586100373295</c:v>
                </c:pt>
                <c:pt idx="1929">
                  <c:v>10.965733494004612</c:v>
                </c:pt>
                <c:pt idx="1930">
                  <c:v>10.980733494004587</c:v>
                </c:pt>
                <c:pt idx="1931">
                  <c:v>10.980733494004587</c:v>
                </c:pt>
                <c:pt idx="1932">
                  <c:v>11.059526609572726</c:v>
                </c:pt>
                <c:pt idx="1933">
                  <c:v>11.236288837319535</c:v>
                </c:pt>
                <c:pt idx="1934">
                  <c:v>11.048322263926048</c:v>
                </c:pt>
                <c:pt idx="1935">
                  <c:v>11.059509951543514</c:v>
                </c:pt>
                <c:pt idx="1936">
                  <c:v>11.13032877905049</c:v>
                </c:pt>
                <c:pt idx="1937">
                  <c:v>11.155328779050508</c:v>
                </c:pt>
                <c:pt idx="1938">
                  <c:v>11.155328779050508</c:v>
                </c:pt>
                <c:pt idx="1939">
                  <c:v>11.113522593116759</c:v>
                </c:pt>
                <c:pt idx="1940">
                  <c:v>11.168516597216334</c:v>
                </c:pt>
                <c:pt idx="1941">
                  <c:v>10.984392570250709</c:v>
                </c:pt>
                <c:pt idx="1942">
                  <c:v>10.990990736035922</c:v>
                </c:pt>
                <c:pt idx="1943">
                  <c:v>10.835510413964064</c:v>
                </c:pt>
                <c:pt idx="1944">
                  <c:v>10.895510413964068</c:v>
                </c:pt>
                <c:pt idx="1945">
                  <c:v>10.895510413964068</c:v>
                </c:pt>
                <c:pt idx="1946">
                  <c:v>10.740522074319868</c:v>
                </c:pt>
                <c:pt idx="1947">
                  <c:v>10.487121178126868</c:v>
                </c:pt>
                <c:pt idx="1948">
                  <c:v>9.8669866689919985</c:v>
                </c:pt>
                <c:pt idx="1949">
                  <c:v>9.3115669658668256</c:v>
                </c:pt>
                <c:pt idx="1950">
                  <c:v>8.8250986879835427</c:v>
                </c:pt>
                <c:pt idx="1951">
                  <c:v>8.8050986879835467</c:v>
                </c:pt>
                <c:pt idx="1952">
                  <c:v>8.8050986879835467</c:v>
                </c:pt>
                <c:pt idx="1953">
                  <c:v>8.7895485441494596</c:v>
                </c:pt>
                <c:pt idx="1954">
                  <c:v>8.6975045239321709</c:v>
                </c:pt>
                <c:pt idx="1955">
                  <c:v>8.9150674462435937</c:v>
                </c:pt>
                <c:pt idx="1956">
                  <c:v>9.0872986303244687</c:v>
                </c:pt>
                <c:pt idx="1957">
                  <c:v>9.1043436428514255</c:v>
                </c:pt>
                <c:pt idx="1958">
                  <c:v>9.1043436428514255</c:v>
                </c:pt>
                <c:pt idx="1959">
                  <c:v>9.1043436428514255</c:v>
                </c:pt>
                <c:pt idx="1960">
                  <c:v>8.9175958752750528</c:v>
                </c:pt>
                <c:pt idx="1961">
                  <c:v>8.8152342822096124</c:v>
                </c:pt>
                <c:pt idx="1962">
                  <c:v>8.4937546401771957</c:v>
                </c:pt>
                <c:pt idx="1963">
                  <c:v>8.284186046845825</c:v>
                </c:pt>
                <c:pt idx="1964">
                  <c:v>8.099383759643036</c:v>
                </c:pt>
                <c:pt idx="1965">
                  <c:v>8.1443837596430289</c:v>
                </c:pt>
                <c:pt idx="1966">
                  <c:v>8.1443837596430289</c:v>
                </c:pt>
                <c:pt idx="1967">
                  <c:v>8.3412600540376687</c:v>
                </c:pt>
                <c:pt idx="1968">
                  <c:v>8.1068858459340163</c:v>
                </c:pt>
                <c:pt idx="1969">
                  <c:v>7.6487262378217675</c:v>
                </c:pt>
                <c:pt idx="1970">
                  <c:v>7.4398839003546282</c:v>
                </c:pt>
                <c:pt idx="1971">
                  <c:v>7.3941785142945049</c:v>
                </c:pt>
                <c:pt idx="1972">
                  <c:v>7.4941785142945054</c:v>
                </c:pt>
                <c:pt idx="1973">
                  <c:v>7.4941785142945054</c:v>
                </c:pt>
                <c:pt idx="1974">
                  <c:v>7.4941785142945054</c:v>
                </c:pt>
                <c:pt idx="1975">
                  <c:v>7.5476415989201104</c:v>
                </c:pt>
                <c:pt idx="1976">
                  <c:v>7.045612171525768</c:v>
                </c:pt>
                <c:pt idx="1977">
                  <c:v>6.7527641793455757</c:v>
                </c:pt>
                <c:pt idx="1978">
                  <c:v>6.2445933433018901</c:v>
                </c:pt>
                <c:pt idx="1979">
                  <c:v>6.3495933433018914</c:v>
                </c:pt>
                <c:pt idx="1980">
                  <c:v>6.3495933433018914</c:v>
                </c:pt>
                <c:pt idx="1981">
                  <c:v>6.3714950885009998</c:v>
                </c:pt>
                <c:pt idx="1982">
                  <c:v>6.6444737028001803</c:v>
                </c:pt>
                <c:pt idx="1983">
                  <c:v>6.8562448278895651</c:v>
                </c:pt>
                <c:pt idx="1984">
                  <c:v>6.5462228092854868</c:v>
                </c:pt>
                <c:pt idx="1985">
                  <c:v>6.2509745888643202</c:v>
                </c:pt>
                <c:pt idx="1986">
                  <c:v>6.3559745888643207</c:v>
                </c:pt>
                <c:pt idx="1987">
                  <c:v>6.3559745888643207</c:v>
                </c:pt>
                <c:pt idx="1988">
                  <c:v>6.4221658603425364</c:v>
                </c:pt>
                <c:pt idx="1989">
                  <c:v>6.3179716223573044</c:v>
                </c:pt>
                <c:pt idx="1990">
                  <c:v>6.2969164625653455</c:v>
                </c:pt>
                <c:pt idx="1991">
                  <c:v>6.3967049906883027</c:v>
                </c:pt>
                <c:pt idx="1992">
                  <c:v>6.5166626998437422</c:v>
                </c:pt>
                <c:pt idx="1993">
                  <c:v>6.2666626998437422</c:v>
                </c:pt>
                <c:pt idx="1994">
                  <c:v>6.2666626998437422</c:v>
                </c:pt>
                <c:pt idx="1995">
                  <c:v>6.1227911718161465</c:v>
                </c:pt>
                <c:pt idx="1996">
                  <c:v>6.2513103664880685</c:v>
                </c:pt>
                <c:pt idx="1997">
                  <c:v>5.9824832164154866</c:v>
                </c:pt>
                <c:pt idx="1998">
                  <c:v>5.7098008841885894</c:v>
                </c:pt>
                <c:pt idx="1999">
                  <c:v>5.7721443519414688</c:v>
                </c:pt>
                <c:pt idx="2000">
                  <c:v>5.7471443519414676</c:v>
                </c:pt>
                <c:pt idx="2001">
                  <c:v>5.7471443519414676</c:v>
                </c:pt>
                <c:pt idx="2002">
                  <c:v>5.6590190505891815</c:v>
                </c:pt>
                <c:pt idx="2003">
                  <c:v>5.5346626995375914</c:v>
                </c:pt>
                <c:pt idx="2004">
                  <c:v>5.573441273523799</c:v>
                </c:pt>
                <c:pt idx="2005">
                  <c:v>5.294840070289994</c:v>
                </c:pt>
                <c:pt idx="2006">
                  <c:v>5.7423843408251605</c:v>
                </c:pt>
                <c:pt idx="2007">
                  <c:v>5.7423843408251605</c:v>
                </c:pt>
                <c:pt idx="2008">
                  <c:v>5.8073843408251502</c:v>
                </c:pt>
                <c:pt idx="2009">
                  <c:v>5.843253427515398</c:v>
                </c:pt>
                <c:pt idx="2010">
                  <c:v>6.1660447749385341</c:v>
                </c:pt>
                <c:pt idx="2011">
                  <c:v>6.1160447749385352</c:v>
                </c:pt>
                <c:pt idx="2012">
                  <c:v>6.1221321414798009</c:v>
                </c:pt>
                <c:pt idx="2013">
                  <c:v>5.762282926227269</c:v>
                </c:pt>
                <c:pt idx="2014">
                  <c:v>5.71728292622727</c:v>
                </c:pt>
                <c:pt idx="2015">
                  <c:v>5.71728292622727</c:v>
                </c:pt>
                <c:pt idx="2016">
                  <c:v>5.8779844575128415</c:v>
                </c:pt>
                <c:pt idx="2017">
                  <c:v>5.9805376347160895</c:v>
                </c:pt>
                <c:pt idx="2018">
                  <c:v>6.0160387600992955</c:v>
                </c:pt>
                <c:pt idx="2019">
                  <c:v>6.2183946086165705</c:v>
                </c:pt>
                <c:pt idx="2020">
                  <c:v>6.3843303365874542</c:v>
                </c:pt>
                <c:pt idx="2021">
                  <c:v>6.3243303365874457</c:v>
                </c:pt>
                <c:pt idx="2022">
                  <c:v>6.3243303365874457</c:v>
                </c:pt>
                <c:pt idx="2023">
                  <c:v>6.5663717147315994</c:v>
                </c:pt>
                <c:pt idx="2024">
                  <c:v>6.911417802295909</c:v>
                </c:pt>
                <c:pt idx="2025">
                  <c:v>7.1243437695711567</c:v>
                </c:pt>
                <c:pt idx="2026">
                  <c:v>7.5017679254776315</c:v>
                </c:pt>
                <c:pt idx="2027">
                  <c:v>7.2824008866257879</c:v>
                </c:pt>
                <c:pt idx="2028">
                  <c:v>7.2474008866257877</c:v>
                </c:pt>
                <c:pt idx="2029">
                  <c:v>7.2474008866257877</c:v>
                </c:pt>
                <c:pt idx="2030">
                  <c:v>6.6470312755016767</c:v>
                </c:pt>
                <c:pt idx="2031">
                  <c:v>6.5915029837920134</c:v>
                </c:pt>
                <c:pt idx="2032">
                  <c:v>6.5658341482777054</c:v>
                </c:pt>
                <c:pt idx="2033">
                  <c:v>6.7665606239041134</c:v>
                </c:pt>
                <c:pt idx="2034">
                  <c:v>6.7664958496147465</c:v>
                </c:pt>
                <c:pt idx="2035">
                  <c:v>6.8014958496147475</c:v>
                </c:pt>
                <c:pt idx="2036">
                  <c:v>6.8014958496147475</c:v>
                </c:pt>
                <c:pt idx="2037">
                  <c:v>6.6349442144237285</c:v>
                </c:pt>
                <c:pt idx="2038">
                  <c:v>6.3889190728418157</c:v>
                </c:pt>
                <c:pt idx="2039">
                  <c:v>6.3669890498528758</c:v>
                </c:pt>
                <c:pt idx="2040">
                  <c:v>6.2294386837612734</c:v>
                </c:pt>
                <c:pt idx="2041">
                  <c:v>6.5559121438465455</c:v>
                </c:pt>
                <c:pt idx="2042">
                  <c:v>6.8009121438465465</c:v>
                </c:pt>
                <c:pt idx="2043">
                  <c:v>6.8009121438465465</c:v>
                </c:pt>
                <c:pt idx="2044">
                  <c:v>6.8953420042558919</c:v>
                </c:pt>
                <c:pt idx="2045">
                  <c:v>7.2334234809072093</c:v>
                </c:pt>
                <c:pt idx="2046">
                  <c:v>7.2466793300183534</c:v>
                </c:pt>
                <c:pt idx="2047">
                  <c:v>7.2345802037458427</c:v>
                </c:pt>
                <c:pt idx="2048">
                  <c:v>7.2071779954381414</c:v>
                </c:pt>
                <c:pt idx="2049">
                  <c:v>7.2571779954381403</c:v>
                </c:pt>
                <c:pt idx="2050">
                  <c:v>7.2571779954381403</c:v>
                </c:pt>
                <c:pt idx="2051">
                  <c:v>7.3841524602108279</c:v>
                </c:pt>
                <c:pt idx="2052">
                  <c:v>7.501826691794351</c:v>
                </c:pt>
                <c:pt idx="2053">
                  <c:v>7.4659534477066369</c:v>
                </c:pt>
                <c:pt idx="2054">
                  <c:v>7.5337744198708094</c:v>
                </c:pt>
                <c:pt idx="2055">
                  <c:v>7.5669829856120554</c:v>
                </c:pt>
                <c:pt idx="2056">
                  <c:v>7.6369829856120584</c:v>
                </c:pt>
                <c:pt idx="2057">
                  <c:v>7.6369829856120584</c:v>
                </c:pt>
                <c:pt idx="2058">
                  <c:v>7.5538444759836523</c:v>
                </c:pt>
                <c:pt idx="2059">
                  <c:v>7.6503323727796175</c:v>
                </c:pt>
                <c:pt idx="2060">
                  <c:v>7.5231286326046884</c:v>
                </c:pt>
                <c:pt idx="2061">
                  <c:v>7.3333067967453172</c:v>
                </c:pt>
                <c:pt idx="2062">
                  <c:v>6.9373492994464634</c:v>
                </c:pt>
                <c:pt idx="2063">
                  <c:v>6.9523492994464613</c:v>
                </c:pt>
                <c:pt idx="2064">
                  <c:v>6.9523492994464613</c:v>
                </c:pt>
                <c:pt idx="2065">
                  <c:v>6.6818142127833076</c:v>
                </c:pt>
                <c:pt idx="2066">
                  <c:v>6.8153143995877086</c:v>
                </c:pt>
                <c:pt idx="2067">
                  <c:v>7.0675771511531487</c:v>
                </c:pt>
                <c:pt idx="2068">
                  <c:v>7.3314621770577499</c:v>
                </c:pt>
                <c:pt idx="2069">
                  <c:v>7.3559850089485908</c:v>
                </c:pt>
                <c:pt idx="2070">
                  <c:v>7.3509850089485944</c:v>
                </c:pt>
                <c:pt idx="2071">
                  <c:v>7.3509850089485944</c:v>
                </c:pt>
                <c:pt idx="2072">
                  <c:v>7.3509850089485944</c:v>
                </c:pt>
                <c:pt idx="2073">
                  <c:v>7.5436846172198546</c:v>
                </c:pt>
                <c:pt idx="2074">
                  <c:v>7.4662130479754367</c:v>
                </c:pt>
                <c:pt idx="2075">
                  <c:v>7.5671847293116254</c:v>
                </c:pt>
                <c:pt idx="2076">
                  <c:v>7.3260408806712753</c:v>
                </c:pt>
                <c:pt idx="2077">
                  <c:v>7.4460408806712834</c:v>
                </c:pt>
                <c:pt idx="2078">
                  <c:v>7.4460408806712834</c:v>
                </c:pt>
                <c:pt idx="2079">
                  <c:v>7.3592071309672811</c:v>
                </c:pt>
                <c:pt idx="2080">
                  <c:v>7.5068270046755794</c:v>
                </c:pt>
                <c:pt idx="2081">
                  <c:v>7.3951198490555186</c:v>
                </c:pt>
                <c:pt idx="2082">
                  <c:v>7.2625363633148075</c:v>
                </c:pt>
                <c:pt idx="2083">
                  <c:v>7.2065335038965852</c:v>
                </c:pt>
                <c:pt idx="2084">
                  <c:v>7.2765335038965864</c:v>
                </c:pt>
                <c:pt idx="2085">
                  <c:v>7.2765335038965864</c:v>
                </c:pt>
                <c:pt idx="2086">
                  <c:v>6.9123692559996819</c:v>
                </c:pt>
                <c:pt idx="2087">
                  <c:v>6.9424640220940734</c:v>
                </c:pt>
                <c:pt idx="2088">
                  <c:v>6.835854519390665</c:v>
                </c:pt>
                <c:pt idx="2089">
                  <c:v>6.8863852003636179</c:v>
                </c:pt>
                <c:pt idx="2090">
                  <c:v>7.0146286806090794</c:v>
                </c:pt>
                <c:pt idx="2091">
                  <c:v>7.0146286806090794</c:v>
                </c:pt>
                <c:pt idx="2092">
                  <c:v>7.0146286806090794</c:v>
                </c:pt>
                <c:pt idx="2093">
                  <c:v>6.7573875123651375</c:v>
                </c:pt>
                <c:pt idx="2094">
                  <c:v>6.7060660525611526</c:v>
                </c:pt>
                <c:pt idx="2095">
                  <c:v>6.519384552311168</c:v>
                </c:pt>
                <c:pt idx="2096">
                  <c:v>6.6522609393064673</c:v>
                </c:pt>
                <c:pt idx="2097">
                  <c:v>6.7574702727874962</c:v>
                </c:pt>
                <c:pt idx="2098">
                  <c:v>6.7574702727874962</c:v>
                </c:pt>
                <c:pt idx="2099">
                  <c:v>6.7574702727874962</c:v>
                </c:pt>
                <c:pt idx="2100">
                  <c:v>6.9520773080640721</c:v>
                </c:pt>
                <c:pt idx="2101">
                  <c:v>6.8750211582383116</c:v>
                </c:pt>
                <c:pt idx="2102">
                  <c:v>6.5831400956100339</c:v>
                </c:pt>
                <c:pt idx="2103">
                  <c:v>6.7188893299389045</c:v>
                </c:pt>
                <c:pt idx="2104">
                  <c:v>6.6591731202362148</c:v>
                </c:pt>
                <c:pt idx="2105">
                  <c:v>6.6291731202362145</c:v>
                </c:pt>
                <c:pt idx="2106">
                  <c:v>6.6291731202362145</c:v>
                </c:pt>
                <c:pt idx="2107">
                  <c:v>6.5836547296167316</c:v>
                </c:pt>
                <c:pt idx="2108">
                  <c:v>6.7696897995870504</c:v>
                </c:pt>
                <c:pt idx="2109">
                  <c:v>6.7896854769387005</c:v>
                </c:pt>
                <c:pt idx="2110">
                  <c:v>6.7541357010844445</c:v>
                </c:pt>
                <c:pt idx="2111">
                  <c:v>6.7176507996881893</c:v>
                </c:pt>
                <c:pt idx="2112">
                  <c:v>6.622650799688186</c:v>
                </c:pt>
                <c:pt idx="2113">
                  <c:v>6.622650799688186</c:v>
                </c:pt>
                <c:pt idx="2114">
                  <c:v>6.5785049778165297</c:v>
                </c:pt>
                <c:pt idx="2115">
                  <c:v>6.7124562518751771</c:v>
                </c:pt>
                <c:pt idx="2116">
                  <c:v>6.9726470578614492</c:v>
                </c:pt>
                <c:pt idx="2117">
                  <c:v>7.1059010877618576</c:v>
                </c:pt>
                <c:pt idx="2118">
                  <c:v>7.1672846918057198</c:v>
                </c:pt>
                <c:pt idx="2119">
                  <c:v>7.0122846918057276</c:v>
                </c:pt>
                <c:pt idx="2120">
                  <c:v>7.0122846918057276</c:v>
                </c:pt>
                <c:pt idx="2121">
                  <c:v>6.8941760658367439</c:v>
                </c:pt>
                <c:pt idx="2122">
                  <c:v>6.5699567779164765</c:v>
                </c:pt>
                <c:pt idx="2123">
                  <c:v>6.8112684929866996</c:v>
                </c:pt>
                <c:pt idx="2124">
                  <c:v>6.9069840050631104</c:v>
                </c:pt>
                <c:pt idx="2125">
                  <c:v>7.2084194808542712</c:v>
                </c:pt>
                <c:pt idx="2126">
                  <c:v>7.2184194808542594</c:v>
                </c:pt>
                <c:pt idx="2127">
                  <c:v>7.2184194808542594</c:v>
                </c:pt>
                <c:pt idx="2128">
                  <c:v>7.4311966573258026</c:v>
                </c:pt>
                <c:pt idx="2129">
                  <c:v>7.4109375157961299</c:v>
                </c:pt>
                <c:pt idx="2130">
                  <c:v>7.3357044032851233</c:v>
                </c:pt>
                <c:pt idx="2131">
                  <c:v>7.0948119647793675</c:v>
                </c:pt>
                <c:pt idx="2132">
                  <c:v>6.9602267066453507</c:v>
                </c:pt>
                <c:pt idx="2133">
                  <c:v>7.0652267066453485</c:v>
                </c:pt>
                <c:pt idx="2134">
                  <c:v>7.0652267066453485</c:v>
                </c:pt>
                <c:pt idx="2135">
                  <c:v>6.8508671704323021</c:v>
                </c:pt>
                <c:pt idx="2136">
                  <c:v>6.9180699939099748</c:v>
                </c:pt>
                <c:pt idx="2137">
                  <c:v>6.6230033812019125</c:v>
                </c:pt>
                <c:pt idx="2138">
                  <c:v>6.5516769220617963</c:v>
                </c:pt>
                <c:pt idx="2139">
                  <c:v>6.6281734143850395</c:v>
                </c:pt>
                <c:pt idx="2140">
                  <c:v>6.753173414385043</c:v>
                </c:pt>
                <c:pt idx="2141">
                  <c:v>6.753173414385043</c:v>
                </c:pt>
                <c:pt idx="2142">
                  <c:v>6.8068357208540915</c:v>
                </c:pt>
                <c:pt idx="2143">
                  <c:v>6.6120634986875135</c:v>
                </c:pt>
                <c:pt idx="2144">
                  <c:v>6.4762304242149353</c:v>
                </c:pt>
                <c:pt idx="2145">
                  <c:v>6.3901891725749795</c:v>
                </c:pt>
                <c:pt idx="2146">
                  <c:v>6.3510160092329082</c:v>
                </c:pt>
                <c:pt idx="2147">
                  <c:v>6.5260160092329071</c:v>
                </c:pt>
                <c:pt idx="2148">
                  <c:v>6.5260160092329071</c:v>
                </c:pt>
                <c:pt idx="2149">
                  <c:v>6.5514827484627336</c:v>
                </c:pt>
                <c:pt idx="2150">
                  <c:v>6.2153056159610713</c:v>
                </c:pt>
                <c:pt idx="2151">
                  <c:v>6.2956985347287517</c:v>
                </c:pt>
                <c:pt idx="2152">
                  <c:v>6.3156985347287495</c:v>
                </c:pt>
                <c:pt idx="2153">
                  <c:v>6.3156985347287495</c:v>
                </c:pt>
                <c:pt idx="2154">
                  <c:v>6.3156985347287495</c:v>
                </c:pt>
                <c:pt idx="2155">
                  <c:v>6.3156985347287495</c:v>
                </c:pt>
                <c:pt idx="2156">
                  <c:v>6.2980702798265469</c:v>
                </c:pt>
                <c:pt idx="2157">
                  <c:v>6.1139775777605339</c:v>
                </c:pt>
                <c:pt idx="2158">
                  <c:v>5.9476772997208833</c:v>
                </c:pt>
                <c:pt idx="2159">
                  <c:v>6.0595310612349405</c:v>
                </c:pt>
                <c:pt idx="2160">
                  <c:v>6.0772113832297894</c:v>
                </c:pt>
                <c:pt idx="2161">
                  <c:v>6.2222113832297836</c:v>
                </c:pt>
                <c:pt idx="2162">
                  <c:v>6.2222113832297836</c:v>
                </c:pt>
                <c:pt idx="2163">
                  <c:v>6.2279270124137955</c:v>
                </c:pt>
                <c:pt idx="2164">
                  <c:v>5.9941017385893955</c:v>
                </c:pt>
                <c:pt idx="2165">
                  <c:v>5.9182257594883181</c:v>
                </c:pt>
                <c:pt idx="2166">
                  <c:v>5.8874513330418674</c:v>
                </c:pt>
                <c:pt idx="2167">
                  <c:v>5.9010560415335984</c:v>
                </c:pt>
                <c:pt idx="2168">
                  <c:v>6.0460560415335971</c:v>
                </c:pt>
                <c:pt idx="2169">
                  <c:v>6.0460560415335971</c:v>
                </c:pt>
                <c:pt idx="2170">
                  <c:v>5.8934787545865115</c:v>
                </c:pt>
                <c:pt idx="2171">
                  <c:v>5.7372426794499773</c:v>
                </c:pt>
                <c:pt idx="2172">
                  <c:v>5.7158639742208708</c:v>
                </c:pt>
                <c:pt idx="2173">
                  <c:v>5.7537233846634903</c:v>
                </c:pt>
                <c:pt idx="2174">
                  <c:v>5.8849700776192932</c:v>
                </c:pt>
                <c:pt idx="2175">
                  <c:v>6.0099700776193075</c:v>
                </c:pt>
                <c:pt idx="2176">
                  <c:v>6.0099700776193075</c:v>
                </c:pt>
                <c:pt idx="2177">
                  <c:v>6.1934258848427683</c:v>
                </c:pt>
                <c:pt idx="2178">
                  <c:v>6.3155211331542684</c:v>
                </c:pt>
                <c:pt idx="2179">
                  <c:v>6.2491443156520328</c:v>
                </c:pt>
                <c:pt idx="2180">
                  <c:v>6.3944406138585643</c:v>
                </c:pt>
                <c:pt idx="2181">
                  <c:v>6.2619974694317317</c:v>
                </c:pt>
                <c:pt idx="2182">
                  <c:v>6.1869974694317325</c:v>
                </c:pt>
                <c:pt idx="2183">
                  <c:v>6.1869974694317325</c:v>
                </c:pt>
                <c:pt idx="2184">
                  <c:v>6.3218329286778605</c:v>
                </c:pt>
                <c:pt idx="2185">
                  <c:v>6.4468329286778623</c:v>
                </c:pt>
                <c:pt idx="2186">
                  <c:v>6.597326381967477</c:v>
                </c:pt>
                <c:pt idx="2187">
                  <c:v>6.5226018982904455</c:v>
                </c:pt>
                <c:pt idx="2188">
                  <c:v>6.5952373616263475</c:v>
                </c:pt>
                <c:pt idx="2189">
                  <c:v>6.5002373616263487</c:v>
                </c:pt>
                <c:pt idx="2190">
                  <c:v>6.5002373616263487</c:v>
                </c:pt>
                <c:pt idx="2191">
                  <c:v>6.4394567788584673</c:v>
                </c:pt>
                <c:pt idx="2192">
                  <c:v>6.4194567788584651</c:v>
                </c:pt>
                <c:pt idx="2193">
                  <c:v>6.5199657879149804</c:v>
                </c:pt>
                <c:pt idx="2194">
                  <c:v>6.320291830223371</c:v>
                </c:pt>
                <c:pt idx="2195">
                  <c:v>6.3969568383713815</c:v>
                </c:pt>
                <c:pt idx="2196">
                  <c:v>6.3869568383713835</c:v>
                </c:pt>
                <c:pt idx="2197">
                  <c:v>6.3869568383713835</c:v>
                </c:pt>
                <c:pt idx="2198">
                  <c:v>6.4488133408077228</c:v>
                </c:pt>
                <c:pt idx="2199">
                  <c:v>6.3557134582663073</c:v>
                </c:pt>
                <c:pt idx="2200">
                  <c:v>6.267254814842623</c:v>
                </c:pt>
                <c:pt idx="2201">
                  <c:v>6.1505681915381984</c:v>
                </c:pt>
                <c:pt idx="2202">
                  <c:v>6.0245507417112654</c:v>
                </c:pt>
                <c:pt idx="2203">
                  <c:v>5.9245507417112755</c:v>
                </c:pt>
                <c:pt idx="2204">
                  <c:v>5.9245507417112755</c:v>
                </c:pt>
                <c:pt idx="2205">
                  <c:v>5.9167725907791695</c:v>
                </c:pt>
                <c:pt idx="2206">
                  <c:v>5.7202305673570857</c:v>
                </c:pt>
                <c:pt idx="2207">
                  <c:v>5.7300220134022135</c:v>
                </c:pt>
                <c:pt idx="2208">
                  <c:v>5.8115955805380075</c:v>
                </c:pt>
                <c:pt idx="2209">
                  <c:v>6.0156268189489941</c:v>
                </c:pt>
                <c:pt idx="2210">
                  <c:v>5.9156268189490016</c:v>
                </c:pt>
                <c:pt idx="2211">
                  <c:v>5.9156268189490016</c:v>
                </c:pt>
                <c:pt idx="2212">
                  <c:v>5.9156268189490016</c:v>
                </c:pt>
                <c:pt idx="2213">
                  <c:v>6.2513882293294865</c:v>
                </c:pt>
                <c:pt idx="2214">
                  <c:v>6.3351506738697454</c:v>
                </c:pt>
                <c:pt idx="2215">
                  <c:v>6.4677745376051208</c:v>
                </c:pt>
                <c:pt idx="2216">
                  <c:v>6.3215250888564745</c:v>
                </c:pt>
                <c:pt idx="2217">
                  <c:v>6.4665250888564785</c:v>
                </c:pt>
                <c:pt idx="2218">
                  <c:v>6.4665250888564785</c:v>
                </c:pt>
                <c:pt idx="2219">
                  <c:v>6.3819404814239524</c:v>
                </c:pt>
                <c:pt idx="2220">
                  <c:v>6.6750342848481417</c:v>
                </c:pt>
                <c:pt idx="2221">
                  <c:v>6.8776027417535319</c:v>
                </c:pt>
                <c:pt idx="2222">
                  <c:v>6.7670256542075427</c:v>
                </c:pt>
                <c:pt idx="2223">
                  <c:v>6.656279190140042</c:v>
                </c:pt>
                <c:pt idx="2224">
                  <c:v>6.6512791901400421</c:v>
                </c:pt>
                <c:pt idx="2225">
                  <c:v>6.6512791901400421</c:v>
                </c:pt>
                <c:pt idx="2226">
                  <c:v>6.5072463813028358</c:v>
                </c:pt>
                <c:pt idx="2227">
                  <c:v>6.6863730856862524</c:v>
                </c:pt>
                <c:pt idx="2228">
                  <c:v>6.5794317459882183</c:v>
                </c:pt>
                <c:pt idx="2229">
                  <c:v>6.3856323456377986</c:v>
                </c:pt>
                <c:pt idx="2230">
                  <c:v>6.3268390116153945</c:v>
                </c:pt>
                <c:pt idx="2231">
                  <c:v>6.4568390116153962</c:v>
                </c:pt>
                <c:pt idx="2232">
                  <c:v>6.4568390116153962</c:v>
                </c:pt>
                <c:pt idx="2233">
                  <c:v>6.436415802896776</c:v>
                </c:pt>
                <c:pt idx="2234">
                  <c:v>6.6337121324837014</c:v>
                </c:pt>
                <c:pt idx="2235">
                  <c:v>6.5578074603036853</c:v>
                </c:pt>
                <c:pt idx="2236">
                  <c:v>6.5811866988086987</c:v>
                </c:pt>
                <c:pt idx="2237">
                  <c:v>6.5851836835387427</c:v>
                </c:pt>
                <c:pt idx="2238">
                  <c:v>6.6901836835387405</c:v>
                </c:pt>
                <c:pt idx="2239">
                  <c:v>6.6901836835387405</c:v>
                </c:pt>
                <c:pt idx="2240">
                  <c:v>6.6901836835387405</c:v>
                </c:pt>
                <c:pt idx="2241">
                  <c:v>6.7764403534702033</c:v>
                </c:pt>
                <c:pt idx="2242">
                  <c:v>6.7050564232668837</c:v>
                </c:pt>
                <c:pt idx="2243">
                  <c:v>6.349229274310531</c:v>
                </c:pt>
                <c:pt idx="2244">
                  <c:v>6.4207221102761531</c:v>
                </c:pt>
                <c:pt idx="2245">
                  <c:v>6.4457221102761624</c:v>
                </c:pt>
                <c:pt idx="2246">
                  <c:v>6.4457221102761624</c:v>
                </c:pt>
                <c:pt idx="2247">
                  <c:v>6.4595903619403314</c:v>
                </c:pt>
                <c:pt idx="2248">
                  <c:v>6.1543213076655761</c:v>
                </c:pt>
                <c:pt idx="2249">
                  <c:v>6.0998968339611892</c:v>
                </c:pt>
                <c:pt idx="2250">
                  <c:v>6.0968225856448823</c:v>
                </c:pt>
                <c:pt idx="2251">
                  <c:v>5.8685688046063325</c:v>
                </c:pt>
                <c:pt idx="2252">
                  <c:v>5.8135688046063327</c:v>
                </c:pt>
                <c:pt idx="2253">
                  <c:v>5.8135688046063327</c:v>
                </c:pt>
                <c:pt idx="2254">
                  <c:v>5.6609178000851736</c:v>
                </c:pt>
                <c:pt idx="2255">
                  <c:v>5.6959267328068481</c:v>
                </c:pt>
                <c:pt idx="2256">
                  <c:v>5.6068119654536694</c:v>
                </c:pt>
                <c:pt idx="2257">
                  <c:v>5.6478087834973882</c:v>
                </c:pt>
                <c:pt idx="2258">
                  <c:v>5.674279074967119</c:v>
                </c:pt>
                <c:pt idx="2259">
                  <c:v>5.634279074967119</c:v>
                </c:pt>
                <c:pt idx="2260">
                  <c:v>5.634279074967119</c:v>
                </c:pt>
                <c:pt idx="2261">
                  <c:v>5.6010527420853817</c:v>
                </c:pt>
                <c:pt idx="2262">
                  <c:v>5.5424926194821014</c:v>
                </c:pt>
                <c:pt idx="2263">
                  <c:v>5.5099060290069053</c:v>
                </c:pt>
                <c:pt idx="2264">
                  <c:v>5.6031342871790679</c:v>
                </c:pt>
                <c:pt idx="2265">
                  <c:v>5.7548827575688932</c:v>
                </c:pt>
                <c:pt idx="2266">
                  <c:v>5.6098827575688945</c:v>
                </c:pt>
                <c:pt idx="2267">
                  <c:v>5.6098827575688945</c:v>
                </c:pt>
                <c:pt idx="2268">
                  <c:v>5.5771511319441807</c:v>
                </c:pt>
                <c:pt idx="2269">
                  <c:v>5.4969638791332525</c:v>
                </c:pt>
                <c:pt idx="2270">
                  <c:v>5.4982621896174511</c:v>
                </c:pt>
                <c:pt idx="2271">
                  <c:v>5.4865799390123184</c:v>
                </c:pt>
                <c:pt idx="2272">
                  <c:v>5.4989224033383399</c:v>
                </c:pt>
                <c:pt idx="2273">
                  <c:v>5.5039224033383398</c:v>
                </c:pt>
                <c:pt idx="2274">
                  <c:v>5.5039224033383398</c:v>
                </c:pt>
                <c:pt idx="2275">
                  <c:v>5.6566686978724334</c:v>
                </c:pt>
                <c:pt idx="2276">
                  <c:v>5.6732989475590463</c:v>
                </c:pt>
                <c:pt idx="2277">
                  <c:v>5.8835465105391416</c:v>
                </c:pt>
                <c:pt idx="2278">
                  <c:v>5.9119056678948096</c:v>
                </c:pt>
                <c:pt idx="2279">
                  <c:v>5.9119056678948096</c:v>
                </c:pt>
                <c:pt idx="2280">
                  <c:v>5.9119056678948096</c:v>
                </c:pt>
                <c:pt idx="2281">
                  <c:v>5.9119056678948096</c:v>
                </c:pt>
                <c:pt idx="2282">
                  <c:v>5.6888428570946905</c:v>
                </c:pt>
                <c:pt idx="2283">
                  <c:v>5.5761514432132824</c:v>
                </c:pt>
                <c:pt idx="2284">
                  <c:v>5.3549111560869243</c:v>
                </c:pt>
                <c:pt idx="2285">
                  <c:v>5.213597027428027</c:v>
                </c:pt>
                <c:pt idx="2286">
                  <c:v>5.2895850750155775</c:v>
                </c:pt>
                <c:pt idx="2287">
                  <c:v>5.2445850750155714</c:v>
                </c:pt>
                <c:pt idx="2288">
                  <c:v>5.2445850750155714</c:v>
                </c:pt>
                <c:pt idx="2289">
                  <c:v>5.4295806104457887</c:v>
                </c:pt>
                <c:pt idx="2290">
                  <c:v>5.2619334920419334</c:v>
                </c:pt>
                <c:pt idx="2291">
                  <c:v>5.3910924988579074</c:v>
                </c:pt>
                <c:pt idx="2292">
                  <c:v>5.3744926244688997</c:v>
                </c:pt>
                <c:pt idx="2293">
                  <c:v>5.2672462405690297</c:v>
                </c:pt>
                <c:pt idx="2294">
                  <c:v>5.1672462405690265</c:v>
                </c:pt>
                <c:pt idx="2295">
                  <c:v>5.1672462405690265</c:v>
                </c:pt>
                <c:pt idx="2296">
                  <c:v>5.05218792010744</c:v>
                </c:pt>
                <c:pt idx="2297">
                  <c:v>4.9989423685362775</c:v>
                </c:pt>
                <c:pt idx="2298">
                  <c:v>4.9437666710340791</c:v>
                </c:pt>
                <c:pt idx="2299">
                  <c:v>4.9709487130341889</c:v>
                </c:pt>
                <c:pt idx="2300">
                  <c:v>5.0669817470612522</c:v>
                </c:pt>
                <c:pt idx="2301">
                  <c:v>4.9169817470612625</c:v>
                </c:pt>
                <c:pt idx="2302">
                  <c:v>4.9169817470612625</c:v>
                </c:pt>
                <c:pt idx="2303">
                  <c:v>4.9364752408119443</c:v>
                </c:pt>
                <c:pt idx="2304">
                  <c:v>4.9085012907032581</c:v>
                </c:pt>
                <c:pt idx="2305">
                  <c:v>5.0327784378116114</c:v>
                </c:pt>
                <c:pt idx="2306">
                  <c:v>5.2389690176005494</c:v>
                </c:pt>
                <c:pt idx="2307">
                  <c:v>5.3309929923244734</c:v>
                </c:pt>
                <c:pt idx="2308">
                  <c:v>5.3659929923244718</c:v>
                </c:pt>
                <c:pt idx="2309">
                  <c:v>5.3659929923244718</c:v>
                </c:pt>
                <c:pt idx="2310">
                  <c:v>5.3749490597420273</c:v>
                </c:pt>
                <c:pt idx="2311">
                  <c:v>5.1475508554181006</c:v>
                </c:pt>
                <c:pt idx="2312">
                  <c:v>4.8243648140012665</c:v>
                </c:pt>
                <c:pt idx="2313">
                  <c:v>4.816558473914748</c:v>
                </c:pt>
                <c:pt idx="2314">
                  <c:v>5.0131097553262149</c:v>
                </c:pt>
                <c:pt idx="2315">
                  <c:v>5.3281097553262065</c:v>
                </c:pt>
                <c:pt idx="2316">
                  <c:v>5.3281097553262065</c:v>
                </c:pt>
                <c:pt idx="2317">
                  <c:v>5.3695284106379075</c:v>
                </c:pt>
                <c:pt idx="2318">
                  <c:v>5.3733063675098691</c:v>
                </c:pt>
                <c:pt idx="2319">
                  <c:v>5.4783027514739402</c:v>
                </c:pt>
                <c:pt idx="2320">
                  <c:v>5.4794938897469834</c:v>
                </c:pt>
                <c:pt idx="2321">
                  <c:v>5.3490607362251694</c:v>
                </c:pt>
                <c:pt idx="2322">
                  <c:v>5.3190607362251683</c:v>
                </c:pt>
                <c:pt idx="2323">
                  <c:v>5.3190607362251683</c:v>
                </c:pt>
                <c:pt idx="2324">
                  <c:v>5.2775864152725624</c:v>
                </c:pt>
                <c:pt idx="2325">
                  <c:v>5.2902638513410984</c:v>
                </c:pt>
                <c:pt idx="2326">
                  <c:v>5.1429810199440817</c:v>
                </c:pt>
                <c:pt idx="2327">
                  <c:v>5.1416713156962004</c:v>
                </c:pt>
                <c:pt idx="2328">
                  <c:v>5.2912373444268992</c:v>
                </c:pt>
                <c:pt idx="2329">
                  <c:v>5.4012373444269004</c:v>
                </c:pt>
                <c:pt idx="2330">
                  <c:v>5.4012373444269004</c:v>
                </c:pt>
                <c:pt idx="2331">
                  <c:v>5.4118812200923188</c:v>
                </c:pt>
                <c:pt idx="2332">
                  <c:v>5.1502257619633784</c:v>
                </c:pt>
                <c:pt idx="2333">
                  <c:v>5.1202257619633782</c:v>
                </c:pt>
              </c:numCache>
            </c:numRef>
          </c:val>
        </c:ser>
        <c:ser>
          <c:idx val="1"/>
          <c:order val="1"/>
          <c:tx>
            <c:v>Average</c:v>
          </c:tx>
          <c:spPr>
            <a:ln>
              <a:solidFill>
                <a:srgbClr val="FF0000"/>
              </a:solidFill>
            </a:ln>
          </c:spPr>
          <c:marker>
            <c:symbol val="none"/>
          </c:marker>
          <c:val>
            <c:numRef>
              <c:f>Data!$BC$11:$BC$2344</c:f>
              <c:numCache>
                <c:formatCode>_(* #,##0.00_);_(* \(#,##0.00\);_(* "-"??_);_(@_)</c:formatCode>
                <c:ptCount val="2334"/>
                <c:pt idx="0">
                  <c:v>7.4127599773304347</c:v>
                </c:pt>
                <c:pt idx="1">
                  <c:v>7.4127599773304347</c:v>
                </c:pt>
                <c:pt idx="2">
                  <c:v>7.4127599773304347</c:v>
                </c:pt>
                <c:pt idx="3">
                  <c:v>7.4127599773304347</c:v>
                </c:pt>
                <c:pt idx="4">
                  <c:v>7.4127599773304347</c:v>
                </c:pt>
                <c:pt idx="5">
                  <c:v>7.4127599773304347</c:v>
                </c:pt>
                <c:pt idx="6">
                  <c:v>7.4127599773304347</c:v>
                </c:pt>
                <c:pt idx="7">
                  <c:v>7.4127599773304347</c:v>
                </c:pt>
                <c:pt idx="8">
                  <c:v>7.4127599773304347</c:v>
                </c:pt>
                <c:pt idx="9">
                  <c:v>7.4127599773304347</c:v>
                </c:pt>
                <c:pt idx="10">
                  <c:v>7.4127599773304347</c:v>
                </c:pt>
                <c:pt idx="11">
                  <c:v>7.4127599773304347</c:v>
                </c:pt>
                <c:pt idx="12">
                  <c:v>7.4127599773304347</c:v>
                </c:pt>
                <c:pt idx="13">
                  <c:v>7.4127599773304347</c:v>
                </c:pt>
                <c:pt idx="14">
                  <c:v>7.4127599773304347</c:v>
                </c:pt>
                <c:pt idx="15">
                  <c:v>7.4127599773304347</c:v>
                </c:pt>
                <c:pt idx="16">
                  <c:v>7.4127599773304347</c:v>
                </c:pt>
                <c:pt idx="17">
                  <c:v>7.4127599773304347</c:v>
                </c:pt>
                <c:pt idx="18">
                  <c:v>7.4127599773304347</c:v>
                </c:pt>
                <c:pt idx="19">
                  <c:v>7.4127599773304347</c:v>
                </c:pt>
                <c:pt idx="20">
                  <c:v>7.4127599773304347</c:v>
                </c:pt>
                <c:pt idx="21">
                  <c:v>7.4127599773304347</c:v>
                </c:pt>
                <c:pt idx="22">
                  <c:v>7.4127599773304347</c:v>
                </c:pt>
                <c:pt idx="23">
                  <c:v>7.4127599773304347</c:v>
                </c:pt>
                <c:pt idx="24">
                  <c:v>7.4127599773304347</c:v>
                </c:pt>
                <c:pt idx="25">
                  <c:v>7.4127599773304347</c:v>
                </c:pt>
                <c:pt idx="26">
                  <c:v>7.4127599773304347</c:v>
                </c:pt>
                <c:pt idx="27">
                  <c:v>7.4127599773304347</c:v>
                </c:pt>
                <c:pt idx="28">
                  <c:v>7.4127599773304347</c:v>
                </c:pt>
                <c:pt idx="29">
                  <c:v>7.4127599773304347</c:v>
                </c:pt>
                <c:pt idx="30">
                  <c:v>7.4127599773304347</c:v>
                </c:pt>
                <c:pt idx="31">
                  <c:v>7.4127599773304347</c:v>
                </c:pt>
                <c:pt idx="32">
                  <c:v>7.4127599773304347</c:v>
                </c:pt>
                <c:pt idx="33">
                  <c:v>7.4127599773304347</c:v>
                </c:pt>
                <c:pt idx="34">
                  <c:v>7.4127599773304347</c:v>
                </c:pt>
                <c:pt idx="35">
                  <c:v>7.4127599773304347</c:v>
                </c:pt>
                <c:pt idx="36">
                  <c:v>7.4127599773304347</c:v>
                </c:pt>
                <c:pt idx="37">
                  <c:v>7.4127599773304347</c:v>
                </c:pt>
                <c:pt idx="38">
                  <c:v>7.4127599773304347</c:v>
                </c:pt>
                <c:pt idx="39">
                  <c:v>7.4127599773304347</c:v>
                </c:pt>
                <c:pt idx="40">
                  <c:v>7.4127599773304347</c:v>
                </c:pt>
                <c:pt idx="41">
                  <c:v>7.4127599773304347</c:v>
                </c:pt>
                <c:pt idx="42">
                  <c:v>7.4127599773304347</c:v>
                </c:pt>
                <c:pt idx="43">
                  <c:v>7.4127599773304347</c:v>
                </c:pt>
                <c:pt idx="44">
                  <c:v>7.4127599773304347</c:v>
                </c:pt>
                <c:pt idx="45">
                  <c:v>7.4127599773304347</c:v>
                </c:pt>
                <c:pt idx="46">
                  <c:v>7.4127599773304347</c:v>
                </c:pt>
                <c:pt idx="47">
                  <c:v>7.4127599773304347</c:v>
                </c:pt>
                <c:pt idx="48">
                  <c:v>7.4127599773304347</c:v>
                </c:pt>
                <c:pt idx="49">
                  <c:v>7.4127599773304347</c:v>
                </c:pt>
                <c:pt idx="50">
                  <c:v>7.4127599773304347</c:v>
                </c:pt>
                <c:pt idx="51">
                  <c:v>7.4127599773304347</c:v>
                </c:pt>
                <c:pt idx="52">
                  <c:v>7.4127599773304347</c:v>
                </c:pt>
                <c:pt idx="53">
                  <c:v>7.4127599773304347</c:v>
                </c:pt>
                <c:pt idx="54">
                  <c:v>7.4127599773304347</c:v>
                </c:pt>
                <c:pt idx="55">
                  <c:v>7.4127599773304347</c:v>
                </c:pt>
                <c:pt idx="56">
                  <c:v>7.4127599773304347</c:v>
                </c:pt>
                <c:pt idx="57">
                  <c:v>7.4127599773304347</c:v>
                </c:pt>
                <c:pt idx="58">
                  <c:v>7.4127599773304347</c:v>
                </c:pt>
                <c:pt idx="59">
                  <c:v>7.4127599773304347</c:v>
                </c:pt>
                <c:pt idx="60">
                  <c:v>7.4127599773304347</c:v>
                </c:pt>
                <c:pt idx="61">
                  <c:v>7.4127599773304347</c:v>
                </c:pt>
                <c:pt idx="62">
                  <c:v>7.4127599773304347</c:v>
                </c:pt>
                <c:pt idx="63">
                  <c:v>7.4127599773304347</c:v>
                </c:pt>
                <c:pt idx="64">
                  <c:v>7.4127599773304347</c:v>
                </c:pt>
                <c:pt idx="65">
                  <c:v>7.4127599773304347</c:v>
                </c:pt>
                <c:pt idx="66">
                  <c:v>7.4127599773304347</c:v>
                </c:pt>
                <c:pt idx="67">
                  <c:v>7.4127599773304347</c:v>
                </c:pt>
                <c:pt idx="68">
                  <c:v>7.4127599773304347</c:v>
                </c:pt>
                <c:pt idx="69">
                  <c:v>7.4127599773304347</c:v>
                </c:pt>
                <c:pt idx="70">
                  <c:v>7.4127599773304347</c:v>
                </c:pt>
                <c:pt idx="71">
                  <c:v>7.4127599773304347</c:v>
                </c:pt>
                <c:pt idx="72">
                  <c:v>7.4127599773304347</c:v>
                </c:pt>
                <c:pt idx="73">
                  <c:v>7.4127599773304347</c:v>
                </c:pt>
                <c:pt idx="74">
                  <c:v>7.4127599773304347</c:v>
                </c:pt>
                <c:pt idx="75">
                  <c:v>7.4127599773304347</c:v>
                </c:pt>
                <c:pt idx="76">
                  <c:v>7.4127599773304347</c:v>
                </c:pt>
                <c:pt idx="77">
                  <c:v>7.4127599773304347</c:v>
                </c:pt>
                <c:pt idx="78">
                  <c:v>7.4127599773304347</c:v>
                </c:pt>
                <c:pt idx="79">
                  <c:v>7.4127599773304347</c:v>
                </c:pt>
                <c:pt idx="80">
                  <c:v>7.4127599773304347</c:v>
                </c:pt>
                <c:pt idx="81">
                  <c:v>7.4127599773304347</c:v>
                </c:pt>
                <c:pt idx="82">
                  <c:v>7.4127599773304347</c:v>
                </c:pt>
                <c:pt idx="83">
                  <c:v>7.4127599773304347</c:v>
                </c:pt>
                <c:pt idx="84">
                  <c:v>7.4127599773304347</c:v>
                </c:pt>
                <c:pt idx="85">
                  <c:v>7.4127599773304347</c:v>
                </c:pt>
                <c:pt idx="86">
                  <c:v>7.4127599773304347</c:v>
                </c:pt>
                <c:pt idx="87">
                  <c:v>7.4127599773304347</c:v>
                </c:pt>
                <c:pt idx="88">
                  <c:v>7.4127599773304347</c:v>
                </c:pt>
                <c:pt idx="89">
                  <c:v>7.4127599773304347</c:v>
                </c:pt>
                <c:pt idx="90">
                  <c:v>7.4127599773304347</c:v>
                </c:pt>
                <c:pt idx="91">
                  <c:v>7.4127599773304347</c:v>
                </c:pt>
                <c:pt idx="92">
                  <c:v>7.4127599773304347</c:v>
                </c:pt>
                <c:pt idx="93">
                  <c:v>7.4127599773304347</c:v>
                </c:pt>
                <c:pt idx="94">
                  <c:v>7.4127599773304347</c:v>
                </c:pt>
                <c:pt idx="95">
                  <c:v>7.4127599773304347</c:v>
                </c:pt>
                <c:pt idx="96">
                  <c:v>7.4127599773304347</c:v>
                </c:pt>
                <c:pt idx="97">
                  <c:v>7.4127599773304347</c:v>
                </c:pt>
                <c:pt idx="98">
                  <c:v>7.4127599773304347</c:v>
                </c:pt>
                <c:pt idx="99">
                  <c:v>7.4127599773304347</c:v>
                </c:pt>
                <c:pt idx="100">
                  <c:v>7.4127599773304347</c:v>
                </c:pt>
                <c:pt idx="101">
                  <c:v>7.4127599773304347</c:v>
                </c:pt>
                <c:pt idx="102">
                  <c:v>7.4127599773304347</c:v>
                </c:pt>
                <c:pt idx="103">
                  <c:v>7.4127599773304347</c:v>
                </c:pt>
                <c:pt idx="104">
                  <c:v>7.4127599773304347</c:v>
                </c:pt>
                <c:pt idx="105">
                  <c:v>7.4127599773304347</c:v>
                </c:pt>
                <c:pt idx="106">
                  <c:v>7.4127599773304347</c:v>
                </c:pt>
                <c:pt idx="107">
                  <c:v>7.4127599773304347</c:v>
                </c:pt>
                <c:pt idx="108">
                  <c:v>7.4127599773304347</c:v>
                </c:pt>
                <c:pt idx="109">
                  <c:v>7.4127599773304347</c:v>
                </c:pt>
                <c:pt idx="110">
                  <c:v>7.4127599773304347</c:v>
                </c:pt>
                <c:pt idx="111">
                  <c:v>7.4127599773304347</c:v>
                </c:pt>
                <c:pt idx="112">
                  <c:v>7.4127599773304347</c:v>
                </c:pt>
                <c:pt idx="113">
                  <c:v>7.4127599773304347</c:v>
                </c:pt>
                <c:pt idx="114">
                  <c:v>7.4127599773304347</c:v>
                </c:pt>
                <c:pt idx="115">
                  <c:v>7.4127599773304347</c:v>
                </c:pt>
                <c:pt idx="116">
                  <c:v>7.4127599773304347</c:v>
                </c:pt>
                <c:pt idx="117">
                  <c:v>7.4127599773304347</c:v>
                </c:pt>
                <c:pt idx="118">
                  <c:v>7.4127599773304347</c:v>
                </c:pt>
                <c:pt idx="119">
                  <c:v>7.4127599773304347</c:v>
                </c:pt>
                <c:pt idx="120">
                  <c:v>7.4127599773304347</c:v>
                </c:pt>
                <c:pt idx="121">
                  <c:v>7.4127599773304347</c:v>
                </c:pt>
                <c:pt idx="122">
                  <c:v>7.4127599773304347</c:v>
                </c:pt>
                <c:pt idx="123">
                  <c:v>7.4127599773304347</c:v>
                </c:pt>
                <c:pt idx="124">
                  <c:v>7.4127599773304347</c:v>
                </c:pt>
                <c:pt idx="125">
                  <c:v>7.4127599773304347</c:v>
                </c:pt>
                <c:pt idx="126">
                  <c:v>7.4127599773304347</c:v>
                </c:pt>
                <c:pt idx="127">
                  <c:v>7.4127599773304347</c:v>
                </c:pt>
                <c:pt idx="128">
                  <c:v>7.4127599773304347</c:v>
                </c:pt>
                <c:pt idx="129">
                  <c:v>7.4127599773304347</c:v>
                </c:pt>
                <c:pt idx="130">
                  <c:v>7.4127599773304347</c:v>
                </c:pt>
                <c:pt idx="131">
                  <c:v>7.4127599773304347</c:v>
                </c:pt>
                <c:pt idx="132">
                  <c:v>7.4127599773304347</c:v>
                </c:pt>
                <c:pt idx="133">
                  <c:v>7.4127599773304347</c:v>
                </c:pt>
                <c:pt idx="134">
                  <c:v>7.4127599773304347</c:v>
                </c:pt>
                <c:pt idx="135">
                  <c:v>7.4127599773304347</c:v>
                </c:pt>
                <c:pt idx="136">
                  <c:v>7.4127599773304347</c:v>
                </c:pt>
                <c:pt idx="137">
                  <c:v>7.4127599773304347</c:v>
                </c:pt>
                <c:pt idx="138">
                  <c:v>7.4127599773304347</c:v>
                </c:pt>
                <c:pt idx="139">
                  <c:v>7.4127599773304347</c:v>
                </c:pt>
                <c:pt idx="140">
                  <c:v>7.4127599773304347</c:v>
                </c:pt>
                <c:pt idx="141">
                  <c:v>7.4127599773304347</c:v>
                </c:pt>
                <c:pt idx="142">
                  <c:v>7.4127599773304347</c:v>
                </c:pt>
                <c:pt idx="143">
                  <c:v>7.4127599773304347</c:v>
                </c:pt>
                <c:pt idx="144">
                  <c:v>7.4127599773304347</c:v>
                </c:pt>
                <c:pt idx="145">
                  <c:v>7.4127599773304347</c:v>
                </c:pt>
                <c:pt idx="146">
                  <c:v>7.4127599773304347</c:v>
                </c:pt>
                <c:pt idx="147">
                  <c:v>7.4127599773304347</c:v>
                </c:pt>
                <c:pt idx="148">
                  <c:v>7.4127599773304347</c:v>
                </c:pt>
                <c:pt idx="149">
                  <c:v>7.4127599773304347</c:v>
                </c:pt>
                <c:pt idx="150">
                  <c:v>7.4127599773304347</c:v>
                </c:pt>
                <c:pt idx="151">
                  <c:v>7.4127599773304347</c:v>
                </c:pt>
                <c:pt idx="152">
                  <c:v>7.4127599773304347</c:v>
                </c:pt>
                <c:pt idx="153">
                  <c:v>7.4127599773304347</c:v>
                </c:pt>
                <c:pt idx="154">
                  <c:v>7.4127599773304347</c:v>
                </c:pt>
                <c:pt idx="155">
                  <c:v>7.4127599773304347</c:v>
                </c:pt>
                <c:pt idx="156">
                  <c:v>7.4127599773304347</c:v>
                </c:pt>
                <c:pt idx="157">
                  <c:v>7.4127599773304347</c:v>
                </c:pt>
                <c:pt idx="158">
                  <c:v>7.4127599773304347</c:v>
                </c:pt>
                <c:pt idx="159">
                  <c:v>7.4127599773304347</c:v>
                </c:pt>
                <c:pt idx="160">
                  <c:v>7.4127599773304347</c:v>
                </c:pt>
                <c:pt idx="161">
                  <c:v>7.4127599773304347</c:v>
                </c:pt>
                <c:pt idx="162">
                  <c:v>7.4127599773304347</c:v>
                </c:pt>
                <c:pt idx="163">
                  <c:v>7.4127599773304347</c:v>
                </c:pt>
                <c:pt idx="164">
                  <c:v>7.4127599773304347</c:v>
                </c:pt>
                <c:pt idx="165">
                  <c:v>7.4127599773304347</c:v>
                </c:pt>
                <c:pt idx="166">
                  <c:v>7.4127599773304347</c:v>
                </c:pt>
                <c:pt idx="167">
                  <c:v>7.4127599773304347</c:v>
                </c:pt>
                <c:pt idx="168">
                  <c:v>7.4127599773304347</c:v>
                </c:pt>
                <c:pt idx="169">
                  <c:v>7.4127599773304347</c:v>
                </c:pt>
                <c:pt idx="170">
                  <c:v>7.4127599773304347</c:v>
                </c:pt>
                <c:pt idx="171">
                  <c:v>7.4127599773304347</c:v>
                </c:pt>
                <c:pt idx="172">
                  <c:v>7.4127599773304347</c:v>
                </c:pt>
                <c:pt idx="173">
                  <c:v>7.4127599773304347</c:v>
                </c:pt>
                <c:pt idx="174">
                  <c:v>7.4127599773304347</c:v>
                </c:pt>
                <c:pt idx="175">
                  <c:v>7.4127599773304347</c:v>
                </c:pt>
                <c:pt idx="176">
                  <c:v>7.4127599773304347</c:v>
                </c:pt>
                <c:pt idx="177">
                  <c:v>7.4127599773304347</c:v>
                </c:pt>
                <c:pt idx="178">
                  <c:v>7.4127599773304347</c:v>
                </c:pt>
                <c:pt idx="179">
                  <c:v>7.4127599773304347</c:v>
                </c:pt>
                <c:pt idx="180">
                  <c:v>7.4127599773304347</c:v>
                </c:pt>
                <c:pt idx="181">
                  <c:v>7.4127599773304347</c:v>
                </c:pt>
                <c:pt idx="182">
                  <c:v>7.4127599773304347</c:v>
                </c:pt>
                <c:pt idx="183">
                  <c:v>7.4127599773304347</c:v>
                </c:pt>
                <c:pt idx="184">
                  <c:v>7.4127599773304347</c:v>
                </c:pt>
                <c:pt idx="185">
                  <c:v>7.4127599773304347</c:v>
                </c:pt>
                <c:pt idx="186">
                  <c:v>7.4127599773304347</c:v>
                </c:pt>
                <c:pt idx="187">
                  <c:v>7.4127599773304347</c:v>
                </c:pt>
                <c:pt idx="188">
                  <c:v>7.4127599773304347</c:v>
                </c:pt>
                <c:pt idx="189">
                  <c:v>7.4127599773304347</c:v>
                </c:pt>
                <c:pt idx="190">
                  <c:v>7.4127599773304347</c:v>
                </c:pt>
                <c:pt idx="191">
                  <c:v>7.4127599773304347</c:v>
                </c:pt>
                <c:pt idx="192">
                  <c:v>7.4127599773304347</c:v>
                </c:pt>
                <c:pt idx="193">
                  <c:v>7.4127599773304347</c:v>
                </c:pt>
                <c:pt idx="194">
                  <c:v>7.4127599773304347</c:v>
                </c:pt>
                <c:pt idx="195">
                  <c:v>7.4127599773304347</c:v>
                </c:pt>
                <c:pt idx="196">
                  <c:v>7.4127599773304347</c:v>
                </c:pt>
                <c:pt idx="197">
                  <c:v>7.4127599773304347</c:v>
                </c:pt>
                <c:pt idx="198">
                  <c:v>7.4127599773304347</c:v>
                </c:pt>
                <c:pt idx="199">
                  <c:v>7.4127599773304347</c:v>
                </c:pt>
                <c:pt idx="200">
                  <c:v>7.4127599773304347</c:v>
                </c:pt>
                <c:pt idx="201">
                  <c:v>7.4127599773304347</c:v>
                </c:pt>
                <c:pt idx="202">
                  <c:v>7.4127599773304347</c:v>
                </c:pt>
                <c:pt idx="203">
                  <c:v>7.4127599773304347</c:v>
                </c:pt>
                <c:pt idx="204">
                  <c:v>7.4127599773304347</c:v>
                </c:pt>
                <c:pt idx="205">
                  <c:v>7.4127599773304347</c:v>
                </c:pt>
                <c:pt idx="206">
                  <c:v>7.4127599773304347</c:v>
                </c:pt>
                <c:pt idx="207">
                  <c:v>7.4127599773304347</c:v>
                </c:pt>
                <c:pt idx="208">
                  <c:v>7.4127599773304347</c:v>
                </c:pt>
                <c:pt idx="209">
                  <c:v>7.4127599773304347</c:v>
                </c:pt>
                <c:pt idx="210">
                  <c:v>7.4127599773304347</c:v>
                </c:pt>
                <c:pt idx="211">
                  <c:v>7.4127599773304347</c:v>
                </c:pt>
                <c:pt idx="212">
                  <c:v>7.4127599773304347</c:v>
                </c:pt>
                <c:pt idx="213">
                  <c:v>7.4127599773304347</c:v>
                </c:pt>
                <c:pt idx="214">
                  <c:v>7.4127599773304347</c:v>
                </c:pt>
                <c:pt idx="215">
                  <c:v>7.4127599773304347</c:v>
                </c:pt>
                <c:pt idx="216">
                  <c:v>7.4127599773304347</c:v>
                </c:pt>
                <c:pt idx="217">
                  <c:v>7.4127599773304347</c:v>
                </c:pt>
                <c:pt idx="218">
                  <c:v>7.4127599773304347</c:v>
                </c:pt>
                <c:pt idx="219">
                  <c:v>7.4127599773304347</c:v>
                </c:pt>
                <c:pt idx="220">
                  <c:v>7.4127599773304347</c:v>
                </c:pt>
                <c:pt idx="221">
                  <c:v>7.4127599773304347</c:v>
                </c:pt>
                <c:pt idx="222">
                  <c:v>7.4127599773304347</c:v>
                </c:pt>
                <c:pt idx="223">
                  <c:v>7.4127599773304347</c:v>
                </c:pt>
                <c:pt idx="224">
                  <c:v>7.4127599773304347</c:v>
                </c:pt>
                <c:pt idx="225">
                  <c:v>7.4127599773304347</c:v>
                </c:pt>
                <c:pt idx="226">
                  <c:v>7.4127599773304347</c:v>
                </c:pt>
                <c:pt idx="227">
                  <c:v>7.4127599773304347</c:v>
                </c:pt>
                <c:pt idx="228">
                  <c:v>7.4127599773304347</c:v>
                </c:pt>
                <c:pt idx="229">
                  <c:v>7.4127599773304347</c:v>
                </c:pt>
                <c:pt idx="230">
                  <c:v>7.4127599773304347</c:v>
                </c:pt>
                <c:pt idx="231">
                  <c:v>7.4127599773304347</c:v>
                </c:pt>
                <c:pt idx="232">
                  <c:v>7.4127599773304347</c:v>
                </c:pt>
                <c:pt idx="233">
                  <c:v>7.4127599773304347</c:v>
                </c:pt>
                <c:pt idx="234">
                  <c:v>7.4127599773304347</c:v>
                </c:pt>
                <c:pt idx="235">
                  <c:v>7.4127599773304347</c:v>
                </c:pt>
                <c:pt idx="236">
                  <c:v>7.4127599773304347</c:v>
                </c:pt>
                <c:pt idx="237">
                  <c:v>7.4127599773304347</c:v>
                </c:pt>
                <c:pt idx="238">
                  <c:v>7.4127599773304347</c:v>
                </c:pt>
                <c:pt idx="239">
                  <c:v>7.4127599773304347</c:v>
                </c:pt>
                <c:pt idx="240">
                  <c:v>7.4127599773304347</c:v>
                </c:pt>
                <c:pt idx="241">
                  <c:v>7.4127599773304347</c:v>
                </c:pt>
                <c:pt idx="242">
                  <c:v>7.4127599773304347</c:v>
                </c:pt>
                <c:pt idx="243">
                  <c:v>7.4127599773304347</c:v>
                </c:pt>
                <c:pt idx="244">
                  <c:v>7.4127599773304347</c:v>
                </c:pt>
                <c:pt idx="245">
                  <c:v>7.4127599773304347</c:v>
                </c:pt>
                <c:pt idx="246">
                  <c:v>7.4127599773304347</c:v>
                </c:pt>
                <c:pt idx="247">
                  <c:v>7.4127599773304347</c:v>
                </c:pt>
                <c:pt idx="248">
                  <c:v>7.4127599773304347</c:v>
                </c:pt>
                <c:pt idx="249">
                  <c:v>7.4127599773304347</c:v>
                </c:pt>
                <c:pt idx="250">
                  <c:v>7.4127599773304347</c:v>
                </c:pt>
                <c:pt idx="251">
                  <c:v>7.4127599773304347</c:v>
                </c:pt>
                <c:pt idx="252">
                  <c:v>7.4127599773304347</c:v>
                </c:pt>
                <c:pt idx="253">
                  <c:v>7.4127599773304347</c:v>
                </c:pt>
                <c:pt idx="254">
                  <c:v>7.4127599773304347</c:v>
                </c:pt>
                <c:pt idx="255">
                  <c:v>7.4127599773304347</c:v>
                </c:pt>
                <c:pt idx="256">
                  <c:v>7.4127599773304347</c:v>
                </c:pt>
                <c:pt idx="257">
                  <c:v>7.4127599773304347</c:v>
                </c:pt>
                <c:pt idx="258">
                  <c:v>7.4127599773304347</c:v>
                </c:pt>
                <c:pt idx="259">
                  <c:v>7.4127599773304347</c:v>
                </c:pt>
                <c:pt idx="260">
                  <c:v>7.4127599773304347</c:v>
                </c:pt>
                <c:pt idx="261">
                  <c:v>7.4127599773304347</c:v>
                </c:pt>
                <c:pt idx="262">
                  <c:v>7.4127599773304347</c:v>
                </c:pt>
                <c:pt idx="263">
                  <c:v>7.4127599773304347</c:v>
                </c:pt>
                <c:pt idx="264">
                  <c:v>7.4127599773304347</c:v>
                </c:pt>
                <c:pt idx="265">
                  <c:v>7.4127599773304347</c:v>
                </c:pt>
                <c:pt idx="266">
                  <c:v>7.4127599773304347</c:v>
                </c:pt>
                <c:pt idx="267">
                  <c:v>7.4127599773304347</c:v>
                </c:pt>
                <c:pt idx="268">
                  <c:v>7.4127599773304347</c:v>
                </c:pt>
                <c:pt idx="269">
                  <c:v>7.4127599773304347</c:v>
                </c:pt>
                <c:pt idx="270">
                  <c:v>7.4127599773304347</c:v>
                </c:pt>
                <c:pt idx="271">
                  <c:v>7.4127599773304347</c:v>
                </c:pt>
                <c:pt idx="272">
                  <c:v>7.4127599773304347</c:v>
                </c:pt>
                <c:pt idx="273">
                  <c:v>7.4127599773304347</c:v>
                </c:pt>
                <c:pt idx="274">
                  <c:v>7.4127599773304347</c:v>
                </c:pt>
                <c:pt idx="275">
                  <c:v>7.4127599773304347</c:v>
                </c:pt>
                <c:pt idx="276">
                  <c:v>7.4127599773304347</c:v>
                </c:pt>
                <c:pt idx="277">
                  <c:v>7.4127599773304347</c:v>
                </c:pt>
                <c:pt idx="278">
                  <c:v>7.4127599773304347</c:v>
                </c:pt>
                <c:pt idx="279">
                  <c:v>7.4127599773304347</c:v>
                </c:pt>
                <c:pt idx="280">
                  <c:v>7.4127599773304347</c:v>
                </c:pt>
                <c:pt idx="281">
                  <c:v>7.4127599773304347</c:v>
                </c:pt>
                <c:pt idx="282">
                  <c:v>7.4127599773304347</c:v>
                </c:pt>
                <c:pt idx="283">
                  <c:v>7.4127599773304347</c:v>
                </c:pt>
                <c:pt idx="284">
                  <c:v>7.4127599773304347</c:v>
                </c:pt>
                <c:pt idx="285">
                  <c:v>7.4127599773304347</c:v>
                </c:pt>
                <c:pt idx="286">
                  <c:v>7.4127599773304347</c:v>
                </c:pt>
                <c:pt idx="287">
                  <c:v>7.4127599773304347</c:v>
                </c:pt>
                <c:pt idx="288">
                  <c:v>7.4127599773304347</c:v>
                </c:pt>
                <c:pt idx="289">
                  <c:v>7.4127599773304347</c:v>
                </c:pt>
                <c:pt idx="290">
                  <c:v>7.4127599773304347</c:v>
                </c:pt>
                <c:pt idx="291">
                  <c:v>7.4127599773304347</c:v>
                </c:pt>
                <c:pt idx="292">
                  <c:v>7.4127599773304347</c:v>
                </c:pt>
                <c:pt idx="293">
                  <c:v>7.4127599773304347</c:v>
                </c:pt>
                <c:pt idx="294">
                  <c:v>7.4127599773304347</c:v>
                </c:pt>
                <c:pt idx="295">
                  <c:v>7.4127599773304347</c:v>
                </c:pt>
                <c:pt idx="296">
                  <c:v>7.4127599773304347</c:v>
                </c:pt>
                <c:pt idx="297">
                  <c:v>7.4127599773304347</c:v>
                </c:pt>
                <c:pt idx="298">
                  <c:v>7.4127599773304347</c:v>
                </c:pt>
                <c:pt idx="299">
                  <c:v>7.4127599773304347</c:v>
                </c:pt>
                <c:pt idx="300">
                  <c:v>7.4127599773304347</c:v>
                </c:pt>
                <c:pt idx="301">
                  <c:v>7.4127599773304347</c:v>
                </c:pt>
                <c:pt idx="302">
                  <c:v>7.4127599773304347</c:v>
                </c:pt>
                <c:pt idx="303">
                  <c:v>7.4127599773304347</c:v>
                </c:pt>
                <c:pt idx="304">
                  <c:v>7.4127599773304347</c:v>
                </c:pt>
                <c:pt idx="305">
                  <c:v>7.4127599773304347</c:v>
                </c:pt>
                <c:pt idx="306">
                  <c:v>7.4127599773304347</c:v>
                </c:pt>
                <c:pt idx="307">
                  <c:v>7.4127599773304347</c:v>
                </c:pt>
                <c:pt idx="308">
                  <c:v>7.4127599773304347</c:v>
                </c:pt>
                <c:pt idx="309">
                  <c:v>7.4127599773304347</c:v>
                </c:pt>
                <c:pt idx="310">
                  <c:v>7.4127599773304347</c:v>
                </c:pt>
                <c:pt idx="311">
                  <c:v>7.4127599773304347</c:v>
                </c:pt>
                <c:pt idx="312">
                  <c:v>7.4127599773304347</c:v>
                </c:pt>
                <c:pt idx="313">
                  <c:v>7.4127599773304347</c:v>
                </c:pt>
                <c:pt idx="314">
                  <c:v>7.4127599773304347</c:v>
                </c:pt>
                <c:pt idx="315">
                  <c:v>7.4127599773304347</c:v>
                </c:pt>
                <c:pt idx="316">
                  <c:v>7.4127599773304347</c:v>
                </c:pt>
                <c:pt idx="317">
                  <c:v>7.4127599773304347</c:v>
                </c:pt>
                <c:pt idx="318">
                  <c:v>7.4127599773304347</c:v>
                </c:pt>
                <c:pt idx="319">
                  <c:v>7.4127599773304347</c:v>
                </c:pt>
                <c:pt idx="320">
                  <c:v>7.4127599773304347</c:v>
                </c:pt>
                <c:pt idx="321">
                  <c:v>7.4127599773304347</c:v>
                </c:pt>
                <c:pt idx="322">
                  <c:v>7.4127599773304347</c:v>
                </c:pt>
                <c:pt idx="323">
                  <c:v>7.4127599773304347</c:v>
                </c:pt>
                <c:pt idx="324">
                  <c:v>7.4127599773304347</c:v>
                </c:pt>
                <c:pt idx="325">
                  <c:v>7.4127599773304347</c:v>
                </c:pt>
                <c:pt idx="326">
                  <c:v>7.4127599773304347</c:v>
                </c:pt>
                <c:pt idx="327">
                  <c:v>7.4127599773304347</c:v>
                </c:pt>
                <c:pt idx="328">
                  <c:v>7.4127599773304347</c:v>
                </c:pt>
                <c:pt idx="329">
                  <c:v>7.4127599773304347</c:v>
                </c:pt>
                <c:pt idx="330">
                  <c:v>7.4127599773304347</c:v>
                </c:pt>
                <c:pt idx="331">
                  <c:v>7.4127599773304347</c:v>
                </c:pt>
                <c:pt idx="332">
                  <c:v>7.4127599773304347</c:v>
                </c:pt>
                <c:pt idx="333">
                  <c:v>7.4127599773304347</c:v>
                </c:pt>
                <c:pt idx="334">
                  <c:v>7.4127599773304347</c:v>
                </c:pt>
                <c:pt idx="335">
                  <c:v>7.4127599773304347</c:v>
                </c:pt>
                <c:pt idx="336">
                  <c:v>7.4127599773304347</c:v>
                </c:pt>
                <c:pt idx="337">
                  <c:v>7.4127599773304347</c:v>
                </c:pt>
                <c:pt idx="338">
                  <c:v>7.4127599773304347</c:v>
                </c:pt>
                <c:pt idx="339">
                  <c:v>7.4127599773304347</c:v>
                </c:pt>
                <c:pt idx="340">
                  <c:v>7.4127599773304347</c:v>
                </c:pt>
                <c:pt idx="341">
                  <c:v>7.4127599773304347</c:v>
                </c:pt>
                <c:pt idx="342">
                  <c:v>7.4127599773304347</c:v>
                </c:pt>
                <c:pt idx="343">
                  <c:v>7.4127599773304347</c:v>
                </c:pt>
                <c:pt idx="344">
                  <c:v>7.4127599773304347</c:v>
                </c:pt>
                <c:pt idx="345">
                  <c:v>7.4127599773304347</c:v>
                </c:pt>
                <c:pt idx="346">
                  <c:v>7.4127599773304347</c:v>
                </c:pt>
                <c:pt idx="347">
                  <c:v>7.4127599773304347</c:v>
                </c:pt>
                <c:pt idx="348">
                  <c:v>7.4127599773304347</c:v>
                </c:pt>
                <c:pt idx="349">
                  <c:v>7.4127599773304347</c:v>
                </c:pt>
                <c:pt idx="350">
                  <c:v>7.4127599773304347</c:v>
                </c:pt>
                <c:pt idx="351">
                  <c:v>7.4127599773304347</c:v>
                </c:pt>
                <c:pt idx="352">
                  <c:v>7.4127599773304347</c:v>
                </c:pt>
                <c:pt idx="353">
                  <c:v>7.4127599773304347</c:v>
                </c:pt>
                <c:pt idx="354">
                  <c:v>7.4127599773304347</c:v>
                </c:pt>
                <c:pt idx="355">
                  <c:v>7.4127599773304347</c:v>
                </c:pt>
                <c:pt idx="356">
                  <c:v>7.4127599773304347</c:v>
                </c:pt>
                <c:pt idx="357">
                  <c:v>7.4127599773304347</c:v>
                </c:pt>
                <c:pt idx="358">
                  <c:v>7.4127599773304347</c:v>
                </c:pt>
                <c:pt idx="359">
                  <c:v>7.4127599773304347</c:v>
                </c:pt>
                <c:pt idx="360">
                  <c:v>7.4127599773304347</c:v>
                </c:pt>
                <c:pt idx="361">
                  <c:v>7.4127599773304347</c:v>
                </c:pt>
                <c:pt idx="362">
                  <c:v>7.4127599773304347</c:v>
                </c:pt>
                <c:pt idx="363">
                  <c:v>7.4127599773304347</c:v>
                </c:pt>
                <c:pt idx="364">
                  <c:v>7.4127599773304347</c:v>
                </c:pt>
                <c:pt idx="365">
                  <c:v>7.4127599773304347</c:v>
                </c:pt>
                <c:pt idx="366">
                  <c:v>7.4127599773304347</c:v>
                </c:pt>
                <c:pt idx="367">
                  <c:v>7.4127599773304347</c:v>
                </c:pt>
                <c:pt idx="368">
                  <c:v>7.4127599773304347</c:v>
                </c:pt>
                <c:pt idx="369">
                  <c:v>7.4127599773304347</c:v>
                </c:pt>
                <c:pt idx="370">
                  <c:v>7.4127599773304347</c:v>
                </c:pt>
                <c:pt idx="371">
                  <c:v>7.4127599773304347</c:v>
                </c:pt>
                <c:pt idx="372">
                  <c:v>7.4127599773304347</c:v>
                </c:pt>
                <c:pt idx="373">
                  <c:v>7.4127599773304347</c:v>
                </c:pt>
                <c:pt idx="374">
                  <c:v>7.4127599773304347</c:v>
                </c:pt>
                <c:pt idx="375">
                  <c:v>7.4127599773304347</c:v>
                </c:pt>
                <c:pt idx="376">
                  <c:v>7.4127599773304347</c:v>
                </c:pt>
                <c:pt idx="377">
                  <c:v>7.4127599773304347</c:v>
                </c:pt>
                <c:pt idx="378">
                  <c:v>7.4127599773304347</c:v>
                </c:pt>
                <c:pt idx="379">
                  <c:v>7.4127599773304347</c:v>
                </c:pt>
                <c:pt idx="380">
                  <c:v>7.4127599773304347</c:v>
                </c:pt>
                <c:pt idx="381">
                  <c:v>7.4127599773304347</c:v>
                </c:pt>
                <c:pt idx="382">
                  <c:v>7.4127599773304347</c:v>
                </c:pt>
                <c:pt idx="383">
                  <c:v>7.4127599773304347</c:v>
                </c:pt>
                <c:pt idx="384">
                  <c:v>7.4127599773304347</c:v>
                </c:pt>
                <c:pt idx="385">
                  <c:v>7.4127599773304347</c:v>
                </c:pt>
                <c:pt idx="386">
                  <c:v>7.4127599773304347</c:v>
                </c:pt>
                <c:pt idx="387">
                  <c:v>7.4127599773304347</c:v>
                </c:pt>
                <c:pt idx="388">
                  <c:v>7.4127599773304347</c:v>
                </c:pt>
                <c:pt idx="389">
                  <c:v>7.4127599773304347</c:v>
                </c:pt>
                <c:pt idx="390">
                  <c:v>7.4127599773304347</c:v>
                </c:pt>
                <c:pt idx="391">
                  <c:v>7.4127599773304347</c:v>
                </c:pt>
                <c:pt idx="392">
                  <c:v>7.4127599773304347</c:v>
                </c:pt>
                <c:pt idx="393">
                  <c:v>7.4127599773304347</c:v>
                </c:pt>
                <c:pt idx="394">
                  <c:v>7.4127599773304347</c:v>
                </c:pt>
                <c:pt idx="395">
                  <c:v>7.4127599773304347</c:v>
                </c:pt>
                <c:pt idx="396">
                  <c:v>7.4127599773304347</c:v>
                </c:pt>
                <c:pt idx="397">
                  <c:v>7.4127599773304347</c:v>
                </c:pt>
                <c:pt idx="398">
                  <c:v>7.4127599773304347</c:v>
                </c:pt>
                <c:pt idx="399">
                  <c:v>7.4127599773304347</c:v>
                </c:pt>
                <c:pt idx="400">
                  <c:v>7.4127599773304347</c:v>
                </c:pt>
                <c:pt idx="401">
                  <c:v>7.4127599773304347</c:v>
                </c:pt>
                <c:pt idx="402">
                  <c:v>7.4127599773304347</c:v>
                </c:pt>
                <c:pt idx="403">
                  <c:v>7.4127599773304347</c:v>
                </c:pt>
                <c:pt idx="404">
                  <c:v>7.4127599773304347</c:v>
                </c:pt>
                <c:pt idx="405">
                  <c:v>7.4127599773304347</c:v>
                </c:pt>
                <c:pt idx="406">
                  <c:v>7.4127599773304347</c:v>
                </c:pt>
                <c:pt idx="407">
                  <c:v>7.4127599773304347</c:v>
                </c:pt>
                <c:pt idx="408">
                  <c:v>7.4127599773304347</c:v>
                </c:pt>
                <c:pt idx="409">
                  <c:v>7.4127599773304347</c:v>
                </c:pt>
                <c:pt idx="410">
                  <c:v>7.4127599773304347</c:v>
                </c:pt>
                <c:pt idx="411">
                  <c:v>7.4127599773304347</c:v>
                </c:pt>
                <c:pt idx="412">
                  <c:v>7.4127599773304347</c:v>
                </c:pt>
                <c:pt idx="413">
                  <c:v>7.4127599773304347</c:v>
                </c:pt>
                <c:pt idx="414">
                  <c:v>7.4127599773304347</c:v>
                </c:pt>
                <c:pt idx="415">
                  <c:v>7.4127599773304347</c:v>
                </c:pt>
                <c:pt idx="416">
                  <c:v>7.4127599773304347</c:v>
                </c:pt>
                <c:pt idx="417">
                  <c:v>7.4127599773304347</c:v>
                </c:pt>
                <c:pt idx="418">
                  <c:v>7.4127599773304347</c:v>
                </c:pt>
                <c:pt idx="419">
                  <c:v>7.4127599773304347</c:v>
                </c:pt>
                <c:pt idx="420">
                  <c:v>7.4127599773304347</c:v>
                </c:pt>
                <c:pt idx="421">
                  <c:v>7.4127599773304347</c:v>
                </c:pt>
                <c:pt idx="422">
                  <c:v>7.4127599773304347</c:v>
                </c:pt>
                <c:pt idx="423">
                  <c:v>7.4127599773304347</c:v>
                </c:pt>
                <c:pt idx="424">
                  <c:v>7.4127599773304347</c:v>
                </c:pt>
                <c:pt idx="425">
                  <c:v>7.4127599773304347</c:v>
                </c:pt>
                <c:pt idx="426">
                  <c:v>7.4127599773304347</c:v>
                </c:pt>
                <c:pt idx="427">
                  <c:v>7.4127599773304347</c:v>
                </c:pt>
                <c:pt idx="428">
                  <c:v>7.4127599773304347</c:v>
                </c:pt>
                <c:pt idx="429">
                  <c:v>7.4127599773304347</c:v>
                </c:pt>
                <c:pt idx="430">
                  <c:v>7.4127599773304347</c:v>
                </c:pt>
                <c:pt idx="431">
                  <c:v>7.4127599773304347</c:v>
                </c:pt>
                <c:pt idx="432">
                  <c:v>7.4127599773304347</c:v>
                </c:pt>
                <c:pt idx="433">
                  <c:v>7.4127599773304347</c:v>
                </c:pt>
                <c:pt idx="434">
                  <c:v>7.4127599773304347</c:v>
                </c:pt>
                <c:pt idx="435">
                  <c:v>7.4127599773304347</c:v>
                </c:pt>
                <c:pt idx="436">
                  <c:v>7.4127599773304347</c:v>
                </c:pt>
                <c:pt idx="437">
                  <c:v>7.4127599773304347</c:v>
                </c:pt>
                <c:pt idx="438">
                  <c:v>7.4127599773304347</c:v>
                </c:pt>
                <c:pt idx="439">
                  <c:v>7.4127599773304347</c:v>
                </c:pt>
                <c:pt idx="440">
                  <c:v>7.4127599773304347</c:v>
                </c:pt>
                <c:pt idx="441">
                  <c:v>7.4127599773304347</c:v>
                </c:pt>
                <c:pt idx="442">
                  <c:v>7.4127599773304347</c:v>
                </c:pt>
                <c:pt idx="443">
                  <c:v>7.4127599773304347</c:v>
                </c:pt>
                <c:pt idx="444">
                  <c:v>7.4127599773304347</c:v>
                </c:pt>
                <c:pt idx="445">
                  <c:v>7.4127599773304347</c:v>
                </c:pt>
                <c:pt idx="446">
                  <c:v>7.4127599773304347</c:v>
                </c:pt>
                <c:pt idx="447">
                  <c:v>7.4127599773304347</c:v>
                </c:pt>
                <c:pt idx="448">
                  <c:v>7.4127599773304347</c:v>
                </c:pt>
                <c:pt idx="449">
                  <c:v>7.4127599773304347</c:v>
                </c:pt>
                <c:pt idx="450">
                  <c:v>7.4127599773304347</c:v>
                </c:pt>
                <c:pt idx="451">
                  <c:v>7.4127599773304347</c:v>
                </c:pt>
                <c:pt idx="452">
                  <c:v>7.4127599773304347</c:v>
                </c:pt>
                <c:pt idx="453">
                  <c:v>7.4127599773304347</c:v>
                </c:pt>
                <c:pt idx="454">
                  <c:v>7.4127599773304347</c:v>
                </c:pt>
                <c:pt idx="455">
                  <c:v>7.4127599773304347</c:v>
                </c:pt>
                <c:pt idx="456">
                  <c:v>7.4127599773304347</c:v>
                </c:pt>
                <c:pt idx="457">
                  <c:v>7.4127599773304347</c:v>
                </c:pt>
                <c:pt idx="458">
                  <c:v>7.4127599773304347</c:v>
                </c:pt>
                <c:pt idx="459">
                  <c:v>7.4127599773304347</c:v>
                </c:pt>
                <c:pt idx="460">
                  <c:v>7.4127599773304347</c:v>
                </c:pt>
                <c:pt idx="461">
                  <c:v>7.4127599773304347</c:v>
                </c:pt>
                <c:pt idx="462">
                  <c:v>7.4127599773304347</c:v>
                </c:pt>
                <c:pt idx="463">
                  <c:v>7.4127599773304347</c:v>
                </c:pt>
                <c:pt idx="464">
                  <c:v>7.4127599773304347</c:v>
                </c:pt>
                <c:pt idx="465">
                  <c:v>7.4127599773304347</c:v>
                </c:pt>
                <c:pt idx="466">
                  <c:v>7.4127599773304347</c:v>
                </c:pt>
                <c:pt idx="467">
                  <c:v>7.4127599773304347</c:v>
                </c:pt>
                <c:pt idx="468">
                  <c:v>7.4127599773304347</c:v>
                </c:pt>
                <c:pt idx="469">
                  <c:v>7.4127599773304347</c:v>
                </c:pt>
                <c:pt idx="470">
                  <c:v>7.4127599773304347</c:v>
                </c:pt>
                <c:pt idx="471">
                  <c:v>7.4127599773304347</c:v>
                </c:pt>
                <c:pt idx="472">
                  <c:v>7.4127599773304347</c:v>
                </c:pt>
                <c:pt idx="473">
                  <c:v>7.4127599773304347</c:v>
                </c:pt>
                <c:pt idx="474">
                  <c:v>7.4127599773304347</c:v>
                </c:pt>
                <c:pt idx="475">
                  <c:v>7.4127599773304347</c:v>
                </c:pt>
                <c:pt idx="476">
                  <c:v>7.4127599773304347</c:v>
                </c:pt>
                <c:pt idx="477">
                  <c:v>7.4127599773304347</c:v>
                </c:pt>
                <c:pt idx="478">
                  <c:v>7.4127599773304347</c:v>
                </c:pt>
                <c:pt idx="479">
                  <c:v>7.4127599773304347</c:v>
                </c:pt>
                <c:pt idx="480">
                  <c:v>7.4127599773304347</c:v>
                </c:pt>
                <c:pt idx="481">
                  <c:v>7.4127599773304347</c:v>
                </c:pt>
                <c:pt idx="482">
                  <c:v>7.4127599773304347</c:v>
                </c:pt>
                <c:pt idx="483">
                  <c:v>7.4127599773304347</c:v>
                </c:pt>
                <c:pt idx="484">
                  <c:v>7.4127599773304347</c:v>
                </c:pt>
                <c:pt idx="485">
                  <c:v>7.4127599773304347</c:v>
                </c:pt>
                <c:pt idx="486">
                  <c:v>7.4127599773304347</c:v>
                </c:pt>
                <c:pt idx="487">
                  <c:v>7.4127599773304347</c:v>
                </c:pt>
                <c:pt idx="488">
                  <c:v>7.4127599773304347</c:v>
                </c:pt>
                <c:pt idx="489">
                  <c:v>7.4127599773304347</c:v>
                </c:pt>
                <c:pt idx="490">
                  <c:v>7.4127599773304347</c:v>
                </c:pt>
                <c:pt idx="491">
                  <c:v>7.4127599773304347</c:v>
                </c:pt>
                <c:pt idx="492">
                  <c:v>7.4127599773304347</c:v>
                </c:pt>
                <c:pt idx="493">
                  <c:v>7.4127599773304347</c:v>
                </c:pt>
                <c:pt idx="494">
                  <c:v>7.4127599773304347</c:v>
                </c:pt>
                <c:pt idx="495">
                  <c:v>7.4127599773304347</c:v>
                </c:pt>
                <c:pt idx="496">
                  <c:v>7.4127599773304347</c:v>
                </c:pt>
                <c:pt idx="497">
                  <c:v>7.4127599773304347</c:v>
                </c:pt>
                <c:pt idx="498">
                  <c:v>7.4127599773304347</c:v>
                </c:pt>
                <c:pt idx="499">
                  <c:v>7.4127599773304347</c:v>
                </c:pt>
                <c:pt idx="500">
                  <c:v>7.4127599773304347</c:v>
                </c:pt>
                <c:pt idx="501">
                  <c:v>7.4127599773304347</c:v>
                </c:pt>
                <c:pt idx="502">
                  <c:v>7.4127599773304347</c:v>
                </c:pt>
                <c:pt idx="503">
                  <c:v>7.4127599773304347</c:v>
                </c:pt>
                <c:pt idx="504">
                  <c:v>7.4127599773304347</c:v>
                </c:pt>
                <c:pt idx="505">
                  <c:v>7.4127599773304347</c:v>
                </c:pt>
                <c:pt idx="506">
                  <c:v>7.4127599773304347</c:v>
                </c:pt>
                <c:pt idx="507">
                  <c:v>7.4127599773304347</c:v>
                </c:pt>
                <c:pt idx="508">
                  <c:v>7.4127599773304347</c:v>
                </c:pt>
                <c:pt idx="509">
                  <c:v>7.4127599773304347</c:v>
                </c:pt>
                <c:pt idx="510">
                  <c:v>7.4127599773304347</c:v>
                </c:pt>
                <c:pt idx="511">
                  <c:v>7.4127599773304347</c:v>
                </c:pt>
                <c:pt idx="512">
                  <c:v>7.4127599773304347</c:v>
                </c:pt>
                <c:pt idx="513">
                  <c:v>7.4127599773304347</c:v>
                </c:pt>
                <c:pt idx="514">
                  <c:v>7.4127599773304347</c:v>
                </c:pt>
                <c:pt idx="515">
                  <c:v>7.4127599773304347</c:v>
                </c:pt>
                <c:pt idx="516">
                  <c:v>7.4127599773304347</c:v>
                </c:pt>
                <c:pt idx="517">
                  <c:v>7.4127599773304347</c:v>
                </c:pt>
                <c:pt idx="518">
                  <c:v>7.4127599773304347</c:v>
                </c:pt>
                <c:pt idx="519">
                  <c:v>7.4127599773304347</c:v>
                </c:pt>
                <c:pt idx="520">
                  <c:v>7.4127599773304347</c:v>
                </c:pt>
                <c:pt idx="521">
                  <c:v>7.4127599773304347</c:v>
                </c:pt>
                <c:pt idx="522">
                  <c:v>7.4127599773304347</c:v>
                </c:pt>
                <c:pt idx="523">
                  <c:v>7.4127599773304347</c:v>
                </c:pt>
                <c:pt idx="524">
                  <c:v>7.4127599773304347</c:v>
                </c:pt>
                <c:pt idx="525">
                  <c:v>7.4127599773304347</c:v>
                </c:pt>
                <c:pt idx="526">
                  <c:v>7.4127599773304347</c:v>
                </c:pt>
                <c:pt idx="527">
                  <c:v>7.4127599773304347</c:v>
                </c:pt>
                <c:pt idx="528">
                  <c:v>7.4127599773304347</c:v>
                </c:pt>
                <c:pt idx="529">
                  <c:v>7.4127599773304347</c:v>
                </c:pt>
                <c:pt idx="530">
                  <c:v>7.4127599773304347</c:v>
                </c:pt>
                <c:pt idx="531">
                  <c:v>7.4127599773304347</c:v>
                </c:pt>
                <c:pt idx="532">
                  <c:v>7.4127599773304347</c:v>
                </c:pt>
                <c:pt idx="533">
                  <c:v>7.4127599773304347</c:v>
                </c:pt>
                <c:pt idx="534">
                  <c:v>7.4127599773304347</c:v>
                </c:pt>
                <c:pt idx="535">
                  <c:v>7.4127599773304347</c:v>
                </c:pt>
                <c:pt idx="536">
                  <c:v>7.4127599773304347</c:v>
                </c:pt>
                <c:pt idx="537">
                  <c:v>7.4127599773304347</c:v>
                </c:pt>
                <c:pt idx="538">
                  <c:v>7.4127599773304347</c:v>
                </c:pt>
                <c:pt idx="539">
                  <c:v>7.4127599773304347</c:v>
                </c:pt>
                <c:pt idx="540">
                  <c:v>7.4127599773304347</c:v>
                </c:pt>
                <c:pt idx="541">
                  <c:v>7.4127599773304347</c:v>
                </c:pt>
                <c:pt idx="542">
                  <c:v>7.4127599773304347</c:v>
                </c:pt>
                <c:pt idx="543">
                  <c:v>7.4127599773304347</c:v>
                </c:pt>
                <c:pt idx="544">
                  <c:v>7.4127599773304347</c:v>
                </c:pt>
                <c:pt idx="545">
                  <c:v>7.4127599773304347</c:v>
                </c:pt>
                <c:pt idx="546">
                  <c:v>7.4127599773304347</c:v>
                </c:pt>
                <c:pt idx="547">
                  <c:v>7.4127599773304347</c:v>
                </c:pt>
                <c:pt idx="548">
                  <c:v>7.4127599773304347</c:v>
                </c:pt>
                <c:pt idx="549">
                  <c:v>7.4127599773304347</c:v>
                </c:pt>
                <c:pt idx="550">
                  <c:v>7.4127599773304347</c:v>
                </c:pt>
                <c:pt idx="551">
                  <c:v>7.4127599773304347</c:v>
                </c:pt>
                <c:pt idx="552">
                  <c:v>7.4127599773304347</c:v>
                </c:pt>
                <c:pt idx="553">
                  <c:v>7.4127599773304347</c:v>
                </c:pt>
                <c:pt idx="554">
                  <c:v>7.4127599773304347</c:v>
                </c:pt>
                <c:pt idx="555">
                  <c:v>7.4127599773304347</c:v>
                </c:pt>
                <c:pt idx="556">
                  <c:v>7.4127599773304347</c:v>
                </c:pt>
                <c:pt idx="557">
                  <c:v>7.4127599773304347</c:v>
                </c:pt>
                <c:pt idx="558">
                  <c:v>7.4127599773304347</c:v>
                </c:pt>
                <c:pt idx="559">
                  <c:v>7.4127599773304347</c:v>
                </c:pt>
                <c:pt idx="560">
                  <c:v>7.4127599773304347</c:v>
                </c:pt>
                <c:pt idx="561">
                  <c:v>7.4127599773304347</c:v>
                </c:pt>
                <c:pt idx="562">
                  <c:v>7.4127599773304347</c:v>
                </c:pt>
                <c:pt idx="563">
                  <c:v>7.4127599773304347</c:v>
                </c:pt>
                <c:pt idx="564">
                  <c:v>7.4127599773304347</c:v>
                </c:pt>
                <c:pt idx="565">
                  <c:v>7.4127599773304347</c:v>
                </c:pt>
                <c:pt idx="566">
                  <c:v>7.4127599773304347</c:v>
                </c:pt>
                <c:pt idx="567">
                  <c:v>7.4127599773304347</c:v>
                </c:pt>
                <c:pt idx="568">
                  <c:v>7.4127599773304347</c:v>
                </c:pt>
                <c:pt idx="569">
                  <c:v>7.4127599773304347</c:v>
                </c:pt>
                <c:pt idx="570">
                  <c:v>7.4127599773304347</c:v>
                </c:pt>
                <c:pt idx="571">
                  <c:v>7.4127599773304347</c:v>
                </c:pt>
                <c:pt idx="572">
                  <c:v>7.4127599773304347</c:v>
                </c:pt>
                <c:pt idx="573">
                  <c:v>7.4127599773304347</c:v>
                </c:pt>
                <c:pt idx="574">
                  <c:v>7.4127599773304347</c:v>
                </c:pt>
                <c:pt idx="575">
                  <c:v>7.4127599773304347</c:v>
                </c:pt>
                <c:pt idx="576">
                  <c:v>7.4127599773304347</c:v>
                </c:pt>
                <c:pt idx="577">
                  <c:v>7.4127599773304347</c:v>
                </c:pt>
                <c:pt idx="578">
                  <c:v>7.4127599773304347</c:v>
                </c:pt>
                <c:pt idx="579">
                  <c:v>7.4127599773304347</c:v>
                </c:pt>
                <c:pt idx="580">
                  <c:v>7.4127599773304347</c:v>
                </c:pt>
                <c:pt idx="581">
                  <c:v>7.4127599773304347</c:v>
                </c:pt>
                <c:pt idx="582">
                  <c:v>7.4127599773304347</c:v>
                </c:pt>
                <c:pt idx="583">
                  <c:v>7.4127599773304347</c:v>
                </c:pt>
                <c:pt idx="584">
                  <c:v>7.4127599773304347</c:v>
                </c:pt>
                <c:pt idx="585">
                  <c:v>7.4127599773304347</c:v>
                </c:pt>
                <c:pt idx="586">
                  <c:v>7.4127599773304347</c:v>
                </c:pt>
                <c:pt idx="587">
                  <c:v>7.4127599773304347</c:v>
                </c:pt>
                <c:pt idx="588">
                  <c:v>7.4127599773304347</c:v>
                </c:pt>
                <c:pt idx="589">
                  <c:v>7.4127599773304347</c:v>
                </c:pt>
                <c:pt idx="590">
                  <c:v>7.4127599773304347</c:v>
                </c:pt>
                <c:pt idx="591">
                  <c:v>7.4127599773304347</c:v>
                </c:pt>
                <c:pt idx="592">
                  <c:v>7.4127599773304347</c:v>
                </c:pt>
                <c:pt idx="593">
                  <c:v>7.4127599773304347</c:v>
                </c:pt>
                <c:pt idx="594">
                  <c:v>7.4127599773304347</c:v>
                </c:pt>
                <c:pt idx="595">
                  <c:v>7.4127599773304347</c:v>
                </c:pt>
                <c:pt idx="596">
                  <c:v>7.4127599773304347</c:v>
                </c:pt>
                <c:pt idx="597">
                  <c:v>7.4127599773304347</c:v>
                </c:pt>
                <c:pt idx="598">
                  <c:v>7.4127599773304347</c:v>
                </c:pt>
                <c:pt idx="599">
                  <c:v>7.4127599773304347</c:v>
                </c:pt>
                <c:pt idx="600">
                  <c:v>7.4127599773304347</c:v>
                </c:pt>
                <c:pt idx="601">
                  <c:v>7.4127599773304347</c:v>
                </c:pt>
                <c:pt idx="602">
                  <c:v>7.4127599773304347</c:v>
                </c:pt>
                <c:pt idx="603">
                  <c:v>7.4127599773304347</c:v>
                </c:pt>
                <c:pt idx="604">
                  <c:v>7.4127599773304347</c:v>
                </c:pt>
                <c:pt idx="605">
                  <c:v>7.4127599773304347</c:v>
                </c:pt>
                <c:pt idx="606">
                  <c:v>7.4127599773304347</c:v>
                </c:pt>
                <c:pt idx="607">
                  <c:v>7.4127599773304347</c:v>
                </c:pt>
                <c:pt idx="608">
                  <c:v>7.4127599773304347</c:v>
                </c:pt>
                <c:pt idx="609">
                  <c:v>7.4127599773304347</c:v>
                </c:pt>
                <c:pt idx="610">
                  <c:v>7.4127599773304347</c:v>
                </c:pt>
                <c:pt idx="611">
                  <c:v>7.4127599773304347</c:v>
                </c:pt>
                <c:pt idx="612">
                  <c:v>7.4127599773304347</c:v>
                </c:pt>
                <c:pt idx="613">
                  <c:v>7.4127599773304347</c:v>
                </c:pt>
                <c:pt idx="614">
                  <c:v>7.4127599773304347</c:v>
                </c:pt>
                <c:pt idx="615">
                  <c:v>7.4127599773304347</c:v>
                </c:pt>
                <c:pt idx="616">
                  <c:v>7.4127599773304347</c:v>
                </c:pt>
                <c:pt idx="617">
                  <c:v>7.4127599773304347</c:v>
                </c:pt>
                <c:pt idx="618">
                  <c:v>7.4127599773304347</c:v>
                </c:pt>
                <c:pt idx="619">
                  <c:v>7.4127599773304347</c:v>
                </c:pt>
                <c:pt idx="620">
                  <c:v>7.4127599773304347</c:v>
                </c:pt>
                <c:pt idx="621">
                  <c:v>7.4127599773304347</c:v>
                </c:pt>
                <c:pt idx="622">
                  <c:v>7.4127599773304347</c:v>
                </c:pt>
                <c:pt idx="623">
                  <c:v>7.4127599773304347</c:v>
                </c:pt>
                <c:pt idx="624">
                  <c:v>7.4127599773304347</c:v>
                </c:pt>
                <c:pt idx="625">
                  <c:v>7.4127599773304347</c:v>
                </c:pt>
                <c:pt idx="626">
                  <c:v>7.4127599773304347</c:v>
                </c:pt>
                <c:pt idx="627">
                  <c:v>7.4127599773304347</c:v>
                </c:pt>
                <c:pt idx="628">
                  <c:v>7.4127599773304347</c:v>
                </c:pt>
                <c:pt idx="629">
                  <c:v>7.4127599773304347</c:v>
                </c:pt>
                <c:pt idx="630">
                  <c:v>7.4127599773304347</c:v>
                </c:pt>
                <c:pt idx="631">
                  <c:v>7.4127599773304347</c:v>
                </c:pt>
                <c:pt idx="632">
                  <c:v>7.4127599773304347</c:v>
                </c:pt>
                <c:pt idx="633">
                  <c:v>7.4127599773304347</c:v>
                </c:pt>
                <c:pt idx="634">
                  <c:v>7.4127599773304347</c:v>
                </c:pt>
                <c:pt idx="635">
                  <c:v>7.4127599773304347</c:v>
                </c:pt>
                <c:pt idx="636">
                  <c:v>7.4127599773304347</c:v>
                </c:pt>
                <c:pt idx="637">
                  <c:v>7.4127599773304347</c:v>
                </c:pt>
                <c:pt idx="638">
                  <c:v>7.4127599773304347</c:v>
                </c:pt>
                <c:pt idx="639">
                  <c:v>7.4127599773304347</c:v>
                </c:pt>
                <c:pt idx="640">
                  <c:v>7.4127599773304347</c:v>
                </c:pt>
                <c:pt idx="641">
                  <c:v>7.4127599773304347</c:v>
                </c:pt>
                <c:pt idx="642">
                  <c:v>7.4127599773304347</c:v>
                </c:pt>
                <c:pt idx="643">
                  <c:v>7.4127599773304347</c:v>
                </c:pt>
                <c:pt idx="644">
                  <c:v>7.4127599773304347</c:v>
                </c:pt>
                <c:pt idx="645">
                  <c:v>7.4127599773304347</c:v>
                </c:pt>
                <c:pt idx="646">
                  <c:v>7.4127599773304347</c:v>
                </c:pt>
                <c:pt idx="647">
                  <c:v>7.4127599773304347</c:v>
                </c:pt>
                <c:pt idx="648">
                  <c:v>7.4127599773304347</c:v>
                </c:pt>
                <c:pt idx="649">
                  <c:v>7.4127599773304347</c:v>
                </c:pt>
                <c:pt idx="650">
                  <c:v>7.4127599773304347</c:v>
                </c:pt>
                <c:pt idx="651">
                  <c:v>7.4127599773304347</c:v>
                </c:pt>
                <c:pt idx="652">
                  <c:v>7.4127599773304347</c:v>
                </c:pt>
                <c:pt idx="653">
                  <c:v>7.4127599773304347</c:v>
                </c:pt>
                <c:pt idx="654">
                  <c:v>7.4127599773304347</c:v>
                </c:pt>
                <c:pt idx="655">
                  <c:v>7.4127599773304347</c:v>
                </c:pt>
                <c:pt idx="656">
                  <c:v>7.4127599773304347</c:v>
                </c:pt>
                <c:pt idx="657">
                  <c:v>7.4127599773304347</c:v>
                </c:pt>
                <c:pt idx="658">
                  <c:v>7.4127599773304347</c:v>
                </c:pt>
                <c:pt idx="659">
                  <c:v>7.4127599773304347</c:v>
                </c:pt>
                <c:pt idx="660">
                  <c:v>7.4127599773304347</c:v>
                </c:pt>
                <c:pt idx="661">
                  <c:v>7.4127599773304347</c:v>
                </c:pt>
                <c:pt idx="662">
                  <c:v>7.4127599773304347</c:v>
                </c:pt>
                <c:pt idx="663">
                  <c:v>7.4127599773304347</c:v>
                </c:pt>
                <c:pt idx="664">
                  <c:v>7.4127599773304347</c:v>
                </c:pt>
                <c:pt idx="665">
                  <c:v>7.4127599773304347</c:v>
                </c:pt>
                <c:pt idx="666">
                  <c:v>7.4127599773304347</c:v>
                </c:pt>
                <c:pt idx="667">
                  <c:v>7.4127599773304347</c:v>
                </c:pt>
                <c:pt idx="668">
                  <c:v>7.4127599773304347</c:v>
                </c:pt>
                <c:pt idx="669">
                  <c:v>7.4127599773304347</c:v>
                </c:pt>
                <c:pt idx="670">
                  <c:v>7.4127599773304347</c:v>
                </c:pt>
                <c:pt idx="671">
                  <c:v>7.4127599773304347</c:v>
                </c:pt>
                <c:pt idx="672">
                  <c:v>7.4127599773304347</c:v>
                </c:pt>
                <c:pt idx="673">
                  <c:v>7.4127599773304347</c:v>
                </c:pt>
                <c:pt idx="674">
                  <c:v>7.4127599773304347</c:v>
                </c:pt>
                <c:pt idx="675">
                  <c:v>7.4127599773304347</c:v>
                </c:pt>
                <c:pt idx="676">
                  <c:v>7.4127599773304347</c:v>
                </c:pt>
                <c:pt idx="677">
                  <c:v>7.4127599773304347</c:v>
                </c:pt>
                <c:pt idx="678">
                  <c:v>7.4127599773304347</c:v>
                </c:pt>
                <c:pt idx="679">
                  <c:v>7.4127599773304347</c:v>
                </c:pt>
                <c:pt idx="680">
                  <c:v>7.4127599773304347</c:v>
                </c:pt>
                <c:pt idx="681">
                  <c:v>7.4127599773304347</c:v>
                </c:pt>
                <c:pt idx="682">
                  <c:v>7.4127599773304347</c:v>
                </c:pt>
                <c:pt idx="683">
                  <c:v>7.4127599773304347</c:v>
                </c:pt>
                <c:pt idx="684">
                  <c:v>7.4127599773304347</c:v>
                </c:pt>
                <c:pt idx="685">
                  <c:v>7.4127599773304347</c:v>
                </c:pt>
                <c:pt idx="686">
                  <c:v>7.4127599773304347</c:v>
                </c:pt>
                <c:pt idx="687">
                  <c:v>7.4127599773304347</c:v>
                </c:pt>
                <c:pt idx="688">
                  <c:v>7.4127599773304347</c:v>
                </c:pt>
                <c:pt idx="689">
                  <c:v>7.4127599773304347</c:v>
                </c:pt>
                <c:pt idx="690">
                  <c:v>7.4127599773304347</c:v>
                </c:pt>
                <c:pt idx="691">
                  <c:v>7.4127599773304347</c:v>
                </c:pt>
                <c:pt idx="692">
                  <c:v>7.4127599773304347</c:v>
                </c:pt>
                <c:pt idx="693">
                  <c:v>7.4127599773304347</c:v>
                </c:pt>
                <c:pt idx="694">
                  <c:v>7.4127599773304347</c:v>
                </c:pt>
                <c:pt idx="695">
                  <c:v>7.4127599773304347</c:v>
                </c:pt>
                <c:pt idx="696">
                  <c:v>7.4127599773304347</c:v>
                </c:pt>
                <c:pt idx="697">
                  <c:v>7.4127599773304347</c:v>
                </c:pt>
                <c:pt idx="698">
                  <c:v>7.4127599773304347</c:v>
                </c:pt>
                <c:pt idx="699">
                  <c:v>7.4127599773304347</c:v>
                </c:pt>
                <c:pt idx="700">
                  <c:v>7.4127599773304347</c:v>
                </c:pt>
                <c:pt idx="701">
                  <c:v>7.4127599773304347</c:v>
                </c:pt>
                <c:pt idx="702">
                  <c:v>7.4127599773304347</c:v>
                </c:pt>
                <c:pt idx="703">
                  <c:v>7.4127599773304347</c:v>
                </c:pt>
                <c:pt idx="704">
                  <c:v>7.4127599773304347</c:v>
                </c:pt>
                <c:pt idx="705">
                  <c:v>7.4127599773304347</c:v>
                </c:pt>
                <c:pt idx="706">
                  <c:v>7.4127599773304347</c:v>
                </c:pt>
                <c:pt idx="707">
                  <c:v>7.4127599773304347</c:v>
                </c:pt>
                <c:pt idx="708">
                  <c:v>7.4127599773304347</c:v>
                </c:pt>
                <c:pt idx="709">
                  <c:v>7.4127599773304347</c:v>
                </c:pt>
                <c:pt idx="710">
                  <c:v>7.4127599773304347</c:v>
                </c:pt>
                <c:pt idx="711">
                  <c:v>7.4127599773304347</c:v>
                </c:pt>
                <c:pt idx="712">
                  <c:v>7.4127599773304347</c:v>
                </c:pt>
                <c:pt idx="713">
                  <c:v>7.4127599773304347</c:v>
                </c:pt>
                <c:pt idx="714">
                  <c:v>7.4127599773304347</c:v>
                </c:pt>
                <c:pt idx="715">
                  <c:v>7.4127599773304347</c:v>
                </c:pt>
                <c:pt idx="716">
                  <c:v>7.4127599773304347</c:v>
                </c:pt>
                <c:pt idx="717">
                  <c:v>7.4127599773304347</c:v>
                </c:pt>
                <c:pt idx="718">
                  <c:v>7.4127599773304347</c:v>
                </c:pt>
                <c:pt idx="719">
                  <c:v>7.4127599773304347</c:v>
                </c:pt>
                <c:pt idx="720">
                  <c:v>7.4127599773304347</c:v>
                </c:pt>
                <c:pt idx="721">
                  <c:v>7.4127599773304347</c:v>
                </c:pt>
                <c:pt idx="722">
                  <c:v>7.4127599773304347</c:v>
                </c:pt>
                <c:pt idx="723">
                  <c:v>7.4127599773304347</c:v>
                </c:pt>
                <c:pt idx="724">
                  <c:v>7.4127599773304347</c:v>
                </c:pt>
                <c:pt idx="725">
                  <c:v>7.4127599773304347</c:v>
                </c:pt>
                <c:pt idx="726">
                  <c:v>7.4127599773304347</c:v>
                </c:pt>
                <c:pt idx="727">
                  <c:v>7.4127599773304347</c:v>
                </c:pt>
                <c:pt idx="728">
                  <c:v>7.4127599773304347</c:v>
                </c:pt>
                <c:pt idx="729">
                  <c:v>7.4127599773304347</c:v>
                </c:pt>
                <c:pt idx="730">
                  <c:v>7.4127599773304347</c:v>
                </c:pt>
                <c:pt idx="731">
                  <c:v>7.4127599773304347</c:v>
                </c:pt>
                <c:pt idx="732">
                  <c:v>7.4127599773304347</c:v>
                </c:pt>
                <c:pt idx="733">
                  <c:v>7.4127599773304347</c:v>
                </c:pt>
                <c:pt idx="734">
                  <c:v>7.4127599773304347</c:v>
                </c:pt>
                <c:pt idx="735">
                  <c:v>7.4127599773304347</c:v>
                </c:pt>
                <c:pt idx="736">
                  <c:v>7.4127599773304347</c:v>
                </c:pt>
                <c:pt idx="737">
                  <c:v>7.4127599773304347</c:v>
                </c:pt>
                <c:pt idx="738">
                  <c:v>7.4127599773304347</c:v>
                </c:pt>
                <c:pt idx="739">
                  <c:v>7.4127599773304347</c:v>
                </c:pt>
                <c:pt idx="740">
                  <c:v>7.4127599773304347</c:v>
                </c:pt>
                <c:pt idx="741">
                  <c:v>7.4127599773304347</c:v>
                </c:pt>
                <c:pt idx="742">
                  <c:v>7.4127599773304347</c:v>
                </c:pt>
                <c:pt idx="743">
                  <c:v>7.4127599773304347</c:v>
                </c:pt>
                <c:pt idx="744">
                  <c:v>7.4127599773304347</c:v>
                </c:pt>
                <c:pt idx="745">
                  <c:v>7.4127599773304347</c:v>
                </c:pt>
                <c:pt idx="746">
                  <c:v>7.4127599773304347</c:v>
                </c:pt>
                <c:pt idx="747">
                  <c:v>7.4127599773304347</c:v>
                </c:pt>
                <c:pt idx="748">
                  <c:v>7.4127599773304347</c:v>
                </c:pt>
                <c:pt idx="749">
                  <c:v>7.4127599773304347</c:v>
                </c:pt>
                <c:pt idx="750">
                  <c:v>7.4127599773304347</c:v>
                </c:pt>
                <c:pt idx="751">
                  <c:v>7.4127599773304347</c:v>
                </c:pt>
                <c:pt idx="752">
                  <c:v>7.4127599773304347</c:v>
                </c:pt>
                <c:pt idx="753">
                  <c:v>7.4127599773304347</c:v>
                </c:pt>
                <c:pt idx="754">
                  <c:v>7.4127599773304347</c:v>
                </c:pt>
                <c:pt idx="755">
                  <c:v>7.4127599773304347</c:v>
                </c:pt>
                <c:pt idx="756">
                  <c:v>7.4127599773304347</c:v>
                </c:pt>
                <c:pt idx="757">
                  <c:v>7.4127599773304347</c:v>
                </c:pt>
                <c:pt idx="758">
                  <c:v>7.4127599773304347</c:v>
                </c:pt>
                <c:pt idx="759">
                  <c:v>7.4127599773304347</c:v>
                </c:pt>
                <c:pt idx="760">
                  <c:v>7.4127599773304347</c:v>
                </c:pt>
                <c:pt idx="761">
                  <c:v>7.4127599773304347</c:v>
                </c:pt>
                <c:pt idx="762">
                  <c:v>7.4127599773304347</c:v>
                </c:pt>
                <c:pt idx="763">
                  <c:v>7.4127599773304347</c:v>
                </c:pt>
                <c:pt idx="764">
                  <c:v>7.4127599773304347</c:v>
                </c:pt>
                <c:pt idx="765">
                  <c:v>7.4127599773304347</c:v>
                </c:pt>
                <c:pt idx="766">
                  <c:v>7.4127599773304347</c:v>
                </c:pt>
                <c:pt idx="767">
                  <c:v>7.4127599773304347</c:v>
                </c:pt>
                <c:pt idx="768">
                  <c:v>7.4127599773304347</c:v>
                </c:pt>
                <c:pt idx="769">
                  <c:v>7.4127599773304347</c:v>
                </c:pt>
                <c:pt idx="770">
                  <c:v>7.4127599773304347</c:v>
                </c:pt>
                <c:pt idx="771">
                  <c:v>7.4127599773304347</c:v>
                </c:pt>
                <c:pt idx="772">
                  <c:v>7.4127599773304347</c:v>
                </c:pt>
                <c:pt idx="773">
                  <c:v>7.4127599773304347</c:v>
                </c:pt>
                <c:pt idx="774">
                  <c:v>7.4127599773304347</c:v>
                </c:pt>
                <c:pt idx="775">
                  <c:v>7.4127599773304347</c:v>
                </c:pt>
                <c:pt idx="776">
                  <c:v>7.4127599773304347</c:v>
                </c:pt>
                <c:pt idx="777">
                  <c:v>7.4127599773304347</c:v>
                </c:pt>
                <c:pt idx="778">
                  <c:v>7.4127599773304347</c:v>
                </c:pt>
                <c:pt idx="779">
                  <c:v>7.4127599773304347</c:v>
                </c:pt>
                <c:pt idx="780">
                  <c:v>7.4127599773304347</c:v>
                </c:pt>
                <c:pt idx="781">
                  <c:v>7.4127599773304347</c:v>
                </c:pt>
                <c:pt idx="782">
                  <c:v>7.4127599773304347</c:v>
                </c:pt>
                <c:pt idx="783">
                  <c:v>7.4127599773304347</c:v>
                </c:pt>
                <c:pt idx="784">
                  <c:v>7.4127599773304347</c:v>
                </c:pt>
                <c:pt idx="785">
                  <c:v>7.4127599773304347</c:v>
                </c:pt>
                <c:pt idx="786">
                  <c:v>7.4127599773304347</c:v>
                </c:pt>
                <c:pt idx="787">
                  <c:v>7.4127599773304347</c:v>
                </c:pt>
                <c:pt idx="788">
                  <c:v>7.4127599773304347</c:v>
                </c:pt>
                <c:pt idx="789">
                  <c:v>7.4127599773304347</c:v>
                </c:pt>
                <c:pt idx="790">
                  <c:v>7.4127599773304347</c:v>
                </c:pt>
                <c:pt idx="791">
                  <c:v>7.4127599773304347</c:v>
                </c:pt>
                <c:pt idx="792">
                  <c:v>7.4127599773304347</c:v>
                </c:pt>
                <c:pt idx="793">
                  <c:v>7.4127599773304347</c:v>
                </c:pt>
                <c:pt idx="794">
                  <c:v>7.4127599773304347</c:v>
                </c:pt>
                <c:pt idx="795">
                  <c:v>7.4127599773304347</c:v>
                </c:pt>
                <c:pt idx="796">
                  <c:v>7.4127599773304347</c:v>
                </c:pt>
                <c:pt idx="797">
                  <c:v>7.4127599773304347</c:v>
                </c:pt>
                <c:pt idx="798">
                  <c:v>7.4127599773304347</c:v>
                </c:pt>
                <c:pt idx="799">
                  <c:v>7.4127599773304347</c:v>
                </c:pt>
                <c:pt idx="800">
                  <c:v>7.4127599773304347</c:v>
                </c:pt>
                <c:pt idx="801">
                  <c:v>7.4127599773304347</c:v>
                </c:pt>
                <c:pt idx="802">
                  <c:v>7.4127599773304347</c:v>
                </c:pt>
                <c:pt idx="803">
                  <c:v>7.4127599773304347</c:v>
                </c:pt>
                <c:pt idx="804">
                  <c:v>7.4127599773304347</c:v>
                </c:pt>
                <c:pt idx="805">
                  <c:v>7.4127599773304347</c:v>
                </c:pt>
                <c:pt idx="806">
                  <c:v>7.4127599773304347</c:v>
                </c:pt>
                <c:pt idx="807">
                  <c:v>7.4127599773304347</c:v>
                </c:pt>
                <c:pt idx="808">
                  <c:v>7.4127599773304347</c:v>
                </c:pt>
                <c:pt idx="809">
                  <c:v>7.4127599773304347</c:v>
                </c:pt>
                <c:pt idx="810">
                  <c:v>7.4127599773304347</c:v>
                </c:pt>
                <c:pt idx="811">
                  <c:v>7.4127599773304347</c:v>
                </c:pt>
                <c:pt idx="812">
                  <c:v>7.4127599773304347</c:v>
                </c:pt>
                <c:pt idx="813">
                  <c:v>7.4127599773304347</c:v>
                </c:pt>
                <c:pt idx="814">
                  <c:v>7.4127599773304347</c:v>
                </c:pt>
                <c:pt idx="815">
                  <c:v>7.4127599773304347</c:v>
                </c:pt>
                <c:pt idx="816">
                  <c:v>7.4127599773304347</c:v>
                </c:pt>
                <c:pt idx="817">
                  <c:v>7.4127599773304347</c:v>
                </c:pt>
                <c:pt idx="818">
                  <c:v>7.4127599773304347</c:v>
                </c:pt>
                <c:pt idx="819">
                  <c:v>7.4127599773304347</c:v>
                </c:pt>
                <c:pt idx="820">
                  <c:v>7.4127599773304347</c:v>
                </c:pt>
                <c:pt idx="821">
                  <c:v>7.4127599773304347</c:v>
                </c:pt>
                <c:pt idx="822">
                  <c:v>7.4127599773304347</c:v>
                </c:pt>
                <c:pt idx="823">
                  <c:v>7.4127599773304347</c:v>
                </c:pt>
                <c:pt idx="824">
                  <c:v>7.4127599773304347</c:v>
                </c:pt>
                <c:pt idx="825">
                  <c:v>7.4127599773304347</c:v>
                </c:pt>
                <c:pt idx="826">
                  <c:v>7.4127599773304347</c:v>
                </c:pt>
                <c:pt idx="827">
                  <c:v>7.4127599773304347</c:v>
                </c:pt>
                <c:pt idx="828">
                  <c:v>7.4127599773304347</c:v>
                </c:pt>
                <c:pt idx="829">
                  <c:v>7.4127599773304347</c:v>
                </c:pt>
                <c:pt idx="830">
                  <c:v>7.4127599773304347</c:v>
                </c:pt>
                <c:pt idx="831">
                  <c:v>7.4127599773304347</c:v>
                </c:pt>
                <c:pt idx="832">
                  <c:v>7.4127599773304347</c:v>
                </c:pt>
                <c:pt idx="833">
                  <c:v>7.4127599773304347</c:v>
                </c:pt>
                <c:pt idx="834">
                  <c:v>7.4127599773304347</c:v>
                </c:pt>
                <c:pt idx="835">
                  <c:v>7.4127599773304347</c:v>
                </c:pt>
                <c:pt idx="836">
                  <c:v>7.4127599773304347</c:v>
                </c:pt>
                <c:pt idx="837">
                  <c:v>7.4127599773304347</c:v>
                </c:pt>
                <c:pt idx="838">
                  <c:v>7.4127599773304347</c:v>
                </c:pt>
                <c:pt idx="839">
                  <c:v>7.4127599773304347</c:v>
                </c:pt>
                <c:pt idx="840">
                  <c:v>7.4127599773304347</c:v>
                </c:pt>
                <c:pt idx="841">
                  <c:v>7.4127599773304347</c:v>
                </c:pt>
                <c:pt idx="842">
                  <c:v>7.4127599773304347</c:v>
                </c:pt>
                <c:pt idx="843">
                  <c:v>7.4127599773304347</c:v>
                </c:pt>
                <c:pt idx="844">
                  <c:v>7.4127599773304347</c:v>
                </c:pt>
                <c:pt idx="845">
                  <c:v>7.4127599773304347</c:v>
                </c:pt>
                <c:pt idx="846">
                  <c:v>7.4127599773304347</c:v>
                </c:pt>
                <c:pt idx="847">
                  <c:v>7.4127599773304347</c:v>
                </c:pt>
                <c:pt idx="848">
                  <c:v>7.4127599773304347</c:v>
                </c:pt>
                <c:pt idx="849">
                  <c:v>7.4127599773304347</c:v>
                </c:pt>
                <c:pt idx="850">
                  <c:v>7.4127599773304347</c:v>
                </c:pt>
                <c:pt idx="851">
                  <c:v>7.4127599773304347</c:v>
                </c:pt>
                <c:pt idx="852">
                  <c:v>7.4127599773304347</c:v>
                </c:pt>
                <c:pt idx="853">
                  <c:v>7.4127599773304347</c:v>
                </c:pt>
                <c:pt idx="854">
                  <c:v>7.4127599773304347</c:v>
                </c:pt>
                <c:pt idx="855">
                  <c:v>7.4127599773304347</c:v>
                </c:pt>
                <c:pt idx="856">
                  <c:v>7.4127599773304347</c:v>
                </c:pt>
                <c:pt idx="857">
                  <c:v>7.4127599773304347</c:v>
                </c:pt>
                <c:pt idx="858">
                  <c:v>7.4127599773304347</c:v>
                </c:pt>
                <c:pt idx="859">
                  <c:v>7.4127599773304347</c:v>
                </c:pt>
                <c:pt idx="860">
                  <c:v>7.4127599773304347</c:v>
                </c:pt>
                <c:pt idx="861">
                  <c:v>7.4127599773304347</c:v>
                </c:pt>
                <c:pt idx="862">
                  <c:v>7.4127599773304347</c:v>
                </c:pt>
                <c:pt idx="863">
                  <c:v>7.4127599773304347</c:v>
                </c:pt>
                <c:pt idx="864">
                  <c:v>7.4127599773304347</c:v>
                </c:pt>
                <c:pt idx="865">
                  <c:v>7.4127599773304347</c:v>
                </c:pt>
                <c:pt idx="866">
                  <c:v>7.4127599773304347</c:v>
                </c:pt>
                <c:pt idx="867">
                  <c:v>7.4127599773304347</c:v>
                </c:pt>
                <c:pt idx="868">
                  <c:v>7.4127599773304347</c:v>
                </c:pt>
                <c:pt idx="869">
                  <c:v>7.4127599773304347</c:v>
                </c:pt>
                <c:pt idx="870">
                  <c:v>7.4127599773304347</c:v>
                </c:pt>
                <c:pt idx="871">
                  <c:v>7.4127599773304347</c:v>
                </c:pt>
                <c:pt idx="872">
                  <c:v>7.4127599773304347</c:v>
                </c:pt>
                <c:pt idx="873">
                  <c:v>7.4127599773304347</c:v>
                </c:pt>
                <c:pt idx="874">
                  <c:v>7.4127599773304347</c:v>
                </c:pt>
                <c:pt idx="875">
                  <c:v>7.4127599773304347</c:v>
                </c:pt>
                <c:pt idx="876">
                  <c:v>7.4127599773304347</c:v>
                </c:pt>
                <c:pt idx="877">
                  <c:v>7.4127599773304347</c:v>
                </c:pt>
                <c:pt idx="878">
                  <c:v>7.4127599773304347</c:v>
                </c:pt>
                <c:pt idx="879">
                  <c:v>7.4127599773304347</c:v>
                </c:pt>
                <c:pt idx="880">
                  <c:v>7.4127599773304347</c:v>
                </c:pt>
                <c:pt idx="881">
                  <c:v>7.4127599773304347</c:v>
                </c:pt>
                <c:pt idx="882">
                  <c:v>7.4127599773304347</c:v>
                </c:pt>
                <c:pt idx="883">
                  <c:v>7.4127599773304347</c:v>
                </c:pt>
                <c:pt idx="884">
                  <c:v>7.4127599773304347</c:v>
                </c:pt>
                <c:pt idx="885">
                  <c:v>7.4127599773304347</c:v>
                </c:pt>
                <c:pt idx="886">
                  <c:v>7.4127599773304347</c:v>
                </c:pt>
                <c:pt idx="887">
                  <c:v>7.4127599773304347</c:v>
                </c:pt>
                <c:pt idx="888">
                  <c:v>7.4127599773304347</c:v>
                </c:pt>
                <c:pt idx="889">
                  <c:v>7.4127599773304347</c:v>
                </c:pt>
                <c:pt idx="890">
                  <c:v>7.4127599773304347</c:v>
                </c:pt>
                <c:pt idx="891">
                  <c:v>7.4127599773304347</c:v>
                </c:pt>
                <c:pt idx="892">
                  <c:v>7.4127599773304347</c:v>
                </c:pt>
                <c:pt idx="893">
                  <c:v>7.4127599773304347</c:v>
                </c:pt>
                <c:pt idx="894">
                  <c:v>7.4127599773304347</c:v>
                </c:pt>
                <c:pt idx="895">
                  <c:v>7.4127599773304347</c:v>
                </c:pt>
                <c:pt idx="896">
                  <c:v>7.4127599773304347</c:v>
                </c:pt>
                <c:pt idx="897">
                  <c:v>7.4127599773304347</c:v>
                </c:pt>
                <c:pt idx="898">
                  <c:v>7.4127599773304347</c:v>
                </c:pt>
                <c:pt idx="899">
                  <c:v>7.4127599773304347</c:v>
                </c:pt>
                <c:pt idx="900">
                  <c:v>7.4127599773304347</c:v>
                </c:pt>
                <c:pt idx="901">
                  <c:v>7.4127599773304347</c:v>
                </c:pt>
                <c:pt idx="902">
                  <c:v>7.4127599773304347</c:v>
                </c:pt>
                <c:pt idx="903">
                  <c:v>7.4127599773304347</c:v>
                </c:pt>
                <c:pt idx="904">
                  <c:v>7.4127599773304347</c:v>
                </c:pt>
                <c:pt idx="905">
                  <c:v>7.4127599773304347</c:v>
                </c:pt>
                <c:pt idx="906">
                  <c:v>7.4127599773304347</c:v>
                </c:pt>
                <c:pt idx="907">
                  <c:v>7.4127599773304347</c:v>
                </c:pt>
                <c:pt idx="908">
                  <c:v>7.4127599773304347</c:v>
                </c:pt>
                <c:pt idx="909">
                  <c:v>7.4127599773304347</c:v>
                </c:pt>
                <c:pt idx="910">
                  <c:v>7.4127599773304347</c:v>
                </c:pt>
                <c:pt idx="911">
                  <c:v>7.4127599773304347</c:v>
                </c:pt>
                <c:pt idx="912">
                  <c:v>7.4127599773304347</c:v>
                </c:pt>
                <c:pt idx="913">
                  <c:v>7.4127599773304347</c:v>
                </c:pt>
                <c:pt idx="914">
                  <c:v>7.4127599773304347</c:v>
                </c:pt>
                <c:pt idx="915">
                  <c:v>7.4127599773304347</c:v>
                </c:pt>
                <c:pt idx="916">
                  <c:v>7.4127599773304347</c:v>
                </c:pt>
                <c:pt idx="917">
                  <c:v>7.4127599773304347</c:v>
                </c:pt>
                <c:pt idx="918">
                  <c:v>7.4127599773304347</c:v>
                </c:pt>
                <c:pt idx="919">
                  <c:v>7.4127599773304347</c:v>
                </c:pt>
                <c:pt idx="920">
                  <c:v>7.4127599773304347</c:v>
                </c:pt>
                <c:pt idx="921">
                  <c:v>7.4127599773304347</c:v>
                </c:pt>
                <c:pt idx="922">
                  <c:v>7.4127599773304347</c:v>
                </c:pt>
                <c:pt idx="923">
                  <c:v>7.4127599773304347</c:v>
                </c:pt>
                <c:pt idx="924">
                  <c:v>7.4127599773304347</c:v>
                </c:pt>
                <c:pt idx="925">
                  <c:v>7.4127599773304347</c:v>
                </c:pt>
                <c:pt idx="926">
                  <c:v>7.4127599773304347</c:v>
                </c:pt>
                <c:pt idx="927">
                  <c:v>7.4127599773304347</c:v>
                </c:pt>
                <c:pt idx="928">
                  <c:v>7.4127599773304347</c:v>
                </c:pt>
                <c:pt idx="929">
                  <c:v>7.4127599773304347</c:v>
                </c:pt>
                <c:pt idx="930">
                  <c:v>7.4127599773304347</c:v>
                </c:pt>
                <c:pt idx="931">
                  <c:v>7.4127599773304347</c:v>
                </c:pt>
                <c:pt idx="932">
                  <c:v>7.4127599773304347</c:v>
                </c:pt>
                <c:pt idx="933">
                  <c:v>7.4127599773304347</c:v>
                </c:pt>
                <c:pt idx="934">
                  <c:v>7.4127599773304347</c:v>
                </c:pt>
                <c:pt idx="935">
                  <c:v>7.4127599773304347</c:v>
                </c:pt>
                <c:pt idx="936">
                  <c:v>7.4127599773304347</c:v>
                </c:pt>
                <c:pt idx="937">
                  <c:v>7.4127599773304347</c:v>
                </c:pt>
                <c:pt idx="938">
                  <c:v>7.4127599773304347</c:v>
                </c:pt>
                <c:pt idx="939">
                  <c:v>7.4127599773304347</c:v>
                </c:pt>
                <c:pt idx="940">
                  <c:v>7.4127599773304347</c:v>
                </c:pt>
                <c:pt idx="941">
                  <c:v>7.4127599773304347</c:v>
                </c:pt>
                <c:pt idx="942">
                  <c:v>7.4127599773304347</c:v>
                </c:pt>
                <c:pt idx="943">
                  <c:v>7.4127599773304347</c:v>
                </c:pt>
                <c:pt idx="944">
                  <c:v>7.4127599773304347</c:v>
                </c:pt>
                <c:pt idx="945">
                  <c:v>7.4127599773304347</c:v>
                </c:pt>
                <c:pt idx="946">
                  <c:v>7.4127599773304347</c:v>
                </c:pt>
                <c:pt idx="947">
                  <c:v>7.4127599773304347</c:v>
                </c:pt>
                <c:pt idx="948">
                  <c:v>7.4127599773304347</c:v>
                </c:pt>
                <c:pt idx="949">
                  <c:v>7.4127599773304347</c:v>
                </c:pt>
                <c:pt idx="950">
                  <c:v>7.4127599773304347</c:v>
                </c:pt>
                <c:pt idx="951">
                  <c:v>7.4127599773304347</c:v>
                </c:pt>
                <c:pt idx="952">
                  <c:v>7.4127599773304347</c:v>
                </c:pt>
                <c:pt idx="953">
                  <c:v>7.4127599773304347</c:v>
                </c:pt>
                <c:pt idx="954">
                  <c:v>7.4127599773304347</c:v>
                </c:pt>
                <c:pt idx="955">
                  <c:v>7.4127599773304347</c:v>
                </c:pt>
                <c:pt idx="956">
                  <c:v>7.4127599773304347</c:v>
                </c:pt>
                <c:pt idx="957">
                  <c:v>7.4127599773304347</c:v>
                </c:pt>
                <c:pt idx="958">
                  <c:v>7.4127599773304347</c:v>
                </c:pt>
                <c:pt idx="959">
                  <c:v>7.4127599773304347</c:v>
                </c:pt>
                <c:pt idx="960">
                  <c:v>7.4127599773304347</c:v>
                </c:pt>
                <c:pt idx="961">
                  <c:v>7.4127599773304347</c:v>
                </c:pt>
                <c:pt idx="962">
                  <c:v>7.4127599773304347</c:v>
                </c:pt>
                <c:pt idx="963">
                  <c:v>7.4127599773304347</c:v>
                </c:pt>
                <c:pt idx="964">
                  <c:v>7.4127599773304347</c:v>
                </c:pt>
                <c:pt idx="965">
                  <c:v>7.4127599773304347</c:v>
                </c:pt>
                <c:pt idx="966">
                  <c:v>7.4127599773304347</c:v>
                </c:pt>
                <c:pt idx="967">
                  <c:v>7.4127599773304347</c:v>
                </c:pt>
                <c:pt idx="968">
                  <c:v>7.4127599773304347</c:v>
                </c:pt>
                <c:pt idx="969">
                  <c:v>7.4127599773304347</c:v>
                </c:pt>
                <c:pt idx="970">
                  <c:v>7.4127599773304347</c:v>
                </c:pt>
                <c:pt idx="971">
                  <c:v>7.4127599773304347</c:v>
                </c:pt>
                <c:pt idx="972">
                  <c:v>7.4127599773304347</c:v>
                </c:pt>
                <c:pt idx="973">
                  <c:v>7.4127599773304347</c:v>
                </c:pt>
                <c:pt idx="974">
                  <c:v>7.4127599773304347</c:v>
                </c:pt>
                <c:pt idx="975">
                  <c:v>7.4127599773304347</c:v>
                </c:pt>
                <c:pt idx="976">
                  <c:v>7.4127599773304347</c:v>
                </c:pt>
                <c:pt idx="977">
                  <c:v>7.4127599773304347</c:v>
                </c:pt>
                <c:pt idx="978">
                  <c:v>7.4127599773304347</c:v>
                </c:pt>
                <c:pt idx="979">
                  <c:v>7.4127599773304347</c:v>
                </c:pt>
                <c:pt idx="980">
                  <c:v>7.4127599773304347</c:v>
                </c:pt>
                <c:pt idx="981">
                  <c:v>7.4127599773304347</c:v>
                </c:pt>
                <c:pt idx="982">
                  <c:v>7.4127599773304347</c:v>
                </c:pt>
                <c:pt idx="983">
                  <c:v>7.4127599773304347</c:v>
                </c:pt>
                <c:pt idx="984">
                  <c:v>7.4127599773304347</c:v>
                </c:pt>
                <c:pt idx="985">
                  <c:v>7.4127599773304347</c:v>
                </c:pt>
                <c:pt idx="986">
                  <c:v>7.4127599773304347</c:v>
                </c:pt>
                <c:pt idx="987">
                  <c:v>7.4127599773304347</c:v>
                </c:pt>
                <c:pt idx="988">
                  <c:v>7.4127599773304347</c:v>
                </c:pt>
                <c:pt idx="989">
                  <c:v>7.4127599773304347</c:v>
                </c:pt>
                <c:pt idx="990">
                  <c:v>7.4127599773304347</c:v>
                </c:pt>
                <c:pt idx="991">
                  <c:v>7.4127599773304347</c:v>
                </c:pt>
                <c:pt idx="992">
                  <c:v>7.4127599773304347</c:v>
                </c:pt>
                <c:pt idx="993">
                  <c:v>7.4127599773304347</c:v>
                </c:pt>
                <c:pt idx="994">
                  <c:v>7.4127599773304347</c:v>
                </c:pt>
                <c:pt idx="995">
                  <c:v>7.4127599773304347</c:v>
                </c:pt>
                <c:pt idx="996">
                  <c:v>7.4127599773304347</c:v>
                </c:pt>
                <c:pt idx="997">
                  <c:v>7.4127599773304347</c:v>
                </c:pt>
                <c:pt idx="998">
                  <c:v>7.4127599773304347</c:v>
                </c:pt>
                <c:pt idx="999">
                  <c:v>7.4127599773304347</c:v>
                </c:pt>
                <c:pt idx="1000">
                  <c:v>7.4127599773304347</c:v>
                </c:pt>
                <c:pt idx="1001">
                  <c:v>7.4127599773304347</c:v>
                </c:pt>
                <c:pt idx="1002">
                  <c:v>7.4127599773304347</c:v>
                </c:pt>
                <c:pt idx="1003">
                  <c:v>7.4127599773304347</c:v>
                </c:pt>
                <c:pt idx="1004">
                  <c:v>7.4127599773304347</c:v>
                </c:pt>
                <c:pt idx="1005">
                  <c:v>7.4127599773304347</c:v>
                </c:pt>
                <c:pt idx="1006">
                  <c:v>7.4127599773304347</c:v>
                </c:pt>
                <c:pt idx="1007">
                  <c:v>7.4127599773304347</c:v>
                </c:pt>
                <c:pt idx="1008">
                  <c:v>7.4127599773304347</c:v>
                </c:pt>
                <c:pt idx="1009">
                  <c:v>7.4127599773304347</c:v>
                </c:pt>
                <c:pt idx="1010">
                  <c:v>7.4127599773304347</c:v>
                </c:pt>
                <c:pt idx="1011">
                  <c:v>7.4127599773304347</c:v>
                </c:pt>
                <c:pt idx="1012">
                  <c:v>7.4127599773304347</c:v>
                </c:pt>
                <c:pt idx="1013">
                  <c:v>7.4127599773304347</c:v>
                </c:pt>
                <c:pt idx="1014">
                  <c:v>7.4127599773304347</c:v>
                </c:pt>
                <c:pt idx="1015">
                  <c:v>7.4127599773304347</c:v>
                </c:pt>
                <c:pt idx="1016">
                  <c:v>7.4127599773304347</c:v>
                </c:pt>
                <c:pt idx="1017">
                  <c:v>7.4127599773304347</c:v>
                </c:pt>
                <c:pt idx="1018">
                  <c:v>7.4127599773304347</c:v>
                </c:pt>
                <c:pt idx="1019">
                  <c:v>7.4127599773304347</c:v>
                </c:pt>
                <c:pt idx="1020">
                  <c:v>7.4127599773304347</c:v>
                </c:pt>
                <c:pt idx="1021">
                  <c:v>7.4127599773304347</c:v>
                </c:pt>
                <c:pt idx="1022">
                  <c:v>7.4127599773304347</c:v>
                </c:pt>
                <c:pt idx="1023">
                  <c:v>7.4127599773304347</c:v>
                </c:pt>
                <c:pt idx="1024">
                  <c:v>7.4127599773304347</c:v>
                </c:pt>
                <c:pt idx="1025">
                  <c:v>7.4127599773304347</c:v>
                </c:pt>
                <c:pt idx="1026">
                  <c:v>7.4127599773304347</c:v>
                </c:pt>
                <c:pt idx="1027">
                  <c:v>7.4127599773304347</c:v>
                </c:pt>
                <c:pt idx="1028">
                  <c:v>7.4127599773304347</c:v>
                </c:pt>
                <c:pt idx="1029">
                  <c:v>7.4127599773304347</c:v>
                </c:pt>
                <c:pt idx="1030">
                  <c:v>7.4127599773304347</c:v>
                </c:pt>
                <c:pt idx="1031">
                  <c:v>7.4127599773304347</c:v>
                </c:pt>
                <c:pt idx="1032">
                  <c:v>7.4127599773304347</c:v>
                </c:pt>
                <c:pt idx="1033">
                  <c:v>7.4127599773304347</c:v>
                </c:pt>
                <c:pt idx="1034">
                  <c:v>7.4127599773304347</c:v>
                </c:pt>
                <c:pt idx="1035">
                  <c:v>7.4127599773304347</c:v>
                </c:pt>
                <c:pt idx="1036">
                  <c:v>7.4127599773304347</c:v>
                </c:pt>
                <c:pt idx="1037">
                  <c:v>7.4127599773304347</c:v>
                </c:pt>
                <c:pt idx="1038">
                  <c:v>7.4127599773304347</c:v>
                </c:pt>
                <c:pt idx="1039">
                  <c:v>7.4127599773304347</c:v>
                </c:pt>
                <c:pt idx="1040">
                  <c:v>7.4127599773304347</c:v>
                </c:pt>
                <c:pt idx="1041">
                  <c:v>7.4127599773304347</c:v>
                </c:pt>
                <c:pt idx="1042">
                  <c:v>7.4127599773304347</c:v>
                </c:pt>
                <c:pt idx="1043">
                  <c:v>7.4127599773304347</c:v>
                </c:pt>
                <c:pt idx="1044">
                  <c:v>7.4127599773304347</c:v>
                </c:pt>
                <c:pt idx="1045">
                  <c:v>7.4127599773304347</c:v>
                </c:pt>
                <c:pt idx="1046">
                  <c:v>7.4127599773304347</c:v>
                </c:pt>
                <c:pt idx="1047">
                  <c:v>7.4127599773304347</c:v>
                </c:pt>
                <c:pt idx="1048">
                  <c:v>7.4127599773304347</c:v>
                </c:pt>
                <c:pt idx="1049">
                  <c:v>7.4127599773304347</c:v>
                </c:pt>
                <c:pt idx="1050">
                  <c:v>7.4127599773304347</c:v>
                </c:pt>
                <c:pt idx="1051">
                  <c:v>7.4127599773304347</c:v>
                </c:pt>
                <c:pt idx="1052">
                  <c:v>7.4127599773304347</c:v>
                </c:pt>
                <c:pt idx="1053">
                  <c:v>7.4127599773304347</c:v>
                </c:pt>
                <c:pt idx="1054">
                  <c:v>7.4127599773304347</c:v>
                </c:pt>
                <c:pt idx="1055">
                  <c:v>7.4127599773304347</c:v>
                </c:pt>
                <c:pt idx="1056">
                  <c:v>7.4127599773304347</c:v>
                </c:pt>
                <c:pt idx="1057">
                  <c:v>7.4127599773304347</c:v>
                </c:pt>
                <c:pt idx="1058">
                  <c:v>7.4127599773304347</c:v>
                </c:pt>
                <c:pt idx="1059">
                  <c:v>7.4127599773304347</c:v>
                </c:pt>
                <c:pt idx="1060">
                  <c:v>7.4127599773304347</c:v>
                </c:pt>
                <c:pt idx="1061">
                  <c:v>7.4127599773304347</c:v>
                </c:pt>
                <c:pt idx="1062">
                  <c:v>7.4127599773304347</c:v>
                </c:pt>
                <c:pt idx="1063">
                  <c:v>7.4127599773304347</c:v>
                </c:pt>
                <c:pt idx="1064">
                  <c:v>7.4127599773304347</c:v>
                </c:pt>
                <c:pt idx="1065">
                  <c:v>7.4127599773304347</c:v>
                </c:pt>
                <c:pt idx="1066">
                  <c:v>7.4127599773304347</c:v>
                </c:pt>
                <c:pt idx="1067">
                  <c:v>7.4127599773304347</c:v>
                </c:pt>
                <c:pt idx="1068">
                  <c:v>7.4127599773304347</c:v>
                </c:pt>
                <c:pt idx="1069">
                  <c:v>7.4127599773304347</c:v>
                </c:pt>
                <c:pt idx="1070">
                  <c:v>7.4127599773304347</c:v>
                </c:pt>
                <c:pt idx="1071">
                  <c:v>7.4127599773304347</c:v>
                </c:pt>
                <c:pt idx="1072">
                  <c:v>7.4127599773304347</c:v>
                </c:pt>
                <c:pt idx="1073">
                  <c:v>7.4127599773304347</c:v>
                </c:pt>
                <c:pt idx="1074">
                  <c:v>7.4127599773304347</c:v>
                </c:pt>
                <c:pt idx="1075">
                  <c:v>7.4127599773304347</c:v>
                </c:pt>
                <c:pt idx="1076">
                  <c:v>7.4127599773304347</c:v>
                </c:pt>
                <c:pt idx="1077">
                  <c:v>7.4127599773304347</c:v>
                </c:pt>
                <c:pt idx="1078">
                  <c:v>7.4127599773304347</c:v>
                </c:pt>
                <c:pt idx="1079">
                  <c:v>7.4127599773304347</c:v>
                </c:pt>
                <c:pt idx="1080">
                  <c:v>7.4127599773304347</c:v>
                </c:pt>
                <c:pt idx="1081">
                  <c:v>7.4127599773304347</c:v>
                </c:pt>
                <c:pt idx="1082">
                  <c:v>7.4127599773304347</c:v>
                </c:pt>
                <c:pt idx="1083">
                  <c:v>7.4127599773304347</c:v>
                </c:pt>
                <c:pt idx="1084">
                  <c:v>7.4127599773304347</c:v>
                </c:pt>
                <c:pt idx="1085">
                  <c:v>7.4127599773304347</c:v>
                </c:pt>
                <c:pt idx="1086">
                  <c:v>7.4127599773304347</c:v>
                </c:pt>
                <c:pt idx="1087">
                  <c:v>7.4127599773304347</c:v>
                </c:pt>
                <c:pt idx="1088">
                  <c:v>7.4127599773304347</c:v>
                </c:pt>
                <c:pt idx="1089">
                  <c:v>7.4127599773304347</c:v>
                </c:pt>
                <c:pt idx="1090">
                  <c:v>7.4127599773304347</c:v>
                </c:pt>
                <c:pt idx="1091">
                  <c:v>7.4127599773304347</c:v>
                </c:pt>
                <c:pt idx="1092">
                  <c:v>7.4127599773304347</c:v>
                </c:pt>
                <c:pt idx="1093">
                  <c:v>7.4127599773304347</c:v>
                </c:pt>
                <c:pt idx="1094">
                  <c:v>7.4127599773304347</c:v>
                </c:pt>
                <c:pt idx="1095">
                  <c:v>7.4127599773304347</c:v>
                </c:pt>
                <c:pt idx="1096">
                  <c:v>7.4127599773304347</c:v>
                </c:pt>
                <c:pt idx="1097">
                  <c:v>7.4127599773304347</c:v>
                </c:pt>
                <c:pt idx="1098">
                  <c:v>7.4127599773304347</c:v>
                </c:pt>
                <c:pt idx="1099">
                  <c:v>7.4127599773304347</c:v>
                </c:pt>
                <c:pt idx="1100">
                  <c:v>7.4127599773304347</c:v>
                </c:pt>
                <c:pt idx="1101">
                  <c:v>7.4127599773304347</c:v>
                </c:pt>
                <c:pt idx="1102">
                  <c:v>7.4127599773304347</c:v>
                </c:pt>
                <c:pt idx="1103">
                  <c:v>7.4127599773304347</c:v>
                </c:pt>
                <c:pt idx="1104">
                  <c:v>7.4127599773304347</c:v>
                </c:pt>
                <c:pt idx="1105">
                  <c:v>7.4127599773304347</c:v>
                </c:pt>
                <c:pt idx="1106">
                  <c:v>7.4127599773304347</c:v>
                </c:pt>
                <c:pt idx="1107">
                  <c:v>7.4127599773304347</c:v>
                </c:pt>
                <c:pt idx="1108">
                  <c:v>7.4127599773304347</c:v>
                </c:pt>
                <c:pt idx="1109">
                  <c:v>7.4127599773304347</c:v>
                </c:pt>
                <c:pt idx="1110">
                  <c:v>7.4127599773304347</c:v>
                </c:pt>
                <c:pt idx="1111">
                  <c:v>7.4127599773304347</c:v>
                </c:pt>
                <c:pt idx="1112">
                  <c:v>7.4127599773304347</c:v>
                </c:pt>
                <c:pt idx="1113">
                  <c:v>7.4127599773304347</c:v>
                </c:pt>
                <c:pt idx="1114">
                  <c:v>7.4127599773304347</c:v>
                </c:pt>
                <c:pt idx="1115">
                  <c:v>7.4127599773304347</c:v>
                </c:pt>
                <c:pt idx="1116">
                  <c:v>7.4127599773304347</c:v>
                </c:pt>
                <c:pt idx="1117">
                  <c:v>7.4127599773304347</c:v>
                </c:pt>
                <c:pt idx="1118">
                  <c:v>7.4127599773304347</c:v>
                </c:pt>
                <c:pt idx="1119">
                  <c:v>7.4127599773304347</c:v>
                </c:pt>
                <c:pt idx="1120">
                  <c:v>7.4127599773304347</c:v>
                </c:pt>
                <c:pt idx="1121">
                  <c:v>7.4127599773304347</c:v>
                </c:pt>
                <c:pt idx="1122">
                  <c:v>7.4127599773304347</c:v>
                </c:pt>
                <c:pt idx="1123">
                  <c:v>7.4127599773304347</c:v>
                </c:pt>
                <c:pt idx="1124">
                  <c:v>7.4127599773304347</c:v>
                </c:pt>
                <c:pt idx="1125">
                  <c:v>7.4127599773304347</c:v>
                </c:pt>
                <c:pt idx="1126">
                  <c:v>7.4127599773304347</c:v>
                </c:pt>
                <c:pt idx="1127">
                  <c:v>7.4127599773304347</c:v>
                </c:pt>
                <c:pt idx="1128">
                  <c:v>7.4127599773304347</c:v>
                </c:pt>
                <c:pt idx="1129">
                  <c:v>7.4127599773304347</c:v>
                </c:pt>
                <c:pt idx="1130">
                  <c:v>7.4127599773304347</c:v>
                </c:pt>
                <c:pt idx="1131">
                  <c:v>7.4127599773304347</c:v>
                </c:pt>
                <c:pt idx="1132">
                  <c:v>7.4127599773304347</c:v>
                </c:pt>
                <c:pt idx="1133">
                  <c:v>7.4127599773304347</c:v>
                </c:pt>
                <c:pt idx="1134">
                  <c:v>7.4127599773304347</c:v>
                </c:pt>
                <c:pt idx="1135">
                  <c:v>7.4127599773304347</c:v>
                </c:pt>
                <c:pt idx="1136">
                  <c:v>7.4127599773304347</c:v>
                </c:pt>
                <c:pt idx="1137">
                  <c:v>7.4127599773304347</c:v>
                </c:pt>
                <c:pt idx="1138">
                  <c:v>7.4127599773304347</c:v>
                </c:pt>
                <c:pt idx="1139">
                  <c:v>7.4127599773304347</c:v>
                </c:pt>
                <c:pt idx="1140">
                  <c:v>7.4127599773304347</c:v>
                </c:pt>
                <c:pt idx="1141">
                  <c:v>7.4127599773304347</c:v>
                </c:pt>
                <c:pt idx="1142">
                  <c:v>7.4127599773304347</c:v>
                </c:pt>
                <c:pt idx="1143">
                  <c:v>7.4127599773304347</c:v>
                </c:pt>
                <c:pt idx="1144">
                  <c:v>7.4127599773304347</c:v>
                </c:pt>
                <c:pt idx="1145">
                  <c:v>7.4127599773304347</c:v>
                </c:pt>
                <c:pt idx="1146">
                  <c:v>7.4127599773304347</c:v>
                </c:pt>
                <c:pt idx="1147">
                  <c:v>7.4127599773304347</c:v>
                </c:pt>
                <c:pt idx="1148">
                  <c:v>7.4127599773304347</c:v>
                </c:pt>
                <c:pt idx="1149">
                  <c:v>7.4127599773304347</c:v>
                </c:pt>
                <c:pt idx="1150">
                  <c:v>7.4127599773304347</c:v>
                </c:pt>
                <c:pt idx="1151">
                  <c:v>7.4127599773304347</c:v>
                </c:pt>
                <c:pt idx="1152">
                  <c:v>7.4127599773304347</c:v>
                </c:pt>
                <c:pt idx="1153">
                  <c:v>7.4127599773304347</c:v>
                </c:pt>
                <c:pt idx="1154">
                  <c:v>7.4127599773304347</c:v>
                </c:pt>
                <c:pt idx="1155">
                  <c:v>7.4127599773304347</c:v>
                </c:pt>
                <c:pt idx="1156">
                  <c:v>7.4127599773304347</c:v>
                </c:pt>
                <c:pt idx="1157">
                  <c:v>7.4127599773304347</c:v>
                </c:pt>
                <c:pt idx="1158">
                  <c:v>7.4127599773304347</c:v>
                </c:pt>
                <c:pt idx="1159">
                  <c:v>7.4127599773304347</c:v>
                </c:pt>
                <c:pt idx="1160">
                  <c:v>7.4127599773304347</c:v>
                </c:pt>
                <c:pt idx="1161">
                  <c:v>7.4127599773304347</c:v>
                </c:pt>
                <c:pt idx="1162">
                  <c:v>7.4127599773304347</c:v>
                </c:pt>
                <c:pt idx="1163">
                  <c:v>7.4127599773304347</c:v>
                </c:pt>
                <c:pt idx="1164">
                  <c:v>7.4127599773304347</c:v>
                </c:pt>
                <c:pt idx="1165">
                  <c:v>7.4127599773304347</c:v>
                </c:pt>
                <c:pt idx="1166">
                  <c:v>7.4127599773304347</c:v>
                </c:pt>
                <c:pt idx="1167">
                  <c:v>7.4127599773304347</c:v>
                </c:pt>
                <c:pt idx="1168">
                  <c:v>7.4127599773304347</c:v>
                </c:pt>
                <c:pt idx="1169">
                  <c:v>7.4127599773304347</c:v>
                </c:pt>
                <c:pt idx="1170">
                  <c:v>7.4127599773304347</c:v>
                </c:pt>
                <c:pt idx="1171">
                  <c:v>7.4127599773304347</c:v>
                </c:pt>
                <c:pt idx="1172">
                  <c:v>7.4127599773304347</c:v>
                </c:pt>
                <c:pt idx="1173">
                  <c:v>7.4127599773304347</c:v>
                </c:pt>
                <c:pt idx="1174">
                  <c:v>7.4127599773304347</c:v>
                </c:pt>
                <c:pt idx="1175">
                  <c:v>7.4127599773304347</c:v>
                </c:pt>
                <c:pt idx="1176">
                  <c:v>7.4127599773304347</c:v>
                </c:pt>
                <c:pt idx="1177">
                  <c:v>7.4127599773304347</c:v>
                </c:pt>
                <c:pt idx="1178">
                  <c:v>7.4127599773304347</c:v>
                </c:pt>
                <c:pt idx="1179">
                  <c:v>7.4127599773304347</c:v>
                </c:pt>
                <c:pt idx="1180">
                  <c:v>7.4127599773304347</c:v>
                </c:pt>
                <c:pt idx="1181">
                  <c:v>7.4127599773304347</c:v>
                </c:pt>
                <c:pt idx="1182">
                  <c:v>7.4127599773304347</c:v>
                </c:pt>
                <c:pt idx="1183">
                  <c:v>7.4127599773304347</c:v>
                </c:pt>
                <c:pt idx="1184">
                  <c:v>7.4127599773304347</c:v>
                </c:pt>
                <c:pt idx="1185">
                  <c:v>7.4127599773304347</c:v>
                </c:pt>
                <c:pt idx="1186">
                  <c:v>7.4127599773304347</c:v>
                </c:pt>
                <c:pt idx="1187">
                  <c:v>7.4127599773304347</c:v>
                </c:pt>
                <c:pt idx="1188">
                  <c:v>7.4127599773304347</c:v>
                </c:pt>
                <c:pt idx="1189">
                  <c:v>7.4127599773304347</c:v>
                </c:pt>
                <c:pt idx="1190">
                  <c:v>7.4127599773304347</c:v>
                </c:pt>
                <c:pt idx="1191">
                  <c:v>7.4127599773304347</c:v>
                </c:pt>
                <c:pt idx="1192">
                  <c:v>7.4127599773304347</c:v>
                </c:pt>
                <c:pt idx="1193">
                  <c:v>7.4127599773304347</c:v>
                </c:pt>
                <c:pt idx="1194">
                  <c:v>7.4127599773304347</c:v>
                </c:pt>
                <c:pt idx="1195">
                  <c:v>7.4127599773304347</c:v>
                </c:pt>
                <c:pt idx="1196">
                  <c:v>7.4127599773304347</c:v>
                </c:pt>
                <c:pt idx="1197">
                  <c:v>7.4127599773304347</c:v>
                </c:pt>
                <c:pt idx="1198">
                  <c:v>7.4127599773304347</c:v>
                </c:pt>
                <c:pt idx="1199">
                  <c:v>7.4127599773304347</c:v>
                </c:pt>
                <c:pt idx="1200">
                  <c:v>7.4127599773304347</c:v>
                </c:pt>
                <c:pt idx="1201">
                  <c:v>7.4127599773304347</c:v>
                </c:pt>
                <c:pt idx="1202">
                  <c:v>7.4127599773304347</c:v>
                </c:pt>
                <c:pt idx="1203">
                  <c:v>7.4127599773304347</c:v>
                </c:pt>
                <c:pt idx="1204">
                  <c:v>7.4127599773304347</c:v>
                </c:pt>
                <c:pt idx="1205">
                  <c:v>7.4127599773304347</c:v>
                </c:pt>
                <c:pt idx="1206">
                  <c:v>7.4127599773304347</c:v>
                </c:pt>
                <c:pt idx="1207">
                  <c:v>7.4127599773304347</c:v>
                </c:pt>
                <c:pt idx="1208">
                  <c:v>7.4127599773304347</c:v>
                </c:pt>
                <c:pt idx="1209">
                  <c:v>7.4127599773304347</c:v>
                </c:pt>
                <c:pt idx="1210">
                  <c:v>7.4127599773304347</c:v>
                </c:pt>
                <c:pt idx="1211">
                  <c:v>7.4127599773304347</c:v>
                </c:pt>
                <c:pt idx="1212">
                  <c:v>7.4127599773304347</c:v>
                </c:pt>
                <c:pt idx="1213">
                  <c:v>7.4127599773304347</c:v>
                </c:pt>
                <c:pt idx="1214">
                  <c:v>7.4127599773304347</c:v>
                </c:pt>
                <c:pt idx="1215">
                  <c:v>7.4127599773304347</c:v>
                </c:pt>
                <c:pt idx="1216">
                  <c:v>7.4127599773304347</c:v>
                </c:pt>
                <c:pt idx="1217">
                  <c:v>7.4127599773304347</c:v>
                </c:pt>
                <c:pt idx="1218">
                  <c:v>7.4127599773304347</c:v>
                </c:pt>
                <c:pt idx="1219">
                  <c:v>7.4127599773304347</c:v>
                </c:pt>
                <c:pt idx="1220">
                  <c:v>7.4127599773304347</c:v>
                </c:pt>
                <c:pt idx="1221">
                  <c:v>7.4127599773304347</c:v>
                </c:pt>
                <c:pt idx="1222">
                  <c:v>7.4127599773304347</c:v>
                </c:pt>
                <c:pt idx="1223">
                  <c:v>7.4127599773304347</c:v>
                </c:pt>
                <c:pt idx="1224">
                  <c:v>7.4127599773304347</c:v>
                </c:pt>
                <c:pt idx="1225">
                  <c:v>7.4127599773304347</c:v>
                </c:pt>
                <c:pt idx="1226">
                  <c:v>7.4127599773304347</c:v>
                </c:pt>
                <c:pt idx="1227">
                  <c:v>7.4127599773304347</c:v>
                </c:pt>
                <c:pt idx="1228">
                  <c:v>7.4127599773304347</c:v>
                </c:pt>
                <c:pt idx="1229">
                  <c:v>7.4127599773304347</c:v>
                </c:pt>
                <c:pt idx="1230">
                  <c:v>7.4127599773304347</c:v>
                </c:pt>
                <c:pt idx="1231">
                  <c:v>7.4127599773304347</c:v>
                </c:pt>
                <c:pt idx="1232">
                  <c:v>7.4127599773304347</c:v>
                </c:pt>
                <c:pt idx="1233">
                  <c:v>7.4127599773304347</c:v>
                </c:pt>
                <c:pt idx="1234">
                  <c:v>7.4127599773304347</c:v>
                </c:pt>
                <c:pt idx="1235">
                  <c:v>7.4127599773304347</c:v>
                </c:pt>
                <c:pt idx="1236">
                  <c:v>7.4127599773304347</c:v>
                </c:pt>
                <c:pt idx="1237">
                  <c:v>7.4127599773304347</c:v>
                </c:pt>
                <c:pt idx="1238">
                  <c:v>7.4127599773304347</c:v>
                </c:pt>
                <c:pt idx="1239">
                  <c:v>7.4127599773304347</c:v>
                </c:pt>
                <c:pt idx="1240">
                  <c:v>7.4127599773304347</c:v>
                </c:pt>
                <c:pt idx="1241">
                  <c:v>7.4127599773304347</c:v>
                </c:pt>
                <c:pt idx="1242">
                  <c:v>7.4127599773304347</c:v>
                </c:pt>
                <c:pt idx="1243">
                  <c:v>7.4127599773304347</c:v>
                </c:pt>
                <c:pt idx="1244">
                  <c:v>7.4127599773304347</c:v>
                </c:pt>
                <c:pt idx="1245">
                  <c:v>7.4127599773304347</c:v>
                </c:pt>
                <c:pt idx="1246">
                  <c:v>7.4127599773304347</c:v>
                </c:pt>
                <c:pt idx="1247">
                  <c:v>7.4127599773304347</c:v>
                </c:pt>
                <c:pt idx="1248">
                  <c:v>7.4127599773304347</c:v>
                </c:pt>
                <c:pt idx="1249">
                  <c:v>7.4127599773304347</c:v>
                </c:pt>
                <c:pt idx="1250">
                  <c:v>7.4127599773304347</c:v>
                </c:pt>
                <c:pt idx="1251">
                  <c:v>7.4127599773304347</c:v>
                </c:pt>
                <c:pt idx="1252">
                  <c:v>7.4127599773304347</c:v>
                </c:pt>
                <c:pt idx="1253">
                  <c:v>7.4127599773304347</c:v>
                </c:pt>
                <c:pt idx="1254">
                  <c:v>7.4127599773304347</c:v>
                </c:pt>
                <c:pt idx="1255">
                  <c:v>7.4127599773304347</c:v>
                </c:pt>
                <c:pt idx="1256">
                  <c:v>7.4127599773304347</c:v>
                </c:pt>
                <c:pt idx="1257">
                  <c:v>7.4127599773304347</c:v>
                </c:pt>
                <c:pt idx="1258">
                  <c:v>7.4127599773304347</c:v>
                </c:pt>
                <c:pt idx="1259">
                  <c:v>7.4127599773304347</c:v>
                </c:pt>
                <c:pt idx="1260">
                  <c:v>7.4127599773304347</c:v>
                </c:pt>
                <c:pt idx="1261">
                  <c:v>7.4127599773304347</c:v>
                </c:pt>
                <c:pt idx="1262">
                  <c:v>7.4127599773304347</c:v>
                </c:pt>
                <c:pt idx="1263">
                  <c:v>7.4127599773304347</c:v>
                </c:pt>
                <c:pt idx="1264">
                  <c:v>7.4127599773304347</c:v>
                </c:pt>
                <c:pt idx="1265">
                  <c:v>7.4127599773304347</c:v>
                </c:pt>
                <c:pt idx="1266">
                  <c:v>7.4127599773304347</c:v>
                </c:pt>
                <c:pt idx="1267">
                  <c:v>7.4127599773304347</c:v>
                </c:pt>
                <c:pt idx="1268">
                  <c:v>7.4127599773304347</c:v>
                </c:pt>
                <c:pt idx="1269">
                  <c:v>7.4127599773304347</c:v>
                </c:pt>
                <c:pt idx="1270">
                  <c:v>7.4127599773304347</c:v>
                </c:pt>
                <c:pt idx="1271">
                  <c:v>7.4127599773304347</c:v>
                </c:pt>
                <c:pt idx="1272">
                  <c:v>7.4127599773304347</c:v>
                </c:pt>
                <c:pt idx="1273">
                  <c:v>7.4127599773304347</c:v>
                </c:pt>
                <c:pt idx="1274">
                  <c:v>7.4127599773304347</c:v>
                </c:pt>
                <c:pt idx="1275">
                  <c:v>7.4127599773304347</c:v>
                </c:pt>
                <c:pt idx="1276">
                  <c:v>7.4127599773304347</c:v>
                </c:pt>
                <c:pt idx="1277">
                  <c:v>7.4127599773304347</c:v>
                </c:pt>
                <c:pt idx="1278">
                  <c:v>7.4127599773304347</c:v>
                </c:pt>
                <c:pt idx="1279">
                  <c:v>7.4127599773304347</c:v>
                </c:pt>
                <c:pt idx="1280">
                  <c:v>7.4127599773304347</c:v>
                </c:pt>
                <c:pt idx="1281">
                  <c:v>7.4127599773304347</c:v>
                </c:pt>
                <c:pt idx="1282">
                  <c:v>7.4127599773304347</c:v>
                </c:pt>
                <c:pt idx="1283">
                  <c:v>7.4127599773304347</c:v>
                </c:pt>
                <c:pt idx="1284">
                  <c:v>7.4127599773304347</c:v>
                </c:pt>
                <c:pt idx="1285">
                  <c:v>7.4127599773304347</c:v>
                </c:pt>
                <c:pt idx="1286">
                  <c:v>7.4127599773304347</c:v>
                </c:pt>
                <c:pt idx="1287">
                  <c:v>7.4127599773304347</c:v>
                </c:pt>
                <c:pt idx="1288">
                  <c:v>7.4127599773304347</c:v>
                </c:pt>
                <c:pt idx="1289">
                  <c:v>7.4127599773304347</c:v>
                </c:pt>
                <c:pt idx="1290">
                  <c:v>7.4127599773304347</c:v>
                </c:pt>
                <c:pt idx="1291">
                  <c:v>7.4127599773304347</c:v>
                </c:pt>
                <c:pt idx="1292">
                  <c:v>7.4127599773304347</c:v>
                </c:pt>
                <c:pt idx="1293">
                  <c:v>7.4127599773304347</c:v>
                </c:pt>
                <c:pt idx="1294">
                  <c:v>7.4127599773304347</c:v>
                </c:pt>
                <c:pt idx="1295">
                  <c:v>7.4127599773304347</c:v>
                </c:pt>
                <c:pt idx="1296">
                  <c:v>7.4127599773304347</c:v>
                </c:pt>
                <c:pt idx="1297">
                  <c:v>7.4127599773304347</c:v>
                </c:pt>
                <c:pt idx="1298">
                  <c:v>7.4127599773304347</c:v>
                </c:pt>
                <c:pt idx="1299">
                  <c:v>7.4127599773304347</c:v>
                </c:pt>
                <c:pt idx="1300">
                  <c:v>7.4127599773304347</c:v>
                </c:pt>
                <c:pt idx="1301">
                  <c:v>7.4127599773304347</c:v>
                </c:pt>
                <c:pt idx="1302">
                  <c:v>7.4127599773304347</c:v>
                </c:pt>
                <c:pt idx="1303">
                  <c:v>7.4127599773304347</c:v>
                </c:pt>
                <c:pt idx="1304">
                  <c:v>7.4127599773304347</c:v>
                </c:pt>
                <c:pt idx="1305">
                  <c:v>7.4127599773304347</c:v>
                </c:pt>
                <c:pt idx="1306">
                  <c:v>7.4127599773304347</c:v>
                </c:pt>
                <c:pt idx="1307">
                  <c:v>7.4127599773304347</c:v>
                </c:pt>
                <c:pt idx="1308">
                  <c:v>7.4127599773304347</c:v>
                </c:pt>
                <c:pt idx="1309">
                  <c:v>7.4127599773304347</c:v>
                </c:pt>
                <c:pt idx="1310">
                  <c:v>7.4127599773304347</c:v>
                </c:pt>
                <c:pt idx="1311">
                  <c:v>7.4127599773304347</c:v>
                </c:pt>
                <c:pt idx="1312">
                  <c:v>7.4127599773304347</c:v>
                </c:pt>
                <c:pt idx="1313">
                  <c:v>7.4127599773304347</c:v>
                </c:pt>
                <c:pt idx="1314">
                  <c:v>7.4127599773304347</c:v>
                </c:pt>
                <c:pt idx="1315">
                  <c:v>7.4127599773304347</c:v>
                </c:pt>
                <c:pt idx="1316">
                  <c:v>7.4127599773304347</c:v>
                </c:pt>
                <c:pt idx="1317">
                  <c:v>7.4127599773304347</c:v>
                </c:pt>
                <c:pt idx="1318">
                  <c:v>7.4127599773304347</c:v>
                </c:pt>
                <c:pt idx="1319">
                  <c:v>7.4127599773304347</c:v>
                </c:pt>
                <c:pt idx="1320">
                  <c:v>7.4127599773304347</c:v>
                </c:pt>
                <c:pt idx="1321">
                  <c:v>7.4127599773304347</c:v>
                </c:pt>
                <c:pt idx="1322">
                  <c:v>7.4127599773304347</c:v>
                </c:pt>
                <c:pt idx="1323">
                  <c:v>7.4127599773304347</c:v>
                </c:pt>
                <c:pt idx="1324">
                  <c:v>7.4127599773304347</c:v>
                </c:pt>
                <c:pt idx="1325">
                  <c:v>7.4127599773304347</c:v>
                </c:pt>
                <c:pt idx="1326">
                  <c:v>7.4127599773304347</c:v>
                </c:pt>
                <c:pt idx="1327">
                  <c:v>7.4127599773304347</c:v>
                </c:pt>
                <c:pt idx="1328">
                  <c:v>7.4127599773304347</c:v>
                </c:pt>
                <c:pt idx="1329">
                  <c:v>7.4127599773304347</c:v>
                </c:pt>
                <c:pt idx="1330">
                  <c:v>7.4127599773304347</c:v>
                </c:pt>
                <c:pt idx="1331">
                  <c:v>7.4127599773304347</c:v>
                </c:pt>
                <c:pt idx="1332">
                  <c:v>7.4127599773304347</c:v>
                </c:pt>
                <c:pt idx="1333">
                  <c:v>7.4127599773304347</c:v>
                </c:pt>
                <c:pt idx="1334">
                  <c:v>7.4127599773304347</c:v>
                </c:pt>
                <c:pt idx="1335">
                  <c:v>7.4127599773304347</c:v>
                </c:pt>
                <c:pt idx="1336">
                  <c:v>7.4127599773304347</c:v>
                </c:pt>
                <c:pt idx="1337">
                  <c:v>7.4127599773304347</c:v>
                </c:pt>
                <c:pt idx="1338">
                  <c:v>7.4127599773304347</c:v>
                </c:pt>
                <c:pt idx="1339">
                  <c:v>7.4127599773304347</c:v>
                </c:pt>
                <c:pt idx="1340">
                  <c:v>7.4127599773304347</c:v>
                </c:pt>
                <c:pt idx="1341">
                  <c:v>7.4127599773304347</c:v>
                </c:pt>
                <c:pt idx="1342">
                  <c:v>7.4127599773304347</c:v>
                </c:pt>
                <c:pt idx="1343">
                  <c:v>7.4127599773304347</c:v>
                </c:pt>
                <c:pt idx="1344">
                  <c:v>7.4127599773304347</c:v>
                </c:pt>
                <c:pt idx="1345">
                  <c:v>7.4127599773304347</c:v>
                </c:pt>
                <c:pt idx="1346">
                  <c:v>7.4127599773304347</c:v>
                </c:pt>
                <c:pt idx="1347">
                  <c:v>7.4127599773304347</c:v>
                </c:pt>
                <c:pt idx="1348">
                  <c:v>7.4127599773304347</c:v>
                </c:pt>
                <c:pt idx="1349">
                  <c:v>7.4127599773304347</c:v>
                </c:pt>
                <c:pt idx="1350">
                  <c:v>7.4127599773304347</c:v>
                </c:pt>
                <c:pt idx="1351">
                  <c:v>7.4127599773304347</c:v>
                </c:pt>
                <c:pt idx="1352">
                  <c:v>7.4127599773304347</c:v>
                </c:pt>
                <c:pt idx="1353">
                  <c:v>7.4127599773304347</c:v>
                </c:pt>
                <c:pt idx="1354">
                  <c:v>7.4127599773304347</c:v>
                </c:pt>
                <c:pt idx="1355">
                  <c:v>7.4127599773304347</c:v>
                </c:pt>
                <c:pt idx="1356">
                  <c:v>7.4127599773304347</c:v>
                </c:pt>
                <c:pt idx="1357">
                  <c:v>7.4127599773304347</c:v>
                </c:pt>
                <c:pt idx="1358">
                  <c:v>7.4127599773304347</c:v>
                </c:pt>
                <c:pt idx="1359">
                  <c:v>7.4127599773304347</c:v>
                </c:pt>
                <c:pt idx="1360">
                  <c:v>7.4127599773304347</c:v>
                </c:pt>
                <c:pt idx="1361">
                  <c:v>7.4127599773304347</c:v>
                </c:pt>
                <c:pt idx="1362">
                  <c:v>7.4127599773304347</c:v>
                </c:pt>
                <c:pt idx="1363">
                  <c:v>7.4127599773304347</c:v>
                </c:pt>
                <c:pt idx="1364">
                  <c:v>7.4127599773304347</c:v>
                </c:pt>
                <c:pt idx="1365">
                  <c:v>7.4127599773304347</c:v>
                </c:pt>
                <c:pt idx="1366">
                  <c:v>7.4127599773304347</c:v>
                </c:pt>
                <c:pt idx="1367">
                  <c:v>7.4127599773304347</c:v>
                </c:pt>
                <c:pt idx="1368">
                  <c:v>7.4127599773304347</c:v>
                </c:pt>
                <c:pt idx="1369">
                  <c:v>7.4127599773304347</c:v>
                </c:pt>
                <c:pt idx="1370">
                  <c:v>7.4127599773304347</c:v>
                </c:pt>
                <c:pt idx="1371">
                  <c:v>7.4127599773304347</c:v>
                </c:pt>
                <c:pt idx="1372">
                  <c:v>7.4127599773304347</c:v>
                </c:pt>
                <c:pt idx="1373">
                  <c:v>7.4127599773304347</c:v>
                </c:pt>
                <c:pt idx="1374">
                  <c:v>7.4127599773304347</c:v>
                </c:pt>
                <c:pt idx="1375">
                  <c:v>7.4127599773304347</c:v>
                </c:pt>
                <c:pt idx="1376">
                  <c:v>7.4127599773304347</c:v>
                </c:pt>
                <c:pt idx="1377">
                  <c:v>7.4127599773304347</c:v>
                </c:pt>
                <c:pt idx="1378">
                  <c:v>7.4127599773304347</c:v>
                </c:pt>
                <c:pt idx="1379">
                  <c:v>7.4127599773304347</c:v>
                </c:pt>
                <c:pt idx="1380">
                  <c:v>7.4127599773304347</c:v>
                </c:pt>
                <c:pt idx="1381">
                  <c:v>7.4127599773304347</c:v>
                </c:pt>
                <c:pt idx="1382">
                  <c:v>7.4127599773304347</c:v>
                </c:pt>
                <c:pt idx="1383">
                  <c:v>7.4127599773304347</c:v>
                </c:pt>
                <c:pt idx="1384">
                  <c:v>7.4127599773304347</c:v>
                </c:pt>
                <c:pt idx="1385">
                  <c:v>7.4127599773304347</c:v>
                </c:pt>
                <c:pt idx="1386">
                  <c:v>7.4127599773304347</c:v>
                </c:pt>
                <c:pt idx="1387">
                  <c:v>7.4127599773304347</c:v>
                </c:pt>
                <c:pt idx="1388">
                  <c:v>7.4127599773304347</c:v>
                </c:pt>
                <c:pt idx="1389">
                  <c:v>7.4127599773304347</c:v>
                </c:pt>
                <c:pt idx="1390">
                  <c:v>7.4127599773304347</c:v>
                </c:pt>
                <c:pt idx="1391">
                  <c:v>7.4127599773304347</c:v>
                </c:pt>
                <c:pt idx="1392">
                  <c:v>7.4127599773304347</c:v>
                </c:pt>
                <c:pt idx="1393">
                  <c:v>7.4127599773304347</c:v>
                </c:pt>
                <c:pt idx="1394">
                  <c:v>7.4127599773304347</c:v>
                </c:pt>
                <c:pt idx="1395">
                  <c:v>7.4127599773304347</c:v>
                </c:pt>
                <c:pt idx="1396">
                  <c:v>7.4127599773304347</c:v>
                </c:pt>
                <c:pt idx="1397">
                  <c:v>7.4127599773304347</c:v>
                </c:pt>
                <c:pt idx="1398">
                  <c:v>7.4127599773304347</c:v>
                </c:pt>
                <c:pt idx="1399">
                  <c:v>7.4127599773304347</c:v>
                </c:pt>
                <c:pt idx="1400">
                  <c:v>7.4127599773304347</c:v>
                </c:pt>
                <c:pt idx="1401">
                  <c:v>7.4127599773304347</c:v>
                </c:pt>
                <c:pt idx="1402">
                  <c:v>7.4127599773304347</c:v>
                </c:pt>
                <c:pt idx="1403">
                  <c:v>7.4127599773304347</c:v>
                </c:pt>
                <c:pt idx="1404">
                  <c:v>7.4127599773304347</c:v>
                </c:pt>
                <c:pt idx="1405">
                  <c:v>7.4127599773304347</c:v>
                </c:pt>
                <c:pt idx="1406">
                  <c:v>7.4127599773304347</c:v>
                </c:pt>
                <c:pt idx="1407">
                  <c:v>7.4127599773304347</c:v>
                </c:pt>
                <c:pt idx="1408">
                  <c:v>7.4127599773304347</c:v>
                </c:pt>
                <c:pt idx="1409">
                  <c:v>7.4127599773304347</c:v>
                </c:pt>
                <c:pt idx="1410">
                  <c:v>7.4127599773304347</c:v>
                </c:pt>
                <c:pt idx="1411">
                  <c:v>7.4127599773304347</c:v>
                </c:pt>
                <c:pt idx="1412">
                  <c:v>7.4127599773304347</c:v>
                </c:pt>
                <c:pt idx="1413">
                  <c:v>7.4127599773304347</c:v>
                </c:pt>
                <c:pt idx="1414">
                  <c:v>7.4127599773304347</c:v>
                </c:pt>
                <c:pt idx="1415">
                  <c:v>7.4127599773304347</c:v>
                </c:pt>
                <c:pt idx="1416">
                  <c:v>7.4127599773304347</c:v>
                </c:pt>
                <c:pt idx="1417">
                  <c:v>7.4127599773304347</c:v>
                </c:pt>
                <c:pt idx="1418">
                  <c:v>7.4127599773304347</c:v>
                </c:pt>
                <c:pt idx="1419">
                  <c:v>7.4127599773304347</c:v>
                </c:pt>
                <c:pt idx="1420">
                  <c:v>7.4127599773304347</c:v>
                </c:pt>
                <c:pt idx="1421">
                  <c:v>7.4127599773304347</c:v>
                </c:pt>
                <c:pt idx="1422">
                  <c:v>7.4127599773304347</c:v>
                </c:pt>
                <c:pt idx="1423">
                  <c:v>7.4127599773304347</c:v>
                </c:pt>
                <c:pt idx="1424">
                  <c:v>7.4127599773304347</c:v>
                </c:pt>
                <c:pt idx="1425">
                  <c:v>7.4127599773304347</c:v>
                </c:pt>
                <c:pt idx="1426">
                  <c:v>7.4127599773304347</c:v>
                </c:pt>
                <c:pt idx="1427">
                  <c:v>7.4127599773304347</c:v>
                </c:pt>
                <c:pt idx="1428">
                  <c:v>7.4127599773304347</c:v>
                </c:pt>
                <c:pt idx="1429">
                  <c:v>7.4127599773304347</c:v>
                </c:pt>
                <c:pt idx="1430">
                  <c:v>7.4127599773304347</c:v>
                </c:pt>
                <c:pt idx="1431">
                  <c:v>7.4127599773304347</c:v>
                </c:pt>
                <c:pt idx="1432">
                  <c:v>7.4127599773304347</c:v>
                </c:pt>
                <c:pt idx="1433">
                  <c:v>7.4127599773304347</c:v>
                </c:pt>
                <c:pt idx="1434">
                  <c:v>7.4127599773304347</c:v>
                </c:pt>
                <c:pt idx="1435">
                  <c:v>7.4127599773304347</c:v>
                </c:pt>
                <c:pt idx="1436">
                  <c:v>7.4127599773304347</c:v>
                </c:pt>
                <c:pt idx="1437">
                  <c:v>7.4127599773304347</c:v>
                </c:pt>
                <c:pt idx="1438">
                  <c:v>7.4127599773304347</c:v>
                </c:pt>
                <c:pt idx="1439">
                  <c:v>7.4127599773304347</c:v>
                </c:pt>
                <c:pt idx="1440">
                  <c:v>7.4127599773304347</c:v>
                </c:pt>
                <c:pt idx="1441">
                  <c:v>7.4127599773304347</c:v>
                </c:pt>
                <c:pt idx="1442">
                  <c:v>7.4127599773304347</c:v>
                </c:pt>
                <c:pt idx="1443">
                  <c:v>7.4127599773304347</c:v>
                </c:pt>
                <c:pt idx="1444">
                  <c:v>7.4127599773304347</c:v>
                </c:pt>
                <c:pt idx="1445">
                  <c:v>7.4127599773304347</c:v>
                </c:pt>
                <c:pt idx="1446">
                  <c:v>7.4127599773304347</c:v>
                </c:pt>
                <c:pt idx="1447">
                  <c:v>7.4127599773304347</c:v>
                </c:pt>
                <c:pt idx="1448">
                  <c:v>7.4127599773304347</c:v>
                </c:pt>
                <c:pt idx="1449">
                  <c:v>7.4127599773304347</c:v>
                </c:pt>
                <c:pt idx="1450">
                  <c:v>7.4127599773304347</c:v>
                </c:pt>
                <c:pt idx="1451">
                  <c:v>7.4127599773304347</c:v>
                </c:pt>
                <c:pt idx="1452">
                  <c:v>7.4127599773304347</c:v>
                </c:pt>
                <c:pt idx="1453">
                  <c:v>7.4127599773304347</c:v>
                </c:pt>
                <c:pt idx="1454">
                  <c:v>7.4127599773304347</c:v>
                </c:pt>
                <c:pt idx="1455">
                  <c:v>7.4127599773304347</c:v>
                </c:pt>
                <c:pt idx="1456">
                  <c:v>7.4127599773304347</c:v>
                </c:pt>
                <c:pt idx="1457">
                  <c:v>7.4127599773304347</c:v>
                </c:pt>
                <c:pt idx="1458">
                  <c:v>7.4127599773304347</c:v>
                </c:pt>
                <c:pt idx="1459">
                  <c:v>7.4127599773304347</c:v>
                </c:pt>
                <c:pt idx="1460">
                  <c:v>7.4127599773304347</c:v>
                </c:pt>
                <c:pt idx="1461">
                  <c:v>7.4127599773304347</c:v>
                </c:pt>
                <c:pt idx="1462">
                  <c:v>7.4127599773304347</c:v>
                </c:pt>
                <c:pt idx="1463">
                  <c:v>7.4127599773304347</c:v>
                </c:pt>
                <c:pt idx="1464">
                  <c:v>7.4127599773304347</c:v>
                </c:pt>
                <c:pt idx="1465">
                  <c:v>7.4127599773304347</c:v>
                </c:pt>
                <c:pt idx="1466">
                  <c:v>7.4127599773304347</c:v>
                </c:pt>
                <c:pt idx="1467">
                  <c:v>7.4127599773304347</c:v>
                </c:pt>
                <c:pt idx="1468">
                  <c:v>7.4127599773304347</c:v>
                </c:pt>
                <c:pt idx="1469">
                  <c:v>7.4127599773304347</c:v>
                </c:pt>
                <c:pt idx="1470">
                  <c:v>7.4127599773304347</c:v>
                </c:pt>
                <c:pt idx="1471">
                  <c:v>7.4127599773304347</c:v>
                </c:pt>
                <c:pt idx="1472">
                  <c:v>7.4127599773304347</c:v>
                </c:pt>
                <c:pt idx="1473">
                  <c:v>7.4127599773304347</c:v>
                </c:pt>
                <c:pt idx="1474">
                  <c:v>7.4127599773304347</c:v>
                </c:pt>
                <c:pt idx="1475">
                  <c:v>7.4127599773304347</c:v>
                </c:pt>
                <c:pt idx="1476">
                  <c:v>7.4127599773304347</c:v>
                </c:pt>
                <c:pt idx="1477">
                  <c:v>7.4127599773304347</c:v>
                </c:pt>
                <c:pt idx="1478">
                  <c:v>7.4127599773304347</c:v>
                </c:pt>
                <c:pt idx="1479">
                  <c:v>7.4127599773304347</c:v>
                </c:pt>
                <c:pt idx="1480">
                  <c:v>7.4127599773304347</c:v>
                </c:pt>
                <c:pt idx="1481">
                  <c:v>7.4127599773304347</c:v>
                </c:pt>
                <c:pt idx="1482">
                  <c:v>7.4127599773304347</c:v>
                </c:pt>
                <c:pt idx="1483">
                  <c:v>7.4127599773304347</c:v>
                </c:pt>
                <c:pt idx="1484">
                  <c:v>7.4127599773304347</c:v>
                </c:pt>
                <c:pt idx="1485">
                  <c:v>7.4127599773304347</c:v>
                </c:pt>
                <c:pt idx="1486">
                  <c:v>7.4127599773304347</c:v>
                </c:pt>
                <c:pt idx="1487">
                  <c:v>7.4127599773304347</c:v>
                </c:pt>
                <c:pt idx="1488">
                  <c:v>7.4127599773304347</c:v>
                </c:pt>
                <c:pt idx="1489">
                  <c:v>7.4127599773304347</c:v>
                </c:pt>
                <c:pt idx="1490">
                  <c:v>7.4127599773304347</c:v>
                </c:pt>
                <c:pt idx="1491">
                  <c:v>7.4127599773304347</c:v>
                </c:pt>
                <c:pt idx="1492">
                  <c:v>7.4127599773304347</c:v>
                </c:pt>
                <c:pt idx="1493">
                  <c:v>7.4127599773304347</c:v>
                </c:pt>
                <c:pt idx="1494">
                  <c:v>7.4127599773304347</c:v>
                </c:pt>
                <c:pt idx="1495">
                  <c:v>7.4127599773304347</c:v>
                </c:pt>
                <c:pt idx="1496">
                  <c:v>7.4127599773304347</c:v>
                </c:pt>
                <c:pt idx="1497">
                  <c:v>7.4127599773304347</c:v>
                </c:pt>
                <c:pt idx="1498">
                  <c:v>7.4127599773304347</c:v>
                </c:pt>
                <c:pt idx="1499">
                  <c:v>7.4127599773304347</c:v>
                </c:pt>
                <c:pt idx="1500">
                  <c:v>7.4127599773304347</c:v>
                </c:pt>
                <c:pt idx="1501">
                  <c:v>7.4127599773304347</c:v>
                </c:pt>
                <c:pt idx="1502">
                  <c:v>7.4127599773304347</c:v>
                </c:pt>
                <c:pt idx="1503">
                  <c:v>7.4127599773304347</c:v>
                </c:pt>
                <c:pt idx="1504">
                  <c:v>7.4127599773304347</c:v>
                </c:pt>
                <c:pt idx="1505">
                  <c:v>7.4127599773304347</c:v>
                </c:pt>
                <c:pt idx="1506">
                  <c:v>7.4127599773304347</c:v>
                </c:pt>
                <c:pt idx="1507">
                  <c:v>7.4127599773304347</c:v>
                </c:pt>
                <c:pt idx="1508">
                  <c:v>7.4127599773304347</c:v>
                </c:pt>
                <c:pt idx="1509">
                  <c:v>7.4127599773304347</c:v>
                </c:pt>
                <c:pt idx="1510">
                  <c:v>7.4127599773304347</c:v>
                </c:pt>
                <c:pt idx="1511">
                  <c:v>7.4127599773304347</c:v>
                </c:pt>
                <c:pt idx="1512">
                  <c:v>7.4127599773304347</c:v>
                </c:pt>
                <c:pt idx="1513">
                  <c:v>7.4127599773304347</c:v>
                </c:pt>
                <c:pt idx="1514">
                  <c:v>7.4127599773304347</c:v>
                </c:pt>
                <c:pt idx="1515">
                  <c:v>7.4127599773304347</c:v>
                </c:pt>
                <c:pt idx="1516">
                  <c:v>7.4127599773304347</c:v>
                </c:pt>
                <c:pt idx="1517">
                  <c:v>7.4127599773304347</c:v>
                </c:pt>
                <c:pt idx="1518">
                  <c:v>7.4127599773304347</c:v>
                </c:pt>
                <c:pt idx="1519">
                  <c:v>7.4127599773304347</c:v>
                </c:pt>
                <c:pt idx="1520">
                  <c:v>7.4127599773304347</c:v>
                </c:pt>
                <c:pt idx="1521">
                  <c:v>7.4127599773304347</c:v>
                </c:pt>
                <c:pt idx="1522">
                  <c:v>7.4127599773304347</c:v>
                </c:pt>
                <c:pt idx="1523">
                  <c:v>7.4127599773304347</c:v>
                </c:pt>
                <c:pt idx="1524">
                  <c:v>7.4127599773304347</c:v>
                </c:pt>
                <c:pt idx="1525">
                  <c:v>7.4127599773304347</c:v>
                </c:pt>
                <c:pt idx="1526">
                  <c:v>7.4127599773304347</c:v>
                </c:pt>
                <c:pt idx="1527">
                  <c:v>7.4127599773304347</c:v>
                </c:pt>
                <c:pt idx="1528">
                  <c:v>7.4127599773304347</c:v>
                </c:pt>
                <c:pt idx="1529">
                  <c:v>7.4127599773304347</c:v>
                </c:pt>
                <c:pt idx="1530">
                  <c:v>7.4127599773304347</c:v>
                </c:pt>
                <c:pt idx="1531">
                  <c:v>7.4127599773304347</c:v>
                </c:pt>
                <c:pt idx="1532">
                  <c:v>7.4127599773304347</c:v>
                </c:pt>
                <c:pt idx="1533">
                  <c:v>7.4127599773304347</c:v>
                </c:pt>
                <c:pt idx="1534">
                  <c:v>7.4127599773304347</c:v>
                </c:pt>
                <c:pt idx="1535">
                  <c:v>7.4127599773304347</c:v>
                </c:pt>
                <c:pt idx="1536">
                  <c:v>7.4127599773304347</c:v>
                </c:pt>
                <c:pt idx="1537">
                  <c:v>7.4127599773304347</c:v>
                </c:pt>
                <c:pt idx="1538">
                  <c:v>7.4127599773304347</c:v>
                </c:pt>
                <c:pt idx="1539">
                  <c:v>7.4127599773304347</c:v>
                </c:pt>
                <c:pt idx="1540">
                  <c:v>7.4127599773304347</c:v>
                </c:pt>
                <c:pt idx="1541">
                  <c:v>7.4127599773304347</c:v>
                </c:pt>
                <c:pt idx="1542">
                  <c:v>7.4127599773304347</c:v>
                </c:pt>
                <c:pt idx="1543">
                  <c:v>7.4127599773304347</c:v>
                </c:pt>
                <c:pt idx="1544">
                  <c:v>7.4127599773304347</c:v>
                </c:pt>
                <c:pt idx="1545">
                  <c:v>7.4127599773304347</c:v>
                </c:pt>
                <c:pt idx="1546">
                  <c:v>7.4127599773304347</c:v>
                </c:pt>
                <c:pt idx="1547">
                  <c:v>7.4127599773304347</c:v>
                </c:pt>
                <c:pt idx="1548">
                  <c:v>7.4127599773304347</c:v>
                </c:pt>
                <c:pt idx="1549">
                  <c:v>7.4127599773304347</c:v>
                </c:pt>
                <c:pt idx="1550">
                  <c:v>7.4127599773304347</c:v>
                </c:pt>
                <c:pt idx="1551">
                  <c:v>7.4127599773304347</c:v>
                </c:pt>
                <c:pt idx="1552">
                  <c:v>7.4127599773304347</c:v>
                </c:pt>
                <c:pt idx="1553">
                  <c:v>7.4127599773304347</c:v>
                </c:pt>
                <c:pt idx="1554">
                  <c:v>7.4127599773304347</c:v>
                </c:pt>
                <c:pt idx="1555">
                  <c:v>7.4127599773304347</c:v>
                </c:pt>
                <c:pt idx="1556">
                  <c:v>7.4127599773304347</c:v>
                </c:pt>
                <c:pt idx="1557">
                  <c:v>7.4127599773304347</c:v>
                </c:pt>
                <c:pt idx="1558">
                  <c:v>7.4127599773304347</c:v>
                </c:pt>
                <c:pt idx="1559">
                  <c:v>7.4127599773304347</c:v>
                </c:pt>
                <c:pt idx="1560">
                  <c:v>7.4127599773304347</c:v>
                </c:pt>
                <c:pt idx="1561">
                  <c:v>7.4127599773304347</c:v>
                </c:pt>
                <c:pt idx="1562">
                  <c:v>7.4127599773304347</c:v>
                </c:pt>
                <c:pt idx="1563">
                  <c:v>7.4127599773304347</c:v>
                </c:pt>
                <c:pt idx="1564">
                  <c:v>7.4127599773304347</c:v>
                </c:pt>
                <c:pt idx="1565">
                  <c:v>7.4127599773304347</c:v>
                </c:pt>
                <c:pt idx="1566">
                  <c:v>7.4127599773304347</c:v>
                </c:pt>
                <c:pt idx="1567">
                  <c:v>7.4127599773304347</c:v>
                </c:pt>
                <c:pt idx="1568">
                  <c:v>7.4127599773304347</c:v>
                </c:pt>
                <c:pt idx="1569">
                  <c:v>7.4127599773304347</c:v>
                </c:pt>
                <c:pt idx="1570">
                  <c:v>7.4127599773304347</c:v>
                </c:pt>
                <c:pt idx="1571">
                  <c:v>7.4127599773304347</c:v>
                </c:pt>
                <c:pt idx="1572">
                  <c:v>7.4127599773304347</c:v>
                </c:pt>
                <c:pt idx="1573">
                  <c:v>7.4127599773304347</c:v>
                </c:pt>
                <c:pt idx="1574">
                  <c:v>7.4127599773304347</c:v>
                </c:pt>
                <c:pt idx="1575">
                  <c:v>7.4127599773304347</c:v>
                </c:pt>
                <c:pt idx="1576">
                  <c:v>7.4127599773304347</c:v>
                </c:pt>
                <c:pt idx="1577">
                  <c:v>7.4127599773304347</c:v>
                </c:pt>
                <c:pt idx="1578">
                  <c:v>7.4127599773304347</c:v>
                </c:pt>
                <c:pt idx="1579">
                  <c:v>7.4127599773304347</c:v>
                </c:pt>
                <c:pt idx="1580">
                  <c:v>7.4127599773304347</c:v>
                </c:pt>
                <c:pt idx="1581">
                  <c:v>7.4127599773304347</c:v>
                </c:pt>
                <c:pt idx="1582">
                  <c:v>7.4127599773304347</c:v>
                </c:pt>
                <c:pt idx="1583">
                  <c:v>7.4127599773304347</c:v>
                </c:pt>
                <c:pt idx="1584">
                  <c:v>7.4127599773304347</c:v>
                </c:pt>
                <c:pt idx="1585">
                  <c:v>7.4127599773304347</c:v>
                </c:pt>
                <c:pt idx="1586">
                  <c:v>7.4127599773304347</c:v>
                </c:pt>
                <c:pt idx="1587">
                  <c:v>7.4127599773304347</c:v>
                </c:pt>
                <c:pt idx="1588">
                  <c:v>7.4127599773304347</c:v>
                </c:pt>
                <c:pt idx="1589">
                  <c:v>7.4127599773304347</c:v>
                </c:pt>
                <c:pt idx="1590">
                  <c:v>7.4127599773304347</c:v>
                </c:pt>
                <c:pt idx="1591">
                  <c:v>7.4127599773304347</c:v>
                </c:pt>
                <c:pt idx="1592">
                  <c:v>7.4127599773304347</c:v>
                </c:pt>
                <c:pt idx="1593">
                  <c:v>7.4127599773304347</c:v>
                </c:pt>
                <c:pt idx="1594">
                  <c:v>7.4127599773304347</c:v>
                </c:pt>
                <c:pt idx="1595">
                  <c:v>7.4127599773304347</c:v>
                </c:pt>
                <c:pt idx="1596">
                  <c:v>7.4127599773304347</c:v>
                </c:pt>
                <c:pt idx="1597">
                  <c:v>7.4127599773304347</c:v>
                </c:pt>
                <c:pt idx="1598">
                  <c:v>7.4127599773304347</c:v>
                </c:pt>
                <c:pt idx="1599">
                  <c:v>7.4127599773304347</c:v>
                </c:pt>
                <c:pt idx="1600">
                  <c:v>7.4127599773304347</c:v>
                </c:pt>
                <c:pt idx="1601">
                  <c:v>7.4127599773304347</c:v>
                </c:pt>
                <c:pt idx="1602">
                  <c:v>7.4127599773304347</c:v>
                </c:pt>
                <c:pt idx="1603">
                  <c:v>7.4127599773304347</c:v>
                </c:pt>
                <c:pt idx="1604">
                  <c:v>7.4127599773304347</c:v>
                </c:pt>
                <c:pt idx="1605">
                  <c:v>7.4127599773304347</c:v>
                </c:pt>
                <c:pt idx="1606">
                  <c:v>7.4127599773304347</c:v>
                </c:pt>
                <c:pt idx="1607">
                  <c:v>7.4127599773304347</c:v>
                </c:pt>
                <c:pt idx="1608">
                  <c:v>7.4127599773304347</c:v>
                </c:pt>
                <c:pt idx="1609">
                  <c:v>7.4127599773304347</c:v>
                </c:pt>
                <c:pt idx="1610">
                  <c:v>7.4127599773304347</c:v>
                </c:pt>
                <c:pt idx="1611">
                  <c:v>7.4127599773304347</c:v>
                </c:pt>
                <c:pt idx="1612">
                  <c:v>7.4127599773304347</c:v>
                </c:pt>
                <c:pt idx="1613">
                  <c:v>7.4127599773304347</c:v>
                </c:pt>
                <c:pt idx="1614">
                  <c:v>7.4127599773304347</c:v>
                </c:pt>
                <c:pt idx="1615">
                  <c:v>7.4127599773304347</c:v>
                </c:pt>
                <c:pt idx="1616">
                  <c:v>7.4127599773304347</c:v>
                </c:pt>
                <c:pt idx="1617">
                  <c:v>7.4127599773304347</c:v>
                </c:pt>
                <c:pt idx="1618">
                  <c:v>7.4127599773304347</c:v>
                </c:pt>
                <c:pt idx="1619">
                  <c:v>7.4127599773304347</c:v>
                </c:pt>
                <c:pt idx="1620">
                  <c:v>7.4127599773304347</c:v>
                </c:pt>
                <c:pt idx="1621">
                  <c:v>7.4127599773304347</c:v>
                </c:pt>
                <c:pt idx="1622">
                  <c:v>7.4127599773304347</c:v>
                </c:pt>
                <c:pt idx="1623">
                  <c:v>7.4127599773304347</c:v>
                </c:pt>
                <c:pt idx="1624">
                  <c:v>7.4127599773304347</c:v>
                </c:pt>
                <c:pt idx="1625">
                  <c:v>7.4127599773304347</c:v>
                </c:pt>
                <c:pt idx="1626">
                  <c:v>7.4127599773304347</c:v>
                </c:pt>
                <c:pt idx="1627">
                  <c:v>7.4127599773304347</c:v>
                </c:pt>
                <c:pt idx="1628">
                  <c:v>7.4127599773304347</c:v>
                </c:pt>
                <c:pt idx="1629">
                  <c:v>7.4127599773304347</c:v>
                </c:pt>
                <c:pt idx="1630">
                  <c:v>7.4127599773304347</c:v>
                </c:pt>
                <c:pt idx="1631">
                  <c:v>7.4127599773304347</c:v>
                </c:pt>
                <c:pt idx="1632">
                  <c:v>7.4127599773304347</c:v>
                </c:pt>
                <c:pt idx="1633">
                  <c:v>7.4127599773304347</c:v>
                </c:pt>
                <c:pt idx="1634">
                  <c:v>7.4127599773304347</c:v>
                </c:pt>
                <c:pt idx="1635">
                  <c:v>7.4127599773304347</c:v>
                </c:pt>
                <c:pt idx="1636">
                  <c:v>7.4127599773304347</c:v>
                </c:pt>
                <c:pt idx="1637">
                  <c:v>7.4127599773304347</c:v>
                </c:pt>
                <c:pt idx="1638">
                  <c:v>7.4127599773304347</c:v>
                </c:pt>
                <c:pt idx="1639">
                  <c:v>7.4127599773304347</c:v>
                </c:pt>
                <c:pt idx="1640">
                  <c:v>7.4127599773304347</c:v>
                </c:pt>
                <c:pt idx="1641">
                  <c:v>7.4127599773304347</c:v>
                </c:pt>
                <c:pt idx="1642">
                  <c:v>7.4127599773304347</c:v>
                </c:pt>
                <c:pt idx="1643">
                  <c:v>7.4127599773304347</c:v>
                </c:pt>
                <c:pt idx="1644">
                  <c:v>7.4127599773304347</c:v>
                </c:pt>
                <c:pt idx="1645">
                  <c:v>7.4127599773304347</c:v>
                </c:pt>
                <c:pt idx="1646">
                  <c:v>7.4127599773304347</c:v>
                </c:pt>
                <c:pt idx="1647">
                  <c:v>7.4127599773304347</c:v>
                </c:pt>
                <c:pt idx="1648">
                  <c:v>7.4127599773304347</c:v>
                </c:pt>
                <c:pt idx="1649">
                  <c:v>7.4127599773304347</c:v>
                </c:pt>
                <c:pt idx="1650">
                  <c:v>7.4127599773304347</c:v>
                </c:pt>
                <c:pt idx="1651">
                  <c:v>7.4127599773304347</c:v>
                </c:pt>
                <c:pt idx="1652">
                  <c:v>7.4127599773304347</c:v>
                </c:pt>
                <c:pt idx="1653">
                  <c:v>7.4127599773304347</c:v>
                </c:pt>
                <c:pt idx="1654">
                  <c:v>7.4127599773304347</c:v>
                </c:pt>
                <c:pt idx="1655">
                  <c:v>7.4127599773304347</c:v>
                </c:pt>
                <c:pt idx="1656">
                  <c:v>7.4127599773304347</c:v>
                </c:pt>
                <c:pt idx="1657">
                  <c:v>7.4127599773304347</c:v>
                </c:pt>
                <c:pt idx="1658">
                  <c:v>7.4127599773304347</c:v>
                </c:pt>
                <c:pt idx="1659">
                  <c:v>7.4127599773304347</c:v>
                </c:pt>
                <c:pt idx="1660">
                  <c:v>7.4127599773304347</c:v>
                </c:pt>
                <c:pt idx="1661">
                  <c:v>7.4127599773304347</c:v>
                </c:pt>
                <c:pt idx="1662">
                  <c:v>7.4127599773304347</c:v>
                </c:pt>
                <c:pt idx="1663">
                  <c:v>7.4127599773304347</c:v>
                </c:pt>
                <c:pt idx="1664">
                  <c:v>7.4127599773304347</c:v>
                </c:pt>
                <c:pt idx="1665">
                  <c:v>7.4127599773304347</c:v>
                </c:pt>
                <c:pt idx="1666">
                  <c:v>7.4127599773304347</c:v>
                </c:pt>
                <c:pt idx="1667">
                  <c:v>7.4127599773304347</c:v>
                </c:pt>
                <c:pt idx="1668">
                  <c:v>7.4127599773304347</c:v>
                </c:pt>
                <c:pt idx="1669">
                  <c:v>7.4127599773304347</c:v>
                </c:pt>
                <c:pt idx="1670">
                  <c:v>7.4127599773304347</c:v>
                </c:pt>
                <c:pt idx="1671">
                  <c:v>7.4127599773304347</c:v>
                </c:pt>
                <c:pt idx="1672">
                  <c:v>7.4127599773304347</c:v>
                </c:pt>
                <c:pt idx="1673">
                  <c:v>7.4127599773304347</c:v>
                </c:pt>
                <c:pt idx="1674">
                  <c:v>7.4127599773304347</c:v>
                </c:pt>
                <c:pt idx="1675">
                  <c:v>7.4127599773304347</c:v>
                </c:pt>
                <c:pt idx="1676">
                  <c:v>7.4127599773304347</c:v>
                </c:pt>
                <c:pt idx="1677">
                  <c:v>7.4127599773304347</c:v>
                </c:pt>
                <c:pt idx="1678">
                  <c:v>7.4127599773304347</c:v>
                </c:pt>
                <c:pt idx="1679">
                  <c:v>7.4127599773304347</c:v>
                </c:pt>
                <c:pt idx="1680">
                  <c:v>7.4127599773304347</c:v>
                </c:pt>
                <c:pt idx="1681">
                  <c:v>7.4127599773304347</c:v>
                </c:pt>
                <c:pt idx="1682">
                  <c:v>7.4127599773304347</c:v>
                </c:pt>
                <c:pt idx="1683">
                  <c:v>7.4127599773304347</c:v>
                </c:pt>
                <c:pt idx="1684">
                  <c:v>7.4127599773304347</c:v>
                </c:pt>
                <c:pt idx="1685">
                  <c:v>7.4127599773304347</c:v>
                </c:pt>
                <c:pt idx="1686">
                  <c:v>7.4127599773304347</c:v>
                </c:pt>
                <c:pt idx="1687">
                  <c:v>7.4127599773304347</c:v>
                </c:pt>
                <c:pt idx="1688">
                  <c:v>7.4127599773304347</c:v>
                </c:pt>
                <c:pt idx="1689">
                  <c:v>7.4127599773304347</c:v>
                </c:pt>
                <c:pt idx="1690">
                  <c:v>7.4127599773304347</c:v>
                </c:pt>
                <c:pt idx="1691">
                  <c:v>7.4127599773304347</c:v>
                </c:pt>
                <c:pt idx="1692">
                  <c:v>7.4127599773304347</c:v>
                </c:pt>
                <c:pt idx="1693">
                  <c:v>7.4127599773304347</c:v>
                </c:pt>
                <c:pt idx="1694">
                  <c:v>7.4127599773304347</c:v>
                </c:pt>
                <c:pt idx="1695">
                  <c:v>7.4127599773304347</c:v>
                </c:pt>
                <c:pt idx="1696">
                  <c:v>7.4127599773304347</c:v>
                </c:pt>
                <c:pt idx="1697">
                  <c:v>7.4127599773304347</c:v>
                </c:pt>
                <c:pt idx="1698">
                  <c:v>7.4127599773304347</c:v>
                </c:pt>
                <c:pt idx="1699">
                  <c:v>7.4127599773304347</c:v>
                </c:pt>
                <c:pt idx="1700">
                  <c:v>7.4127599773304347</c:v>
                </c:pt>
                <c:pt idx="1701">
                  <c:v>7.4127599773304347</c:v>
                </c:pt>
                <c:pt idx="1702">
                  <c:v>7.4127599773304347</c:v>
                </c:pt>
                <c:pt idx="1703">
                  <c:v>7.4127599773304347</c:v>
                </c:pt>
                <c:pt idx="1704">
                  <c:v>7.4127599773304347</c:v>
                </c:pt>
                <c:pt idx="1705">
                  <c:v>7.4127599773304347</c:v>
                </c:pt>
                <c:pt idx="1706">
                  <c:v>7.4127599773304347</c:v>
                </c:pt>
                <c:pt idx="1707">
                  <c:v>7.4127599773304347</c:v>
                </c:pt>
                <c:pt idx="1708">
                  <c:v>7.4127599773304347</c:v>
                </c:pt>
                <c:pt idx="1709">
                  <c:v>7.4127599773304347</c:v>
                </c:pt>
                <c:pt idx="1710">
                  <c:v>7.4127599773304347</c:v>
                </c:pt>
                <c:pt idx="1711">
                  <c:v>7.4127599773304347</c:v>
                </c:pt>
                <c:pt idx="1712">
                  <c:v>7.4127599773304347</c:v>
                </c:pt>
                <c:pt idx="1713">
                  <c:v>7.4127599773304347</c:v>
                </c:pt>
                <c:pt idx="1714">
                  <c:v>7.4127599773304347</c:v>
                </c:pt>
                <c:pt idx="1715">
                  <c:v>7.4127599773304347</c:v>
                </c:pt>
                <c:pt idx="1716">
                  <c:v>7.4127599773304347</c:v>
                </c:pt>
                <c:pt idx="1717">
                  <c:v>7.4127599773304347</c:v>
                </c:pt>
                <c:pt idx="1718">
                  <c:v>7.4127599773304347</c:v>
                </c:pt>
                <c:pt idx="1719">
                  <c:v>7.4127599773304347</c:v>
                </c:pt>
                <c:pt idx="1720">
                  <c:v>7.4127599773304347</c:v>
                </c:pt>
                <c:pt idx="1721">
                  <c:v>7.4127599773304347</c:v>
                </c:pt>
                <c:pt idx="1722">
                  <c:v>7.4127599773304347</c:v>
                </c:pt>
                <c:pt idx="1723">
                  <c:v>7.4127599773304347</c:v>
                </c:pt>
                <c:pt idx="1724">
                  <c:v>7.4127599773304347</c:v>
                </c:pt>
                <c:pt idx="1725">
                  <c:v>7.4127599773304347</c:v>
                </c:pt>
                <c:pt idx="1726">
                  <c:v>7.4127599773304347</c:v>
                </c:pt>
                <c:pt idx="1727">
                  <c:v>7.4127599773304347</c:v>
                </c:pt>
                <c:pt idx="1728">
                  <c:v>7.4127599773304347</c:v>
                </c:pt>
                <c:pt idx="1729">
                  <c:v>7.4127599773304347</c:v>
                </c:pt>
                <c:pt idx="1730">
                  <c:v>7.4127599773304347</c:v>
                </c:pt>
                <c:pt idx="1731">
                  <c:v>7.4127599773304347</c:v>
                </c:pt>
                <c:pt idx="1732">
                  <c:v>7.4127599773304347</c:v>
                </c:pt>
                <c:pt idx="1733">
                  <c:v>7.4127599773304347</c:v>
                </c:pt>
                <c:pt idx="1734">
                  <c:v>7.4127599773304347</c:v>
                </c:pt>
                <c:pt idx="1735">
                  <c:v>7.4127599773304347</c:v>
                </c:pt>
                <c:pt idx="1736">
                  <c:v>7.4127599773304347</c:v>
                </c:pt>
                <c:pt idx="1737">
                  <c:v>7.4127599773304347</c:v>
                </c:pt>
                <c:pt idx="1738">
                  <c:v>7.4127599773304347</c:v>
                </c:pt>
                <c:pt idx="1739">
                  <c:v>7.4127599773304347</c:v>
                </c:pt>
                <c:pt idx="1740">
                  <c:v>7.4127599773304347</c:v>
                </c:pt>
                <c:pt idx="1741">
                  <c:v>7.4127599773304347</c:v>
                </c:pt>
                <c:pt idx="1742">
                  <c:v>7.4127599773304347</c:v>
                </c:pt>
                <c:pt idx="1743">
                  <c:v>7.4127599773304347</c:v>
                </c:pt>
                <c:pt idx="1744">
                  <c:v>7.4127599773304347</c:v>
                </c:pt>
                <c:pt idx="1745">
                  <c:v>7.4127599773304347</c:v>
                </c:pt>
                <c:pt idx="1746">
                  <c:v>7.4127599773304347</c:v>
                </c:pt>
                <c:pt idx="1747">
                  <c:v>7.4127599773304347</c:v>
                </c:pt>
                <c:pt idx="1748">
                  <c:v>7.4127599773304347</c:v>
                </c:pt>
                <c:pt idx="1749">
                  <c:v>7.4127599773304347</c:v>
                </c:pt>
                <c:pt idx="1750">
                  <c:v>7.4127599773304347</c:v>
                </c:pt>
                <c:pt idx="1751">
                  <c:v>7.4127599773304347</c:v>
                </c:pt>
                <c:pt idx="1752">
                  <c:v>7.4127599773304347</c:v>
                </c:pt>
                <c:pt idx="1753">
                  <c:v>7.4127599773304347</c:v>
                </c:pt>
                <c:pt idx="1754">
                  <c:v>7.4127599773304347</c:v>
                </c:pt>
                <c:pt idx="1755">
                  <c:v>7.4127599773304347</c:v>
                </c:pt>
                <c:pt idx="1756">
                  <c:v>7.4127599773304347</c:v>
                </c:pt>
                <c:pt idx="1757">
                  <c:v>7.4127599773304347</c:v>
                </c:pt>
                <c:pt idx="1758">
                  <c:v>7.4127599773304347</c:v>
                </c:pt>
                <c:pt idx="1759">
                  <c:v>7.4127599773304347</c:v>
                </c:pt>
                <c:pt idx="1760">
                  <c:v>7.4127599773304347</c:v>
                </c:pt>
                <c:pt idx="1761">
                  <c:v>7.4127599773304347</c:v>
                </c:pt>
                <c:pt idx="1762">
                  <c:v>7.4127599773304347</c:v>
                </c:pt>
                <c:pt idx="1763">
                  <c:v>7.4127599773304347</c:v>
                </c:pt>
                <c:pt idx="1764">
                  <c:v>7.4127599773304347</c:v>
                </c:pt>
                <c:pt idx="1765">
                  <c:v>7.4127599773304347</c:v>
                </c:pt>
                <c:pt idx="1766">
                  <c:v>7.4127599773304347</c:v>
                </c:pt>
                <c:pt idx="1767">
                  <c:v>7.4127599773304347</c:v>
                </c:pt>
                <c:pt idx="1768">
                  <c:v>7.4127599773304347</c:v>
                </c:pt>
                <c:pt idx="1769">
                  <c:v>7.4127599773304347</c:v>
                </c:pt>
                <c:pt idx="1770">
                  <c:v>7.4127599773304347</c:v>
                </c:pt>
                <c:pt idx="1771">
                  <c:v>7.4127599773304347</c:v>
                </c:pt>
                <c:pt idx="1772">
                  <c:v>7.4127599773304347</c:v>
                </c:pt>
                <c:pt idx="1773">
                  <c:v>7.4127599773304347</c:v>
                </c:pt>
                <c:pt idx="1774">
                  <c:v>7.4127599773304347</c:v>
                </c:pt>
                <c:pt idx="1775">
                  <c:v>7.4127599773304347</c:v>
                </c:pt>
                <c:pt idx="1776">
                  <c:v>7.4127599773304347</c:v>
                </c:pt>
                <c:pt idx="1777">
                  <c:v>7.4127599773304347</c:v>
                </c:pt>
                <c:pt idx="1778">
                  <c:v>7.4127599773304347</c:v>
                </c:pt>
                <c:pt idx="1779">
                  <c:v>7.4127599773304347</c:v>
                </c:pt>
                <c:pt idx="1780">
                  <c:v>7.4127599773304347</c:v>
                </c:pt>
                <c:pt idx="1781">
                  <c:v>7.4127599773304347</c:v>
                </c:pt>
                <c:pt idx="1782">
                  <c:v>7.4127599773304347</c:v>
                </c:pt>
                <c:pt idx="1783">
                  <c:v>7.4127599773304347</c:v>
                </c:pt>
                <c:pt idx="1784">
                  <c:v>7.4127599773304347</c:v>
                </c:pt>
                <c:pt idx="1785">
                  <c:v>7.4127599773304347</c:v>
                </c:pt>
                <c:pt idx="1786">
                  <c:v>7.4127599773304347</c:v>
                </c:pt>
                <c:pt idx="1787">
                  <c:v>7.4127599773304347</c:v>
                </c:pt>
                <c:pt idx="1788">
                  <c:v>7.4127599773304347</c:v>
                </c:pt>
                <c:pt idx="1789">
                  <c:v>7.4127599773304347</c:v>
                </c:pt>
                <c:pt idx="1790">
                  <c:v>7.4127599773304347</c:v>
                </c:pt>
                <c:pt idx="1791">
                  <c:v>7.4127599773304347</c:v>
                </c:pt>
                <c:pt idx="1792">
                  <c:v>7.4127599773304347</c:v>
                </c:pt>
                <c:pt idx="1793">
                  <c:v>7.4127599773304347</c:v>
                </c:pt>
                <c:pt idx="1794">
                  <c:v>7.4127599773304347</c:v>
                </c:pt>
                <c:pt idx="1795">
                  <c:v>7.4127599773304347</c:v>
                </c:pt>
                <c:pt idx="1796">
                  <c:v>7.4127599773304347</c:v>
                </c:pt>
                <c:pt idx="1797">
                  <c:v>7.4127599773304347</c:v>
                </c:pt>
                <c:pt idx="1798">
                  <c:v>7.4127599773304347</c:v>
                </c:pt>
                <c:pt idx="1799">
                  <c:v>7.4127599773304347</c:v>
                </c:pt>
                <c:pt idx="1800">
                  <c:v>7.4127599773304347</c:v>
                </c:pt>
                <c:pt idx="1801">
                  <c:v>7.4127599773304347</c:v>
                </c:pt>
                <c:pt idx="1802">
                  <c:v>7.4127599773304347</c:v>
                </c:pt>
                <c:pt idx="1803">
                  <c:v>7.4127599773304347</c:v>
                </c:pt>
                <c:pt idx="1804">
                  <c:v>7.4127599773304347</c:v>
                </c:pt>
                <c:pt idx="1805">
                  <c:v>7.4127599773304347</c:v>
                </c:pt>
                <c:pt idx="1806">
                  <c:v>7.4127599773304347</c:v>
                </c:pt>
                <c:pt idx="1807">
                  <c:v>7.4127599773304347</c:v>
                </c:pt>
                <c:pt idx="1808">
                  <c:v>7.4127599773304347</c:v>
                </c:pt>
                <c:pt idx="1809">
                  <c:v>7.4127599773304347</c:v>
                </c:pt>
                <c:pt idx="1810">
                  <c:v>7.4127599773304347</c:v>
                </c:pt>
                <c:pt idx="1811">
                  <c:v>7.4127599773304347</c:v>
                </c:pt>
                <c:pt idx="1812">
                  <c:v>7.4127599773304347</c:v>
                </c:pt>
                <c:pt idx="1813">
                  <c:v>7.4127599773304347</c:v>
                </c:pt>
                <c:pt idx="1814">
                  <c:v>7.4127599773304347</c:v>
                </c:pt>
                <c:pt idx="1815">
                  <c:v>7.4127599773304347</c:v>
                </c:pt>
                <c:pt idx="1816">
                  <c:v>7.4127599773304347</c:v>
                </c:pt>
                <c:pt idx="1817">
                  <c:v>7.4127599773304347</c:v>
                </c:pt>
                <c:pt idx="1818">
                  <c:v>7.4127599773304347</c:v>
                </c:pt>
                <c:pt idx="1819">
                  <c:v>7.4127599773304347</c:v>
                </c:pt>
                <c:pt idx="1820">
                  <c:v>7.4127599773304347</c:v>
                </c:pt>
                <c:pt idx="1821">
                  <c:v>7.4127599773304347</c:v>
                </c:pt>
                <c:pt idx="1822">
                  <c:v>7.4127599773304347</c:v>
                </c:pt>
                <c:pt idx="1823">
                  <c:v>7.4127599773304347</c:v>
                </c:pt>
                <c:pt idx="1824">
                  <c:v>7.4127599773304347</c:v>
                </c:pt>
                <c:pt idx="1825">
                  <c:v>7.4127599773304347</c:v>
                </c:pt>
                <c:pt idx="1826">
                  <c:v>7.4127599773304347</c:v>
                </c:pt>
                <c:pt idx="1827">
                  <c:v>7.4127599773304347</c:v>
                </c:pt>
                <c:pt idx="1828">
                  <c:v>7.4127599773304347</c:v>
                </c:pt>
                <c:pt idx="1829">
                  <c:v>7.4127599773304347</c:v>
                </c:pt>
                <c:pt idx="1830">
                  <c:v>7.4127599773304347</c:v>
                </c:pt>
                <c:pt idx="1831">
                  <c:v>7.4127599773304347</c:v>
                </c:pt>
                <c:pt idx="1832">
                  <c:v>7.4127599773304347</c:v>
                </c:pt>
                <c:pt idx="1833">
                  <c:v>7.4127599773304347</c:v>
                </c:pt>
                <c:pt idx="1834">
                  <c:v>7.4127599773304347</c:v>
                </c:pt>
                <c:pt idx="1835">
                  <c:v>7.4127599773304347</c:v>
                </c:pt>
                <c:pt idx="1836">
                  <c:v>7.4127599773304347</c:v>
                </c:pt>
                <c:pt idx="1837">
                  <c:v>7.4127599773304347</c:v>
                </c:pt>
                <c:pt idx="1838">
                  <c:v>7.4127599773304347</c:v>
                </c:pt>
                <c:pt idx="1839">
                  <c:v>7.4127599773304347</c:v>
                </c:pt>
                <c:pt idx="1840">
                  <c:v>7.4127599773304347</c:v>
                </c:pt>
                <c:pt idx="1841">
                  <c:v>7.4127599773304347</c:v>
                </c:pt>
                <c:pt idx="1842">
                  <c:v>7.4127599773304347</c:v>
                </c:pt>
                <c:pt idx="1843">
                  <c:v>7.4127599773304347</c:v>
                </c:pt>
                <c:pt idx="1844">
                  <c:v>7.4127599773304347</c:v>
                </c:pt>
                <c:pt idx="1845">
                  <c:v>7.4127599773304347</c:v>
                </c:pt>
                <c:pt idx="1846">
                  <c:v>7.4127599773304347</c:v>
                </c:pt>
                <c:pt idx="1847">
                  <c:v>7.4127599773304347</c:v>
                </c:pt>
                <c:pt idx="1848">
                  <c:v>7.4127599773304347</c:v>
                </c:pt>
                <c:pt idx="1849">
                  <c:v>7.4127599773304347</c:v>
                </c:pt>
                <c:pt idx="1850">
                  <c:v>7.4127599773304347</c:v>
                </c:pt>
                <c:pt idx="1851">
                  <c:v>7.4127599773304347</c:v>
                </c:pt>
                <c:pt idx="1852">
                  <c:v>7.4127599773304347</c:v>
                </c:pt>
                <c:pt idx="1853">
                  <c:v>7.4127599773304347</c:v>
                </c:pt>
                <c:pt idx="1854">
                  <c:v>7.4127599773304347</c:v>
                </c:pt>
                <c:pt idx="1855">
                  <c:v>7.4127599773304347</c:v>
                </c:pt>
                <c:pt idx="1856">
                  <c:v>7.4127599773304347</c:v>
                </c:pt>
                <c:pt idx="1857">
                  <c:v>7.4127599773304347</c:v>
                </c:pt>
                <c:pt idx="1858">
                  <c:v>7.4127599773304347</c:v>
                </c:pt>
                <c:pt idx="1859">
                  <c:v>7.4127599773304347</c:v>
                </c:pt>
                <c:pt idx="1860">
                  <c:v>7.4127599773304347</c:v>
                </c:pt>
                <c:pt idx="1861">
                  <c:v>7.4127599773304347</c:v>
                </c:pt>
                <c:pt idx="1862">
                  <c:v>7.4127599773304347</c:v>
                </c:pt>
                <c:pt idx="1863">
                  <c:v>7.4127599773304347</c:v>
                </c:pt>
                <c:pt idx="1864">
                  <c:v>7.4127599773304347</c:v>
                </c:pt>
                <c:pt idx="1865">
                  <c:v>7.4127599773304347</c:v>
                </c:pt>
                <c:pt idx="1866">
                  <c:v>7.4127599773304347</c:v>
                </c:pt>
                <c:pt idx="1867">
                  <c:v>7.4127599773304347</c:v>
                </c:pt>
                <c:pt idx="1868">
                  <c:v>7.4127599773304347</c:v>
                </c:pt>
                <c:pt idx="1869">
                  <c:v>7.4127599773304347</c:v>
                </c:pt>
                <c:pt idx="1870">
                  <c:v>7.4127599773304347</c:v>
                </c:pt>
                <c:pt idx="1871">
                  <c:v>7.4127599773304347</c:v>
                </c:pt>
                <c:pt idx="1872">
                  <c:v>7.4127599773304347</c:v>
                </c:pt>
                <c:pt idx="1873">
                  <c:v>7.4127599773304347</c:v>
                </c:pt>
                <c:pt idx="1874">
                  <c:v>7.4127599773304347</c:v>
                </c:pt>
                <c:pt idx="1875">
                  <c:v>7.4127599773304347</c:v>
                </c:pt>
                <c:pt idx="1876">
                  <c:v>7.4127599773304347</c:v>
                </c:pt>
                <c:pt idx="1877">
                  <c:v>7.4127599773304347</c:v>
                </c:pt>
                <c:pt idx="1878">
                  <c:v>7.4127599773304347</c:v>
                </c:pt>
                <c:pt idx="1879">
                  <c:v>7.4127599773304347</c:v>
                </c:pt>
                <c:pt idx="1880">
                  <c:v>7.4127599773304347</c:v>
                </c:pt>
                <c:pt idx="1881">
                  <c:v>7.4127599773304347</c:v>
                </c:pt>
                <c:pt idx="1882">
                  <c:v>7.4127599773304347</c:v>
                </c:pt>
                <c:pt idx="1883">
                  <c:v>7.4127599773304347</c:v>
                </c:pt>
                <c:pt idx="1884">
                  <c:v>7.4127599773304347</c:v>
                </c:pt>
                <c:pt idx="1885">
                  <c:v>7.4127599773304347</c:v>
                </c:pt>
                <c:pt idx="1886">
                  <c:v>7.4127599773304347</c:v>
                </c:pt>
                <c:pt idx="1887">
                  <c:v>7.4127599773304347</c:v>
                </c:pt>
                <c:pt idx="1888">
                  <c:v>7.4127599773304347</c:v>
                </c:pt>
                <c:pt idx="1889">
                  <c:v>7.4127599773304347</c:v>
                </c:pt>
                <c:pt idx="1890">
                  <c:v>7.4127599773304347</c:v>
                </c:pt>
                <c:pt idx="1891">
                  <c:v>7.4127599773304347</c:v>
                </c:pt>
                <c:pt idx="1892">
                  <c:v>7.4127599773304347</c:v>
                </c:pt>
                <c:pt idx="1893">
                  <c:v>7.4127599773304347</c:v>
                </c:pt>
                <c:pt idx="1894">
                  <c:v>7.4127599773304347</c:v>
                </c:pt>
                <c:pt idx="1895">
                  <c:v>7.4127599773304347</c:v>
                </c:pt>
                <c:pt idx="1896">
                  <c:v>7.4127599773304347</c:v>
                </c:pt>
                <c:pt idx="1897">
                  <c:v>7.4127599773304347</c:v>
                </c:pt>
                <c:pt idx="1898">
                  <c:v>7.4127599773304347</c:v>
                </c:pt>
                <c:pt idx="1899">
                  <c:v>7.4127599773304347</c:v>
                </c:pt>
                <c:pt idx="1900">
                  <c:v>7.4127599773304347</c:v>
                </c:pt>
                <c:pt idx="1901">
                  <c:v>7.4127599773304347</c:v>
                </c:pt>
                <c:pt idx="1902">
                  <c:v>7.4127599773304347</c:v>
                </c:pt>
                <c:pt idx="1903">
                  <c:v>7.4127599773304347</c:v>
                </c:pt>
                <c:pt idx="1904">
                  <c:v>7.4127599773304347</c:v>
                </c:pt>
                <c:pt idx="1905">
                  <c:v>7.4127599773304347</c:v>
                </c:pt>
                <c:pt idx="1906">
                  <c:v>7.4127599773304347</c:v>
                </c:pt>
                <c:pt idx="1907">
                  <c:v>7.4127599773304347</c:v>
                </c:pt>
                <c:pt idx="1908">
                  <c:v>7.4127599773304347</c:v>
                </c:pt>
                <c:pt idx="1909">
                  <c:v>7.4127599773304347</c:v>
                </c:pt>
                <c:pt idx="1910">
                  <c:v>7.4127599773304347</c:v>
                </c:pt>
                <c:pt idx="1911">
                  <c:v>7.4127599773304347</c:v>
                </c:pt>
                <c:pt idx="1912">
                  <c:v>7.4127599773304347</c:v>
                </c:pt>
                <c:pt idx="1913">
                  <c:v>7.4127599773304347</c:v>
                </c:pt>
                <c:pt idx="1914">
                  <c:v>7.4127599773304347</c:v>
                </c:pt>
                <c:pt idx="1915">
                  <c:v>7.4127599773304347</c:v>
                </c:pt>
                <c:pt idx="1916">
                  <c:v>7.4127599773304347</c:v>
                </c:pt>
                <c:pt idx="1917">
                  <c:v>7.4127599773304347</c:v>
                </c:pt>
                <c:pt idx="1918">
                  <c:v>7.4127599773304347</c:v>
                </c:pt>
                <c:pt idx="1919">
                  <c:v>7.4127599773304347</c:v>
                </c:pt>
                <c:pt idx="1920">
                  <c:v>7.4127599773304347</c:v>
                </c:pt>
                <c:pt idx="1921">
                  <c:v>7.4127599773304347</c:v>
                </c:pt>
                <c:pt idx="1922">
                  <c:v>7.4127599773304347</c:v>
                </c:pt>
                <c:pt idx="1923">
                  <c:v>7.4127599773304347</c:v>
                </c:pt>
                <c:pt idx="1924">
                  <c:v>7.4127599773304347</c:v>
                </c:pt>
                <c:pt idx="1925">
                  <c:v>7.4127599773304347</c:v>
                </c:pt>
                <c:pt idx="1926">
                  <c:v>7.4127599773304347</c:v>
                </c:pt>
                <c:pt idx="1927">
                  <c:v>7.4127599773304347</c:v>
                </c:pt>
                <c:pt idx="1928">
                  <c:v>7.4127599773304347</c:v>
                </c:pt>
                <c:pt idx="1929">
                  <c:v>7.4127599773304347</c:v>
                </c:pt>
                <c:pt idx="1930">
                  <c:v>7.4127599773304347</c:v>
                </c:pt>
                <c:pt idx="1931">
                  <c:v>7.4127599773304347</c:v>
                </c:pt>
                <c:pt idx="1932">
                  <c:v>7.4127599773304347</c:v>
                </c:pt>
                <c:pt idx="1933">
                  <c:v>7.4127599773304347</c:v>
                </c:pt>
                <c:pt idx="1934">
                  <c:v>7.4127599773304347</c:v>
                </c:pt>
                <c:pt idx="1935">
                  <c:v>7.4127599773304347</c:v>
                </c:pt>
                <c:pt idx="1936">
                  <c:v>7.4127599773304347</c:v>
                </c:pt>
                <c:pt idx="1937">
                  <c:v>7.4127599773304347</c:v>
                </c:pt>
                <c:pt idx="1938">
                  <c:v>7.4127599773304347</c:v>
                </c:pt>
                <c:pt idx="1939">
                  <c:v>7.4127599773304347</c:v>
                </c:pt>
                <c:pt idx="1940">
                  <c:v>7.4127599773304347</c:v>
                </c:pt>
                <c:pt idx="1941">
                  <c:v>7.4127599773304347</c:v>
                </c:pt>
                <c:pt idx="1942">
                  <c:v>7.4127599773304347</c:v>
                </c:pt>
                <c:pt idx="1943">
                  <c:v>7.4127599773304347</c:v>
                </c:pt>
                <c:pt idx="1944">
                  <c:v>7.4127599773304347</c:v>
                </c:pt>
                <c:pt idx="1945">
                  <c:v>7.4127599773304347</c:v>
                </c:pt>
                <c:pt idx="1946">
                  <c:v>7.4127599773304347</c:v>
                </c:pt>
                <c:pt idx="1947">
                  <c:v>7.4127599773304347</c:v>
                </c:pt>
                <c:pt idx="1948">
                  <c:v>7.4127599773304347</c:v>
                </c:pt>
                <c:pt idx="1949">
                  <c:v>7.4127599773304347</c:v>
                </c:pt>
                <c:pt idx="1950">
                  <c:v>7.4127599773304347</c:v>
                </c:pt>
                <c:pt idx="1951">
                  <c:v>7.4127599773304347</c:v>
                </c:pt>
                <c:pt idx="1952">
                  <c:v>7.4127599773304347</c:v>
                </c:pt>
                <c:pt idx="1953">
                  <c:v>7.4127599773304347</c:v>
                </c:pt>
                <c:pt idx="1954">
                  <c:v>7.4127599773304347</c:v>
                </c:pt>
                <c:pt idx="1955">
                  <c:v>7.4127599773304347</c:v>
                </c:pt>
                <c:pt idx="1956">
                  <c:v>7.4127599773304347</c:v>
                </c:pt>
                <c:pt idx="1957">
                  <c:v>7.4127599773304347</c:v>
                </c:pt>
                <c:pt idx="1958">
                  <c:v>7.4127599773304347</c:v>
                </c:pt>
                <c:pt idx="1959">
                  <c:v>7.4127599773304347</c:v>
                </c:pt>
                <c:pt idx="1960">
                  <c:v>7.4127599773304347</c:v>
                </c:pt>
                <c:pt idx="1961">
                  <c:v>7.4127599773304347</c:v>
                </c:pt>
                <c:pt idx="1962">
                  <c:v>7.4127599773304347</c:v>
                </c:pt>
                <c:pt idx="1963">
                  <c:v>7.4127599773304347</c:v>
                </c:pt>
                <c:pt idx="1964">
                  <c:v>7.4127599773304347</c:v>
                </c:pt>
                <c:pt idx="1965">
                  <c:v>7.4127599773304347</c:v>
                </c:pt>
                <c:pt idx="1966">
                  <c:v>7.4127599773304347</c:v>
                </c:pt>
                <c:pt idx="1967">
                  <c:v>7.4127599773304347</c:v>
                </c:pt>
                <c:pt idx="1968">
                  <c:v>7.4127599773304347</c:v>
                </c:pt>
                <c:pt idx="1969">
                  <c:v>7.4127599773304347</c:v>
                </c:pt>
                <c:pt idx="1970">
                  <c:v>7.4127599773304347</c:v>
                </c:pt>
                <c:pt idx="1971">
                  <c:v>7.4127599773304347</c:v>
                </c:pt>
                <c:pt idx="1972">
                  <c:v>7.4127599773304347</c:v>
                </c:pt>
                <c:pt idx="1973">
                  <c:v>7.4127599773304347</c:v>
                </c:pt>
                <c:pt idx="1974">
                  <c:v>7.4127599773304347</c:v>
                </c:pt>
                <c:pt idx="1975">
                  <c:v>7.4127599773304347</c:v>
                </c:pt>
                <c:pt idx="1976">
                  <c:v>7.4127599773304347</c:v>
                </c:pt>
                <c:pt idx="1977">
                  <c:v>7.4127599773304347</c:v>
                </c:pt>
                <c:pt idx="1978">
                  <c:v>7.4127599773304347</c:v>
                </c:pt>
                <c:pt idx="1979">
                  <c:v>7.4127599773304347</c:v>
                </c:pt>
                <c:pt idx="1980">
                  <c:v>7.4127599773304347</c:v>
                </c:pt>
                <c:pt idx="1981">
                  <c:v>7.4127599773304347</c:v>
                </c:pt>
                <c:pt idx="1982">
                  <c:v>7.4127599773304347</c:v>
                </c:pt>
                <c:pt idx="1983">
                  <c:v>7.4127599773304347</c:v>
                </c:pt>
                <c:pt idx="1984">
                  <c:v>7.4127599773304347</c:v>
                </c:pt>
                <c:pt idx="1985">
                  <c:v>7.4127599773304347</c:v>
                </c:pt>
                <c:pt idx="1986">
                  <c:v>7.4127599773304347</c:v>
                </c:pt>
                <c:pt idx="1987">
                  <c:v>7.4127599773304347</c:v>
                </c:pt>
                <c:pt idx="1988">
                  <c:v>7.4127599773304347</c:v>
                </c:pt>
                <c:pt idx="1989">
                  <c:v>7.4127599773304347</c:v>
                </c:pt>
                <c:pt idx="1990">
                  <c:v>7.4127599773304347</c:v>
                </c:pt>
                <c:pt idx="1991">
                  <c:v>7.4127599773304347</c:v>
                </c:pt>
                <c:pt idx="1992">
                  <c:v>7.4127599773304347</c:v>
                </c:pt>
                <c:pt idx="1993">
                  <c:v>7.4127599773304347</c:v>
                </c:pt>
                <c:pt idx="1994">
                  <c:v>7.4127599773304347</c:v>
                </c:pt>
                <c:pt idx="1995">
                  <c:v>7.4127599773304347</c:v>
                </c:pt>
                <c:pt idx="1996">
                  <c:v>7.4127599773304347</c:v>
                </c:pt>
                <c:pt idx="1997">
                  <c:v>7.4127599773304347</c:v>
                </c:pt>
                <c:pt idx="1998">
                  <c:v>7.4127599773304347</c:v>
                </c:pt>
                <c:pt idx="1999">
                  <c:v>7.4127599773304347</c:v>
                </c:pt>
                <c:pt idx="2000">
                  <c:v>7.4127599773304347</c:v>
                </c:pt>
                <c:pt idx="2001">
                  <c:v>7.4127599773304347</c:v>
                </c:pt>
                <c:pt idx="2002">
                  <c:v>7.4127599773304347</c:v>
                </c:pt>
                <c:pt idx="2003">
                  <c:v>7.4127599773304347</c:v>
                </c:pt>
                <c:pt idx="2004">
                  <c:v>7.4127599773304347</c:v>
                </c:pt>
                <c:pt idx="2005">
                  <c:v>7.4127599773304347</c:v>
                </c:pt>
                <c:pt idx="2006">
                  <c:v>7.4127599773304347</c:v>
                </c:pt>
                <c:pt idx="2007">
                  <c:v>7.4127599773304347</c:v>
                </c:pt>
                <c:pt idx="2008">
                  <c:v>7.4127599773304347</c:v>
                </c:pt>
                <c:pt idx="2009">
                  <c:v>7.4127599773304347</c:v>
                </c:pt>
                <c:pt idx="2010">
                  <c:v>7.4127599773304347</c:v>
                </c:pt>
                <c:pt idx="2011">
                  <c:v>7.4127599773304347</c:v>
                </c:pt>
                <c:pt idx="2012">
                  <c:v>7.4127599773304347</c:v>
                </c:pt>
                <c:pt idx="2013">
                  <c:v>7.4127599773304347</c:v>
                </c:pt>
                <c:pt idx="2014">
                  <c:v>7.4127599773304347</c:v>
                </c:pt>
                <c:pt idx="2015">
                  <c:v>7.4127599773304347</c:v>
                </c:pt>
                <c:pt idx="2016">
                  <c:v>7.4127599773304347</c:v>
                </c:pt>
                <c:pt idx="2017">
                  <c:v>7.4127599773304347</c:v>
                </c:pt>
                <c:pt idx="2018">
                  <c:v>7.4127599773304347</c:v>
                </c:pt>
                <c:pt idx="2019">
                  <c:v>7.4127599773304347</c:v>
                </c:pt>
                <c:pt idx="2020">
                  <c:v>7.4127599773304347</c:v>
                </c:pt>
                <c:pt idx="2021">
                  <c:v>7.4127599773304347</c:v>
                </c:pt>
                <c:pt idx="2022">
                  <c:v>7.4127599773304347</c:v>
                </c:pt>
                <c:pt idx="2023">
                  <c:v>7.4127599773304347</c:v>
                </c:pt>
                <c:pt idx="2024">
                  <c:v>7.4127599773304347</c:v>
                </c:pt>
                <c:pt idx="2025">
                  <c:v>7.4127599773304347</c:v>
                </c:pt>
                <c:pt idx="2026">
                  <c:v>7.4127599773304347</c:v>
                </c:pt>
                <c:pt idx="2027">
                  <c:v>7.4127599773304347</c:v>
                </c:pt>
                <c:pt idx="2028">
                  <c:v>7.4127599773304347</c:v>
                </c:pt>
                <c:pt idx="2029">
                  <c:v>7.4127599773304347</c:v>
                </c:pt>
                <c:pt idx="2030">
                  <c:v>7.4127599773304347</c:v>
                </c:pt>
                <c:pt idx="2031">
                  <c:v>7.4127599773304347</c:v>
                </c:pt>
                <c:pt idx="2032">
                  <c:v>7.4127599773304347</c:v>
                </c:pt>
                <c:pt idx="2033">
                  <c:v>7.4127599773304347</c:v>
                </c:pt>
                <c:pt idx="2034">
                  <c:v>7.4127599773304347</c:v>
                </c:pt>
                <c:pt idx="2035">
                  <c:v>7.4127599773304347</c:v>
                </c:pt>
                <c:pt idx="2036">
                  <c:v>7.4127599773304347</c:v>
                </c:pt>
                <c:pt idx="2037">
                  <c:v>7.4127599773304347</c:v>
                </c:pt>
                <c:pt idx="2038">
                  <c:v>7.4127599773304347</c:v>
                </c:pt>
                <c:pt idx="2039">
                  <c:v>7.4127599773304347</c:v>
                </c:pt>
                <c:pt idx="2040">
                  <c:v>7.4127599773304347</c:v>
                </c:pt>
                <c:pt idx="2041">
                  <c:v>7.4127599773304347</c:v>
                </c:pt>
                <c:pt idx="2042">
                  <c:v>7.4127599773304347</c:v>
                </c:pt>
                <c:pt idx="2043">
                  <c:v>7.4127599773304347</c:v>
                </c:pt>
                <c:pt idx="2044">
                  <c:v>7.4127599773304347</c:v>
                </c:pt>
                <c:pt idx="2045">
                  <c:v>7.4127599773304347</c:v>
                </c:pt>
                <c:pt idx="2046">
                  <c:v>7.4127599773304347</c:v>
                </c:pt>
                <c:pt idx="2047">
                  <c:v>7.4127599773304347</c:v>
                </c:pt>
                <c:pt idx="2048">
                  <c:v>7.4127599773304347</c:v>
                </c:pt>
                <c:pt idx="2049">
                  <c:v>7.4127599773304347</c:v>
                </c:pt>
                <c:pt idx="2050">
                  <c:v>7.4127599773304347</c:v>
                </c:pt>
                <c:pt idx="2051">
                  <c:v>7.4127599773304347</c:v>
                </c:pt>
                <c:pt idx="2052">
                  <c:v>7.4127599773304347</c:v>
                </c:pt>
                <c:pt idx="2053">
                  <c:v>7.4127599773304347</c:v>
                </c:pt>
                <c:pt idx="2054">
                  <c:v>7.4127599773304347</c:v>
                </c:pt>
                <c:pt idx="2055">
                  <c:v>7.4127599773304347</c:v>
                </c:pt>
                <c:pt idx="2056">
                  <c:v>7.4127599773304347</c:v>
                </c:pt>
                <c:pt idx="2057">
                  <c:v>7.4127599773304347</c:v>
                </c:pt>
                <c:pt idx="2058">
                  <c:v>7.4127599773304347</c:v>
                </c:pt>
                <c:pt idx="2059">
                  <c:v>7.4127599773304347</c:v>
                </c:pt>
                <c:pt idx="2060">
                  <c:v>7.4127599773304347</c:v>
                </c:pt>
                <c:pt idx="2061">
                  <c:v>7.4127599773304347</c:v>
                </c:pt>
                <c:pt idx="2062">
                  <c:v>7.4127599773304347</c:v>
                </c:pt>
                <c:pt idx="2063">
                  <c:v>7.4127599773304347</c:v>
                </c:pt>
                <c:pt idx="2064">
                  <c:v>7.4127599773304347</c:v>
                </c:pt>
                <c:pt idx="2065">
                  <c:v>7.4127599773304347</c:v>
                </c:pt>
                <c:pt idx="2066">
                  <c:v>7.4127599773304347</c:v>
                </c:pt>
                <c:pt idx="2067">
                  <c:v>7.4127599773304347</c:v>
                </c:pt>
                <c:pt idx="2068">
                  <c:v>7.4127599773304347</c:v>
                </c:pt>
                <c:pt idx="2069">
                  <c:v>7.4127599773304347</c:v>
                </c:pt>
                <c:pt idx="2070">
                  <c:v>7.4127599773304347</c:v>
                </c:pt>
                <c:pt idx="2071">
                  <c:v>7.4127599773304347</c:v>
                </c:pt>
                <c:pt idx="2072">
                  <c:v>7.4127599773304347</c:v>
                </c:pt>
                <c:pt idx="2073">
                  <c:v>7.4127599773304347</c:v>
                </c:pt>
                <c:pt idx="2074">
                  <c:v>7.4127599773304347</c:v>
                </c:pt>
                <c:pt idx="2075">
                  <c:v>7.4127599773304347</c:v>
                </c:pt>
                <c:pt idx="2076">
                  <c:v>7.4127599773304347</c:v>
                </c:pt>
                <c:pt idx="2077">
                  <c:v>7.4127599773304347</c:v>
                </c:pt>
                <c:pt idx="2078">
                  <c:v>7.4127599773304347</c:v>
                </c:pt>
                <c:pt idx="2079">
                  <c:v>7.4127599773304347</c:v>
                </c:pt>
                <c:pt idx="2080">
                  <c:v>7.4127599773304347</c:v>
                </c:pt>
                <c:pt idx="2081">
                  <c:v>7.4127599773304347</c:v>
                </c:pt>
                <c:pt idx="2082">
                  <c:v>7.4127599773304347</c:v>
                </c:pt>
                <c:pt idx="2083">
                  <c:v>7.4127599773304347</c:v>
                </c:pt>
                <c:pt idx="2084">
                  <c:v>7.4127599773304347</c:v>
                </c:pt>
                <c:pt idx="2085">
                  <c:v>7.4127599773304347</c:v>
                </c:pt>
                <c:pt idx="2086">
                  <c:v>7.4127599773304347</c:v>
                </c:pt>
                <c:pt idx="2087">
                  <c:v>7.4127599773304347</c:v>
                </c:pt>
                <c:pt idx="2088">
                  <c:v>7.4127599773304347</c:v>
                </c:pt>
                <c:pt idx="2089">
                  <c:v>7.4127599773304347</c:v>
                </c:pt>
                <c:pt idx="2090">
                  <c:v>7.4127599773304347</c:v>
                </c:pt>
                <c:pt idx="2091">
                  <c:v>7.4127599773304347</c:v>
                </c:pt>
                <c:pt idx="2092">
                  <c:v>7.4127599773304347</c:v>
                </c:pt>
                <c:pt idx="2093">
                  <c:v>7.4127599773304347</c:v>
                </c:pt>
                <c:pt idx="2094">
                  <c:v>7.4127599773304347</c:v>
                </c:pt>
                <c:pt idx="2095">
                  <c:v>7.4127599773304347</c:v>
                </c:pt>
                <c:pt idx="2096">
                  <c:v>7.4127599773304347</c:v>
                </c:pt>
                <c:pt idx="2097">
                  <c:v>7.4127599773304347</c:v>
                </c:pt>
                <c:pt idx="2098">
                  <c:v>7.4127599773304347</c:v>
                </c:pt>
                <c:pt idx="2099">
                  <c:v>7.4127599773304347</c:v>
                </c:pt>
                <c:pt idx="2100">
                  <c:v>7.4127599773304347</c:v>
                </c:pt>
                <c:pt idx="2101">
                  <c:v>7.4127599773304347</c:v>
                </c:pt>
                <c:pt idx="2102">
                  <c:v>7.4127599773304347</c:v>
                </c:pt>
                <c:pt idx="2103">
                  <c:v>7.4127599773304347</c:v>
                </c:pt>
                <c:pt idx="2104">
                  <c:v>7.4127599773304347</c:v>
                </c:pt>
                <c:pt idx="2105">
                  <c:v>7.4127599773304347</c:v>
                </c:pt>
                <c:pt idx="2106">
                  <c:v>7.4127599773304347</c:v>
                </c:pt>
                <c:pt idx="2107">
                  <c:v>7.4127599773304347</c:v>
                </c:pt>
                <c:pt idx="2108">
                  <c:v>7.4127599773304347</c:v>
                </c:pt>
                <c:pt idx="2109">
                  <c:v>7.4127599773304347</c:v>
                </c:pt>
                <c:pt idx="2110">
                  <c:v>7.4127599773304347</c:v>
                </c:pt>
                <c:pt idx="2111">
                  <c:v>7.4127599773304347</c:v>
                </c:pt>
                <c:pt idx="2112">
                  <c:v>7.4127599773304347</c:v>
                </c:pt>
                <c:pt idx="2113">
                  <c:v>7.4127599773304347</c:v>
                </c:pt>
                <c:pt idx="2114">
                  <c:v>7.4127599773304347</c:v>
                </c:pt>
                <c:pt idx="2115">
                  <c:v>7.4127599773304347</c:v>
                </c:pt>
                <c:pt idx="2116">
                  <c:v>7.4127599773304347</c:v>
                </c:pt>
                <c:pt idx="2117">
                  <c:v>7.4127599773304347</c:v>
                </c:pt>
                <c:pt idx="2118">
                  <c:v>7.4127599773304347</c:v>
                </c:pt>
                <c:pt idx="2119">
                  <c:v>7.4127599773304347</c:v>
                </c:pt>
                <c:pt idx="2120">
                  <c:v>7.4127599773304347</c:v>
                </c:pt>
                <c:pt idx="2121">
                  <c:v>7.4127599773304347</c:v>
                </c:pt>
                <c:pt idx="2122">
                  <c:v>7.4127599773304347</c:v>
                </c:pt>
                <c:pt idx="2123">
                  <c:v>7.4127599773304347</c:v>
                </c:pt>
                <c:pt idx="2124">
                  <c:v>7.4127599773304347</c:v>
                </c:pt>
                <c:pt idx="2125">
                  <c:v>7.4127599773304347</c:v>
                </c:pt>
                <c:pt idx="2126">
                  <c:v>7.4127599773304347</c:v>
                </c:pt>
                <c:pt idx="2127">
                  <c:v>7.4127599773304347</c:v>
                </c:pt>
                <c:pt idx="2128">
                  <c:v>7.4127599773304347</c:v>
                </c:pt>
                <c:pt idx="2129">
                  <c:v>7.4127599773304347</c:v>
                </c:pt>
                <c:pt idx="2130">
                  <c:v>7.4127599773304347</c:v>
                </c:pt>
                <c:pt idx="2131">
                  <c:v>7.4127599773304347</c:v>
                </c:pt>
                <c:pt idx="2132">
                  <c:v>7.4127599773304347</c:v>
                </c:pt>
                <c:pt idx="2133">
                  <c:v>7.4127599773304347</c:v>
                </c:pt>
                <c:pt idx="2134">
                  <c:v>7.4127599773304347</c:v>
                </c:pt>
                <c:pt idx="2135">
                  <c:v>7.4127599773304347</c:v>
                </c:pt>
                <c:pt idx="2136">
                  <c:v>7.4127599773304347</c:v>
                </c:pt>
                <c:pt idx="2137">
                  <c:v>7.4127599773304347</c:v>
                </c:pt>
                <c:pt idx="2138">
                  <c:v>7.4127599773304347</c:v>
                </c:pt>
                <c:pt idx="2139">
                  <c:v>7.4127599773304347</c:v>
                </c:pt>
                <c:pt idx="2140">
                  <c:v>7.4127599773304347</c:v>
                </c:pt>
                <c:pt idx="2141">
                  <c:v>7.4127599773304347</c:v>
                </c:pt>
                <c:pt idx="2142">
                  <c:v>7.4127599773304347</c:v>
                </c:pt>
                <c:pt idx="2143">
                  <c:v>7.4127599773304347</c:v>
                </c:pt>
                <c:pt idx="2144">
                  <c:v>7.4127599773304347</c:v>
                </c:pt>
                <c:pt idx="2145">
                  <c:v>7.4127599773304347</c:v>
                </c:pt>
                <c:pt idx="2146">
                  <c:v>7.4127599773304347</c:v>
                </c:pt>
                <c:pt idx="2147">
                  <c:v>7.4127599773304347</c:v>
                </c:pt>
                <c:pt idx="2148">
                  <c:v>7.4127599773304347</c:v>
                </c:pt>
                <c:pt idx="2149">
                  <c:v>7.4127599773304347</c:v>
                </c:pt>
                <c:pt idx="2150">
                  <c:v>7.4127599773304347</c:v>
                </c:pt>
                <c:pt idx="2151">
                  <c:v>7.4127599773304347</c:v>
                </c:pt>
                <c:pt idx="2152">
                  <c:v>7.4127599773304347</c:v>
                </c:pt>
                <c:pt idx="2153">
                  <c:v>7.4127599773304347</c:v>
                </c:pt>
                <c:pt idx="2154">
                  <c:v>7.4127599773304347</c:v>
                </c:pt>
                <c:pt idx="2155">
                  <c:v>7.4127599773304347</c:v>
                </c:pt>
                <c:pt idx="2156">
                  <c:v>7.4127599773304347</c:v>
                </c:pt>
                <c:pt idx="2157">
                  <c:v>7.4127599773304347</c:v>
                </c:pt>
                <c:pt idx="2158">
                  <c:v>7.4127599773304347</c:v>
                </c:pt>
                <c:pt idx="2159">
                  <c:v>7.4127599773304347</c:v>
                </c:pt>
                <c:pt idx="2160">
                  <c:v>7.4127599773304347</c:v>
                </c:pt>
                <c:pt idx="2161">
                  <c:v>7.4127599773304347</c:v>
                </c:pt>
                <c:pt idx="2162">
                  <c:v>7.4127599773304347</c:v>
                </c:pt>
                <c:pt idx="2163">
                  <c:v>7.4127599773304347</c:v>
                </c:pt>
                <c:pt idx="2164">
                  <c:v>7.4127599773304347</c:v>
                </c:pt>
                <c:pt idx="2165">
                  <c:v>7.4127599773304347</c:v>
                </c:pt>
                <c:pt idx="2166">
                  <c:v>7.4127599773304347</c:v>
                </c:pt>
                <c:pt idx="2167">
                  <c:v>7.4127599773304347</c:v>
                </c:pt>
                <c:pt idx="2168">
                  <c:v>7.4127599773304347</c:v>
                </c:pt>
                <c:pt idx="2169">
                  <c:v>7.4127599773304347</c:v>
                </c:pt>
                <c:pt idx="2170">
                  <c:v>7.4127599773304347</c:v>
                </c:pt>
                <c:pt idx="2171">
                  <c:v>7.4127599773304347</c:v>
                </c:pt>
                <c:pt idx="2172">
                  <c:v>7.4127599773304347</c:v>
                </c:pt>
                <c:pt idx="2173">
                  <c:v>7.4127599773304347</c:v>
                </c:pt>
                <c:pt idx="2174">
                  <c:v>7.4127599773304347</c:v>
                </c:pt>
                <c:pt idx="2175">
                  <c:v>7.4127599773304347</c:v>
                </c:pt>
                <c:pt idx="2176">
                  <c:v>7.4127599773304347</c:v>
                </c:pt>
                <c:pt idx="2177">
                  <c:v>7.4127599773304347</c:v>
                </c:pt>
                <c:pt idx="2178">
                  <c:v>7.4127599773304347</c:v>
                </c:pt>
                <c:pt idx="2179">
                  <c:v>7.4127599773304347</c:v>
                </c:pt>
                <c:pt idx="2180">
                  <c:v>7.4127599773304347</c:v>
                </c:pt>
                <c:pt idx="2181">
                  <c:v>7.4127599773304347</c:v>
                </c:pt>
                <c:pt idx="2182">
                  <c:v>7.4127599773304347</c:v>
                </c:pt>
                <c:pt idx="2183">
                  <c:v>7.4127599773304347</c:v>
                </c:pt>
                <c:pt idx="2184">
                  <c:v>7.4127599773304347</c:v>
                </c:pt>
                <c:pt idx="2185">
                  <c:v>7.4127599773304347</c:v>
                </c:pt>
                <c:pt idx="2186">
                  <c:v>7.4127599773304347</c:v>
                </c:pt>
                <c:pt idx="2187">
                  <c:v>7.4127599773304347</c:v>
                </c:pt>
                <c:pt idx="2188">
                  <c:v>7.4127599773304347</c:v>
                </c:pt>
                <c:pt idx="2189">
                  <c:v>7.4127599773304347</c:v>
                </c:pt>
                <c:pt idx="2190">
                  <c:v>7.4127599773304347</c:v>
                </c:pt>
                <c:pt idx="2191">
                  <c:v>7.4127599773304347</c:v>
                </c:pt>
                <c:pt idx="2192">
                  <c:v>7.4127599773304347</c:v>
                </c:pt>
                <c:pt idx="2193">
                  <c:v>7.4127599773304347</c:v>
                </c:pt>
                <c:pt idx="2194">
                  <c:v>7.4127599773304347</c:v>
                </c:pt>
                <c:pt idx="2195">
                  <c:v>7.4127599773304347</c:v>
                </c:pt>
                <c:pt idx="2196">
                  <c:v>7.4127599773304347</c:v>
                </c:pt>
                <c:pt idx="2197">
                  <c:v>7.4127599773304347</c:v>
                </c:pt>
                <c:pt idx="2198">
                  <c:v>7.4127599773304347</c:v>
                </c:pt>
                <c:pt idx="2199">
                  <c:v>7.4127599773304347</c:v>
                </c:pt>
                <c:pt idx="2200">
                  <c:v>7.4127599773304347</c:v>
                </c:pt>
                <c:pt idx="2201">
                  <c:v>7.4127599773304347</c:v>
                </c:pt>
                <c:pt idx="2202">
                  <c:v>7.4127599773304347</c:v>
                </c:pt>
                <c:pt idx="2203">
                  <c:v>7.4127599773304347</c:v>
                </c:pt>
                <c:pt idx="2204">
                  <c:v>7.4127599773304347</c:v>
                </c:pt>
                <c:pt idx="2205">
                  <c:v>7.4127599773304347</c:v>
                </c:pt>
                <c:pt idx="2206">
                  <c:v>7.4127599773304347</c:v>
                </c:pt>
                <c:pt idx="2207">
                  <c:v>7.4127599773304347</c:v>
                </c:pt>
                <c:pt idx="2208">
                  <c:v>7.4127599773304347</c:v>
                </c:pt>
                <c:pt idx="2209">
                  <c:v>7.4127599773304347</c:v>
                </c:pt>
                <c:pt idx="2210">
                  <c:v>7.4127599773304347</c:v>
                </c:pt>
                <c:pt idx="2211">
                  <c:v>7.4127599773304347</c:v>
                </c:pt>
                <c:pt idx="2212">
                  <c:v>7.4127599773304347</c:v>
                </c:pt>
                <c:pt idx="2213">
                  <c:v>7.4127599773304347</c:v>
                </c:pt>
                <c:pt idx="2214">
                  <c:v>7.4127599773304347</c:v>
                </c:pt>
                <c:pt idx="2215">
                  <c:v>7.4127599773304347</c:v>
                </c:pt>
                <c:pt idx="2216">
                  <c:v>7.4127599773304347</c:v>
                </c:pt>
                <c:pt idx="2217">
                  <c:v>7.4127599773304347</c:v>
                </c:pt>
                <c:pt idx="2218">
                  <c:v>7.4127599773304347</c:v>
                </c:pt>
                <c:pt idx="2219">
                  <c:v>7.4127599773304347</c:v>
                </c:pt>
                <c:pt idx="2220">
                  <c:v>7.4127599773304347</c:v>
                </c:pt>
                <c:pt idx="2221">
                  <c:v>7.4127599773304347</c:v>
                </c:pt>
                <c:pt idx="2222">
                  <c:v>7.4127599773304347</c:v>
                </c:pt>
                <c:pt idx="2223">
                  <c:v>7.4127599773304347</c:v>
                </c:pt>
                <c:pt idx="2224">
                  <c:v>7.4127599773304347</c:v>
                </c:pt>
                <c:pt idx="2225">
                  <c:v>7.4127599773304347</c:v>
                </c:pt>
                <c:pt idx="2226">
                  <c:v>7.4127599773304347</c:v>
                </c:pt>
                <c:pt idx="2227">
                  <c:v>7.4127599773304347</c:v>
                </c:pt>
                <c:pt idx="2228">
                  <c:v>7.4127599773304347</c:v>
                </c:pt>
                <c:pt idx="2229">
                  <c:v>7.4127599773304347</c:v>
                </c:pt>
                <c:pt idx="2230">
                  <c:v>7.4127599773304347</c:v>
                </c:pt>
                <c:pt idx="2231">
                  <c:v>7.4127599773304347</c:v>
                </c:pt>
                <c:pt idx="2232">
                  <c:v>7.4127599773304347</c:v>
                </c:pt>
                <c:pt idx="2233">
                  <c:v>7.4127599773304347</c:v>
                </c:pt>
                <c:pt idx="2234">
                  <c:v>7.4127599773304347</c:v>
                </c:pt>
                <c:pt idx="2235">
                  <c:v>7.4127599773304347</c:v>
                </c:pt>
                <c:pt idx="2236">
                  <c:v>7.4127599773304347</c:v>
                </c:pt>
                <c:pt idx="2237">
                  <c:v>7.4127599773304347</c:v>
                </c:pt>
                <c:pt idx="2238">
                  <c:v>7.4127599773304347</c:v>
                </c:pt>
                <c:pt idx="2239">
                  <c:v>7.4127599773304347</c:v>
                </c:pt>
                <c:pt idx="2240">
                  <c:v>7.4127599773304347</c:v>
                </c:pt>
                <c:pt idx="2241">
                  <c:v>7.4127599773304347</c:v>
                </c:pt>
                <c:pt idx="2242">
                  <c:v>7.4127599773304347</c:v>
                </c:pt>
                <c:pt idx="2243">
                  <c:v>7.4127599773304347</c:v>
                </c:pt>
                <c:pt idx="2244">
                  <c:v>7.4127599773304347</c:v>
                </c:pt>
                <c:pt idx="2245">
                  <c:v>7.4127599773304347</c:v>
                </c:pt>
                <c:pt idx="2246">
                  <c:v>7.4127599773304347</c:v>
                </c:pt>
                <c:pt idx="2247">
                  <c:v>7.4127599773304347</c:v>
                </c:pt>
                <c:pt idx="2248">
                  <c:v>7.4127599773304347</c:v>
                </c:pt>
                <c:pt idx="2249">
                  <c:v>7.4127599773304347</c:v>
                </c:pt>
                <c:pt idx="2250">
                  <c:v>7.4127599773304347</c:v>
                </c:pt>
                <c:pt idx="2251">
                  <c:v>7.4127599773304347</c:v>
                </c:pt>
                <c:pt idx="2252">
                  <c:v>7.4127599773304347</c:v>
                </c:pt>
                <c:pt idx="2253">
                  <c:v>7.4127599773304347</c:v>
                </c:pt>
                <c:pt idx="2254">
                  <c:v>7.4127599773304347</c:v>
                </c:pt>
                <c:pt idx="2255">
                  <c:v>7.4127599773304347</c:v>
                </c:pt>
                <c:pt idx="2256">
                  <c:v>7.4127599773304347</c:v>
                </c:pt>
                <c:pt idx="2257">
                  <c:v>7.4127599773304347</c:v>
                </c:pt>
                <c:pt idx="2258">
                  <c:v>7.4127599773304347</c:v>
                </c:pt>
                <c:pt idx="2259">
                  <c:v>7.4127599773304347</c:v>
                </c:pt>
                <c:pt idx="2260">
                  <c:v>7.4127599773304347</c:v>
                </c:pt>
                <c:pt idx="2261">
                  <c:v>7.4127599773304347</c:v>
                </c:pt>
                <c:pt idx="2262">
                  <c:v>7.4127599773304347</c:v>
                </c:pt>
                <c:pt idx="2263">
                  <c:v>7.4127599773304347</c:v>
                </c:pt>
                <c:pt idx="2264">
                  <c:v>7.4127599773304347</c:v>
                </c:pt>
                <c:pt idx="2265">
                  <c:v>7.4127599773304347</c:v>
                </c:pt>
                <c:pt idx="2266">
                  <c:v>7.4127599773304347</c:v>
                </c:pt>
                <c:pt idx="2267">
                  <c:v>7.4127599773304347</c:v>
                </c:pt>
                <c:pt idx="2268">
                  <c:v>7.4127599773304347</c:v>
                </c:pt>
                <c:pt idx="2269">
                  <c:v>7.4127599773304347</c:v>
                </c:pt>
                <c:pt idx="2270">
                  <c:v>7.4127599773304347</c:v>
                </c:pt>
                <c:pt idx="2271">
                  <c:v>7.4127599773304347</c:v>
                </c:pt>
                <c:pt idx="2272">
                  <c:v>7.4127599773304347</c:v>
                </c:pt>
                <c:pt idx="2273">
                  <c:v>7.4127599773304347</c:v>
                </c:pt>
                <c:pt idx="2274">
                  <c:v>7.4127599773304347</c:v>
                </c:pt>
                <c:pt idx="2275">
                  <c:v>7.4127599773304347</c:v>
                </c:pt>
                <c:pt idx="2276">
                  <c:v>7.4127599773304347</c:v>
                </c:pt>
                <c:pt idx="2277">
                  <c:v>7.4127599773304347</c:v>
                </c:pt>
                <c:pt idx="2278">
                  <c:v>7.4127599773304347</c:v>
                </c:pt>
                <c:pt idx="2279">
                  <c:v>7.4127599773304347</c:v>
                </c:pt>
                <c:pt idx="2280">
                  <c:v>7.4127599773304347</c:v>
                </c:pt>
                <c:pt idx="2281">
                  <c:v>7.4127599773304347</c:v>
                </c:pt>
                <c:pt idx="2282">
                  <c:v>7.4127599773304347</c:v>
                </c:pt>
                <c:pt idx="2283">
                  <c:v>7.4127599773304347</c:v>
                </c:pt>
                <c:pt idx="2284">
                  <c:v>7.4127599773304347</c:v>
                </c:pt>
                <c:pt idx="2285">
                  <c:v>7.4127599773304347</c:v>
                </c:pt>
                <c:pt idx="2286">
                  <c:v>7.4127599773304347</c:v>
                </c:pt>
                <c:pt idx="2287">
                  <c:v>7.4127599773304347</c:v>
                </c:pt>
                <c:pt idx="2288">
                  <c:v>7.4127599773304347</c:v>
                </c:pt>
                <c:pt idx="2289">
                  <c:v>7.4127599773304347</c:v>
                </c:pt>
                <c:pt idx="2290">
                  <c:v>7.4127599773304347</c:v>
                </c:pt>
                <c:pt idx="2291">
                  <c:v>7.4127599773304347</c:v>
                </c:pt>
                <c:pt idx="2292">
                  <c:v>7.4127599773304347</c:v>
                </c:pt>
                <c:pt idx="2293">
                  <c:v>7.4127599773304347</c:v>
                </c:pt>
                <c:pt idx="2294">
                  <c:v>7.4127599773304347</c:v>
                </c:pt>
                <c:pt idx="2295">
                  <c:v>7.4127599773304347</c:v>
                </c:pt>
                <c:pt idx="2296">
                  <c:v>7.4127599773304347</c:v>
                </c:pt>
                <c:pt idx="2297">
                  <c:v>7.4127599773304347</c:v>
                </c:pt>
                <c:pt idx="2298">
                  <c:v>7.4127599773304347</c:v>
                </c:pt>
                <c:pt idx="2299">
                  <c:v>7.4127599773304347</c:v>
                </c:pt>
                <c:pt idx="2300">
                  <c:v>7.4127599773304347</c:v>
                </c:pt>
                <c:pt idx="2301">
                  <c:v>7.4127599773304347</c:v>
                </c:pt>
                <c:pt idx="2302">
                  <c:v>7.4127599773304347</c:v>
                </c:pt>
                <c:pt idx="2303">
                  <c:v>7.4127599773304347</c:v>
                </c:pt>
                <c:pt idx="2304">
                  <c:v>7.4127599773304347</c:v>
                </c:pt>
                <c:pt idx="2305">
                  <c:v>7.4127599773304347</c:v>
                </c:pt>
                <c:pt idx="2306">
                  <c:v>7.4127599773304347</c:v>
                </c:pt>
                <c:pt idx="2307">
                  <c:v>7.4127599773304347</c:v>
                </c:pt>
                <c:pt idx="2308">
                  <c:v>7.4127599773304347</c:v>
                </c:pt>
                <c:pt idx="2309">
                  <c:v>7.4127599773304347</c:v>
                </c:pt>
                <c:pt idx="2310">
                  <c:v>7.4127599773304347</c:v>
                </c:pt>
                <c:pt idx="2311">
                  <c:v>7.4127599773304347</c:v>
                </c:pt>
                <c:pt idx="2312">
                  <c:v>7.4127599773304347</c:v>
                </c:pt>
                <c:pt idx="2313">
                  <c:v>7.4127599773304347</c:v>
                </c:pt>
                <c:pt idx="2314">
                  <c:v>7.4127599773304347</c:v>
                </c:pt>
                <c:pt idx="2315">
                  <c:v>7.4127599773304347</c:v>
                </c:pt>
                <c:pt idx="2316">
                  <c:v>7.4127599773304347</c:v>
                </c:pt>
                <c:pt idx="2317">
                  <c:v>7.4127599773304347</c:v>
                </c:pt>
                <c:pt idx="2318">
                  <c:v>7.4127599773304347</c:v>
                </c:pt>
                <c:pt idx="2319">
                  <c:v>7.4127599773304347</c:v>
                </c:pt>
                <c:pt idx="2320">
                  <c:v>7.4127599773304347</c:v>
                </c:pt>
                <c:pt idx="2321">
                  <c:v>7.4127599773304347</c:v>
                </c:pt>
                <c:pt idx="2322">
                  <c:v>7.4127599773304347</c:v>
                </c:pt>
                <c:pt idx="2323">
                  <c:v>7.4127599773304347</c:v>
                </c:pt>
                <c:pt idx="2324">
                  <c:v>7.4127599773304347</c:v>
                </c:pt>
                <c:pt idx="2325">
                  <c:v>7.4127599773304347</c:v>
                </c:pt>
                <c:pt idx="2326">
                  <c:v>7.4127599773304347</c:v>
                </c:pt>
                <c:pt idx="2327">
                  <c:v>7.4127599773304347</c:v>
                </c:pt>
                <c:pt idx="2328">
                  <c:v>7.4127599773304347</c:v>
                </c:pt>
                <c:pt idx="2329">
                  <c:v>7.4127599773304347</c:v>
                </c:pt>
                <c:pt idx="2330">
                  <c:v>7.4127599773304347</c:v>
                </c:pt>
                <c:pt idx="2331">
                  <c:v>7.4127599773304347</c:v>
                </c:pt>
                <c:pt idx="2332">
                  <c:v>7.4127599773304347</c:v>
                </c:pt>
                <c:pt idx="2333">
                  <c:v>7.4127599773304347</c:v>
                </c:pt>
              </c:numCache>
            </c:numRef>
          </c:val>
        </c:ser>
        <c:marker val="1"/>
        <c:axId val="107066880"/>
        <c:axId val="107068416"/>
      </c:lineChart>
      <c:dateAx>
        <c:axId val="107066880"/>
        <c:scaling>
          <c:orientation val="minMax"/>
        </c:scaling>
        <c:axPos val="b"/>
        <c:numFmt formatCode="m/yyyy" sourceLinked="0"/>
        <c:tickLblPos val="low"/>
        <c:txPr>
          <a:bodyPr rot="-3060000"/>
          <a:lstStyle/>
          <a:p>
            <a:pPr>
              <a:defRPr b="1"/>
            </a:pPr>
            <a:endParaRPr lang="en-US"/>
          </a:p>
        </c:txPr>
        <c:crossAx val="107068416"/>
        <c:crosses val="autoZero"/>
        <c:auto val="1"/>
        <c:lblOffset val="100"/>
      </c:dateAx>
      <c:valAx>
        <c:axId val="107068416"/>
        <c:scaling>
          <c:orientation val="minMax"/>
          <c:min val="-2"/>
        </c:scaling>
        <c:axPos val="l"/>
        <c:majorGridlines/>
        <c:title>
          <c:tx>
            <c:rich>
              <a:bodyPr rot="-5400000" vert="horz"/>
              <a:lstStyle/>
              <a:p>
                <a:pPr>
                  <a:defRPr/>
                </a:pPr>
                <a:r>
                  <a:rPr lang="en-US"/>
                  <a:t>$/MMbtu</a:t>
                </a:r>
              </a:p>
            </c:rich>
          </c:tx>
          <c:layout/>
        </c:title>
        <c:numFmt formatCode="&quot;$&quot;#,##0" sourceLinked="0"/>
        <c:tickLblPos val="nextTo"/>
        <c:txPr>
          <a:bodyPr/>
          <a:lstStyle/>
          <a:p>
            <a:pPr>
              <a:defRPr b="1"/>
            </a:pPr>
            <a:endParaRPr lang="en-US"/>
          </a:p>
        </c:txPr>
        <c:crossAx val="107066880"/>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5042709164666525E-2"/>
          <c:y val="2.3783202546862656E-2"/>
          <c:w val="0.90700939801879665"/>
          <c:h val="0.8784400225833956"/>
        </c:manualLayout>
      </c:layout>
      <c:barChart>
        <c:barDir val="col"/>
        <c:grouping val="stacked"/>
        <c:ser>
          <c:idx val="1"/>
          <c:order val="0"/>
          <c:tx>
            <c:strRef>
              <c:f>Liberty!$D$26</c:f>
              <c:strCache>
                <c:ptCount val="1"/>
                <c:pt idx="0">
                  <c:v>Processing Capacity</c:v>
                </c:pt>
              </c:strCache>
            </c:strRef>
          </c:tx>
          <c:spPr>
            <a:solidFill>
              <a:schemeClr val="tx2"/>
            </a:solidFill>
          </c:spPr>
          <c:cat>
            <c:strRef>
              <c:f>Liberty!$B$27:$B$54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Liberty!$D$27:$D$54</c:f>
              <c:numCache>
                <c:formatCode>General</c:formatCode>
                <c:ptCount val="28"/>
                <c:pt idx="0">
                  <c:v>30</c:v>
                </c:pt>
                <c:pt idx="1">
                  <c:v>30</c:v>
                </c:pt>
                <c:pt idx="2">
                  <c:v>60</c:v>
                </c:pt>
                <c:pt idx="3">
                  <c:v>60</c:v>
                </c:pt>
                <c:pt idx="4">
                  <c:v>150</c:v>
                </c:pt>
                <c:pt idx="5">
                  <c:v>150</c:v>
                </c:pt>
                <c:pt idx="6">
                  <c:v>150</c:v>
                </c:pt>
                <c:pt idx="7">
                  <c:v>350</c:v>
                </c:pt>
                <c:pt idx="8">
                  <c:v>350</c:v>
                </c:pt>
                <c:pt idx="9">
                  <c:v>350</c:v>
                </c:pt>
                <c:pt idx="10">
                  <c:v>485</c:v>
                </c:pt>
                <c:pt idx="11">
                  <c:v>620</c:v>
                </c:pt>
                <c:pt idx="12">
                  <c:v>620</c:v>
                </c:pt>
                <c:pt idx="13">
                  <c:v>620</c:v>
                </c:pt>
                <c:pt idx="14">
                  <c:v>710</c:v>
                </c:pt>
                <c:pt idx="15">
                  <c:v>710</c:v>
                </c:pt>
                <c:pt idx="16">
                  <c:v>1110</c:v>
                </c:pt>
                <c:pt idx="17">
                  <c:v>1430</c:v>
                </c:pt>
                <c:pt idx="18">
                  <c:v>1630</c:v>
                </c:pt>
                <c:pt idx="19">
                  <c:v>1630</c:v>
                </c:pt>
                <c:pt idx="20">
                  <c:v>2230</c:v>
                </c:pt>
                <c:pt idx="21">
                  <c:v>2430</c:v>
                </c:pt>
                <c:pt idx="22">
                  <c:v>2750</c:v>
                </c:pt>
                <c:pt idx="23">
                  <c:v>2750</c:v>
                </c:pt>
                <c:pt idx="24">
                  <c:v>3150</c:v>
                </c:pt>
                <c:pt idx="25">
                  <c:v>3150</c:v>
                </c:pt>
                <c:pt idx="26">
                  <c:v>3150</c:v>
                </c:pt>
                <c:pt idx="27">
                  <c:v>3350</c:v>
                </c:pt>
              </c:numCache>
            </c:numRef>
          </c:val>
        </c:ser>
        <c:gapWidth val="25"/>
        <c:overlap val="100"/>
        <c:axId val="162790784"/>
        <c:axId val="162813056"/>
      </c:barChart>
      <c:lineChart>
        <c:grouping val="standard"/>
        <c:ser>
          <c:idx val="0"/>
          <c:order val="1"/>
          <c:tx>
            <c:strRef>
              <c:f>Liberty!$E$26</c:f>
              <c:strCache>
                <c:ptCount val="1"/>
                <c:pt idx="0">
                  <c:v>Volume Processed</c:v>
                </c:pt>
              </c:strCache>
            </c:strRef>
          </c:tx>
          <c:spPr>
            <a:ln w="38100">
              <a:solidFill>
                <a:srgbClr val="D755AC"/>
              </a:solidFill>
            </a:ln>
          </c:spPr>
          <c:marker>
            <c:symbol val="none"/>
          </c:marker>
          <c:cat>
            <c:strRef>
              <c:f>Liberty!$B$27:$B$54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Liberty!$E$27:$E$44</c:f>
              <c:numCache>
                <c:formatCode>General</c:formatCode>
                <c:ptCount val="18"/>
                <c:pt idx="0">
                  <c:v>18</c:v>
                </c:pt>
                <c:pt idx="1">
                  <c:v>34</c:v>
                </c:pt>
                <c:pt idx="2">
                  <c:v>43</c:v>
                </c:pt>
                <c:pt idx="3">
                  <c:v>56</c:v>
                </c:pt>
                <c:pt idx="4">
                  <c:v>81</c:v>
                </c:pt>
                <c:pt idx="5">
                  <c:v>101</c:v>
                </c:pt>
                <c:pt idx="6">
                  <c:v>129</c:v>
                </c:pt>
                <c:pt idx="7">
                  <c:v>153</c:v>
                </c:pt>
                <c:pt idx="8">
                  <c:v>239</c:v>
                </c:pt>
                <c:pt idx="9">
                  <c:v>255</c:v>
                </c:pt>
                <c:pt idx="10">
                  <c:v>298</c:v>
                </c:pt>
                <c:pt idx="11">
                  <c:v>366</c:v>
                </c:pt>
                <c:pt idx="12">
                  <c:v>375</c:v>
                </c:pt>
                <c:pt idx="13">
                  <c:v>392</c:v>
                </c:pt>
                <c:pt idx="14">
                  <c:v>401</c:v>
                </c:pt>
                <c:pt idx="15">
                  <c:v>479</c:v>
                </c:pt>
                <c:pt idx="16">
                  <c:v>696</c:v>
                </c:pt>
                <c:pt idx="17">
                  <c:v>828</c:v>
                </c:pt>
              </c:numCache>
            </c:numRef>
          </c:val>
        </c:ser>
        <c:marker val="1"/>
        <c:axId val="162790784"/>
        <c:axId val="162813056"/>
      </c:lineChart>
      <c:catAx>
        <c:axId val="162790784"/>
        <c:scaling>
          <c:orientation val="minMax"/>
        </c:scaling>
        <c:axPos val="b"/>
        <c:tickLblPos val="nextTo"/>
        <c:crossAx val="162813056"/>
        <c:crosses val="autoZero"/>
        <c:auto val="1"/>
        <c:lblAlgn val="ctr"/>
        <c:lblOffset val="100"/>
        <c:tickLblSkip val="2"/>
      </c:catAx>
      <c:valAx>
        <c:axId val="162813056"/>
        <c:scaling>
          <c:orientation val="minMax"/>
          <c:max val="3500"/>
          <c:min val="0"/>
        </c:scaling>
        <c:axPos val="l"/>
        <c:majorGridlines/>
        <c:numFmt formatCode="#,##0" sourceLinked="0"/>
        <c:tickLblPos val="nextTo"/>
        <c:crossAx val="162790784"/>
        <c:crosses val="autoZero"/>
        <c:crossBetween val="between"/>
      </c:valAx>
    </c:plotArea>
    <c:legend>
      <c:legendPos val="t"/>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4016865633731744E-2"/>
          <c:y val="3.0875795697951867E-2"/>
          <c:w val="0.90700939801879665"/>
          <c:h val="0.87844002258339526"/>
        </c:manualLayout>
      </c:layout>
      <c:barChart>
        <c:barDir val="col"/>
        <c:grouping val="stacked"/>
        <c:ser>
          <c:idx val="1"/>
          <c:order val="0"/>
          <c:tx>
            <c:strRef>
              <c:f>Combined!$D$26</c:f>
              <c:strCache>
                <c:ptCount val="1"/>
                <c:pt idx="0">
                  <c:v>Marcellus Processing Capacity</c:v>
                </c:pt>
              </c:strCache>
            </c:strRef>
          </c:tx>
          <c:spPr>
            <a:solidFill>
              <a:schemeClr val="tx2"/>
            </a:solidFill>
          </c:spPr>
          <c:cat>
            <c:strRef>
              <c:f>Combined!$B$27:$B$54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Combined!$D$27:$D$54</c:f>
              <c:numCache>
                <c:formatCode>General</c:formatCode>
                <c:ptCount val="28"/>
                <c:pt idx="0">
                  <c:v>30</c:v>
                </c:pt>
                <c:pt idx="1">
                  <c:v>30</c:v>
                </c:pt>
                <c:pt idx="2">
                  <c:v>60</c:v>
                </c:pt>
                <c:pt idx="3">
                  <c:v>60</c:v>
                </c:pt>
                <c:pt idx="4">
                  <c:v>150</c:v>
                </c:pt>
                <c:pt idx="5">
                  <c:v>150</c:v>
                </c:pt>
                <c:pt idx="6">
                  <c:v>150</c:v>
                </c:pt>
                <c:pt idx="7">
                  <c:v>350</c:v>
                </c:pt>
                <c:pt idx="8">
                  <c:v>350</c:v>
                </c:pt>
                <c:pt idx="9">
                  <c:v>350</c:v>
                </c:pt>
                <c:pt idx="10">
                  <c:v>485</c:v>
                </c:pt>
                <c:pt idx="11">
                  <c:v>620</c:v>
                </c:pt>
                <c:pt idx="12">
                  <c:v>620</c:v>
                </c:pt>
                <c:pt idx="13">
                  <c:v>620</c:v>
                </c:pt>
                <c:pt idx="14">
                  <c:v>710</c:v>
                </c:pt>
                <c:pt idx="15">
                  <c:v>710</c:v>
                </c:pt>
                <c:pt idx="16">
                  <c:v>1110</c:v>
                </c:pt>
                <c:pt idx="17">
                  <c:v>1430</c:v>
                </c:pt>
                <c:pt idx="18">
                  <c:v>1630</c:v>
                </c:pt>
                <c:pt idx="19">
                  <c:v>1630</c:v>
                </c:pt>
                <c:pt idx="20">
                  <c:v>2230</c:v>
                </c:pt>
                <c:pt idx="21">
                  <c:v>2430</c:v>
                </c:pt>
                <c:pt idx="22">
                  <c:v>2750</c:v>
                </c:pt>
                <c:pt idx="23">
                  <c:v>2750</c:v>
                </c:pt>
                <c:pt idx="24">
                  <c:v>3150</c:v>
                </c:pt>
                <c:pt idx="25">
                  <c:v>3150</c:v>
                </c:pt>
                <c:pt idx="26">
                  <c:v>3150</c:v>
                </c:pt>
                <c:pt idx="27">
                  <c:v>3350</c:v>
                </c:pt>
              </c:numCache>
            </c:numRef>
          </c:val>
        </c:ser>
        <c:ser>
          <c:idx val="0"/>
          <c:order val="1"/>
          <c:tx>
            <c:strRef>
              <c:f>Combined!$G$26</c:f>
              <c:strCache>
                <c:ptCount val="1"/>
                <c:pt idx="0">
                  <c:v>Utica Processing Capacity</c:v>
                </c:pt>
              </c:strCache>
            </c:strRef>
          </c:tx>
          <c:cat>
            <c:strRef>
              <c:f>Combined!$B$27:$B$54</c:f>
              <c:strCache>
                <c:ptCount val="28"/>
                <c:pt idx="0">
                  <c:v>4Q08</c:v>
                </c:pt>
                <c:pt idx="1">
                  <c:v>1Q09</c:v>
                </c:pt>
                <c:pt idx="2">
                  <c:v>2Q09</c:v>
                </c:pt>
                <c:pt idx="3">
                  <c:v>3Q09</c:v>
                </c:pt>
                <c:pt idx="4">
                  <c:v>4Q09</c:v>
                </c:pt>
                <c:pt idx="5">
                  <c:v>1Q10</c:v>
                </c:pt>
                <c:pt idx="6">
                  <c:v>2Q10</c:v>
                </c:pt>
                <c:pt idx="7">
                  <c:v>3Q10</c:v>
                </c:pt>
                <c:pt idx="8">
                  <c:v>4Q10</c:v>
                </c:pt>
                <c:pt idx="9">
                  <c:v>1Q11</c:v>
                </c:pt>
                <c:pt idx="10">
                  <c:v>2Q11</c:v>
                </c:pt>
                <c:pt idx="11">
                  <c:v>3Q11</c:v>
                </c:pt>
                <c:pt idx="12">
                  <c:v>4Q11</c:v>
                </c:pt>
                <c:pt idx="13">
                  <c:v>1Q12</c:v>
                </c:pt>
                <c:pt idx="14">
                  <c:v>2Q12</c:v>
                </c:pt>
                <c:pt idx="15">
                  <c:v>3Q12</c:v>
                </c:pt>
                <c:pt idx="16">
                  <c:v>4Q12</c:v>
                </c:pt>
                <c:pt idx="17">
                  <c:v>1Q13</c:v>
                </c:pt>
                <c:pt idx="18">
                  <c:v>2Q13</c:v>
                </c:pt>
                <c:pt idx="19">
                  <c:v>3Q13</c:v>
                </c:pt>
                <c:pt idx="20">
                  <c:v>4Q13</c:v>
                </c:pt>
                <c:pt idx="21">
                  <c:v>1Q14</c:v>
                </c:pt>
                <c:pt idx="22">
                  <c:v>2Q14</c:v>
                </c:pt>
                <c:pt idx="23">
                  <c:v>3Q14</c:v>
                </c:pt>
                <c:pt idx="24">
                  <c:v>4Q14</c:v>
                </c:pt>
                <c:pt idx="25">
                  <c:v>1Q15</c:v>
                </c:pt>
                <c:pt idx="26">
                  <c:v>2Q15</c:v>
                </c:pt>
                <c:pt idx="27">
                  <c:v>3Q15</c:v>
                </c:pt>
              </c:strCache>
            </c:strRef>
          </c:cat>
          <c:val>
            <c:numRef>
              <c:f>Combined!$G$27:$G$54</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60</c:v>
                </c:pt>
                <c:pt idx="17">
                  <c:v>60</c:v>
                </c:pt>
                <c:pt idx="18">
                  <c:v>185</c:v>
                </c:pt>
                <c:pt idx="19">
                  <c:v>185</c:v>
                </c:pt>
                <c:pt idx="20">
                  <c:v>585</c:v>
                </c:pt>
                <c:pt idx="21">
                  <c:v>585</c:v>
                </c:pt>
                <c:pt idx="22">
                  <c:v>985</c:v>
                </c:pt>
                <c:pt idx="23">
                  <c:v>985</c:v>
                </c:pt>
                <c:pt idx="24">
                  <c:v>985</c:v>
                </c:pt>
                <c:pt idx="25">
                  <c:v>985</c:v>
                </c:pt>
                <c:pt idx="26">
                  <c:v>985</c:v>
                </c:pt>
                <c:pt idx="27">
                  <c:v>985</c:v>
                </c:pt>
              </c:numCache>
            </c:numRef>
          </c:val>
        </c:ser>
        <c:overlap val="100"/>
        <c:axId val="162373632"/>
        <c:axId val="162375168"/>
      </c:barChart>
      <c:barChart>
        <c:barDir val="col"/>
        <c:grouping val="stacked"/>
        <c:ser>
          <c:idx val="2"/>
          <c:order val="2"/>
          <c:tx>
            <c:strRef>
              <c:f>Combined!$I$26</c:f>
              <c:strCache>
                <c:ptCount val="1"/>
                <c:pt idx="0">
                  <c:v>C2 Max</c:v>
                </c:pt>
              </c:strCache>
            </c:strRef>
          </c:tx>
          <c:dPt>
            <c:idx val="0"/>
            <c:spPr>
              <a:noFill/>
              <a:ln>
                <a:noFill/>
              </a:ln>
            </c:spPr>
          </c:dPt>
          <c:val>
            <c:numRef>
              <c:f>Combined!$G$58</c:f>
              <c:numCache>
                <c:formatCode>#,##0</c:formatCode>
                <c:ptCount val="1"/>
                <c:pt idx="0">
                  <c:v>280000</c:v>
                </c:pt>
              </c:numCache>
            </c:numRef>
          </c:val>
        </c:ser>
        <c:overlap val="100"/>
        <c:axId val="162395264"/>
        <c:axId val="162376704"/>
      </c:barChart>
      <c:catAx>
        <c:axId val="162373632"/>
        <c:scaling>
          <c:orientation val="minMax"/>
        </c:scaling>
        <c:axPos val="b"/>
        <c:tickLblPos val="nextTo"/>
        <c:crossAx val="162375168"/>
        <c:crosses val="autoZero"/>
        <c:auto val="1"/>
        <c:lblAlgn val="ctr"/>
        <c:lblOffset val="100"/>
      </c:catAx>
      <c:valAx>
        <c:axId val="162375168"/>
        <c:scaling>
          <c:orientation val="minMax"/>
          <c:max val="4500"/>
          <c:min val="0"/>
        </c:scaling>
        <c:axPos val="l"/>
        <c:majorGridlines/>
        <c:numFmt formatCode="#,##0" sourceLinked="0"/>
        <c:tickLblPos val="nextTo"/>
        <c:crossAx val="162373632"/>
        <c:crosses val="autoZero"/>
        <c:crossBetween val="between"/>
      </c:valAx>
      <c:valAx>
        <c:axId val="162376704"/>
        <c:scaling>
          <c:orientation val="minMax"/>
        </c:scaling>
        <c:axPos val="r"/>
        <c:numFmt formatCode="#,##0" sourceLinked="1"/>
        <c:tickLblPos val="nextTo"/>
        <c:crossAx val="162395264"/>
        <c:crosses val="max"/>
        <c:crossBetween val="between"/>
        <c:dispUnits>
          <c:builtInUnit val="thousands"/>
          <c:dispUnitsLbl>
            <c:layout/>
          </c:dispUnitsLbl>
        </c:dispUnits>
      </c:valAx>
      <c:catAx>
        <c:axId val="162395264"/>
        <c:scaling>
          <c:orientation val="minMax"/>
        </c:scaling>
        <c:delete val="1"/>
        <c:axPos val="b"/>
        <c:tickLblPos val="none"/>
        <c:crossAx val="162376704"/>
        <c:crosses val="autoZero"/>
        <c:auto val="1"/>
        <c:lblAlgn val="ctr"/>
        <c:lblOffset val="100"/>
      </c:catAx>
    </c:plotArea>
    <c:legend>
      <c:legendPos val="t"/>
      <c:legendEntry>
        <c:idx val="2"/>
        <c:delete val="1"/>
      </c:legendEntry>
      <c:layout>
        <c:manualLayout>
          <c:xMode val="edge"/>
          <c:yMode val="edge"/>
          <c:x val="0.20341343116179689"/>
          <c:y val="6.4048379440053593E-2"/>
          <c:w val="0.53837271838204859"/>
          <c:h val="4.7516179287223424E-2"/>
        </c:manualLayout>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0.19829</cdr:x>
      <cdr:y>0.23848</cdr:y>
    </cdr:from>
    <cdr:to>
      <cdr:x>0.70149</cdr:x>
      <cdr:y>0.75255</cdr:y>
    </cdr:to>
    <cdr:sp macro="" textlink="">
      <cdr:nvSpPr>
        <cdr:cNvPr id="3" name="Straight Arrow Connector 2"/>
        <cdr:cNvSpPr/>
      </cdr:nvSpPr>
      <cdr:spPr>
        <a:xfrm xmlns:a="http://schemas.openxmlformats.org/drawingml/2006/main" flipV="1">
          <a:off x="442912" y="428624"/>
          <a:ext cx="1123950" cy="923925"/>
        </a:xfrm>
        <a:prstGeom xmlns:a="http://schemas.openxmlformats.org/drawingml/2006/main" prst="straightConnector1">
          <a:avLst/>
        </a:prstGeom>
        <a:ln xmlns:a="http://schemas.openxmlformats.org/drawingml/2006/main" w="31750">
          <a:solidFill>
            <a:srgbClr val="004071"/>
          </a:solidFill>
          <a:headEnd type="none"/>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0.51701</cdr:x>
      <cdr:y>0.60942</cdr:y>
    </cdr:from>
    <cdr:to>
      <cdr:x>0.71072</cdr:x>
      <cdr:y>0.66977</cdr:y>
    </cdr:to>
    <cdr:sp macro="" textlink="">
      <cdr:nvSpPr>
        <cdr:cNvPr id="2" name="TextBox 10"/>
        <cdr:cNvSpPr txBox="1"/>
      </cdr:nvSpPr>
      <cdr:spPr>
        <a:xfrm xmlns:a="http://schemas.openxmlformats.org/drawingml/2006/main">
          <a:off x="4195029" y="2797147"/>
          <a:ext cx="157175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1200" dirty="0" smtClean="0"/>
            <a:t>Fayetteville</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0.84416</cdr:y>
    </cdr:from>
    <cdr:to>
      <cdr:x>0.10619</cdr:x>
      <cdr:y>1</cdr:y>
    </cdr:to>
    <cdr:sp macro="" textlink="">
      <cdr:nvSpPr>
        <cdr:cNvPr id="2" name="TextBox 1"/>
        <cdr:cNvSpPr txBox="1"/>
      </cdr:nvSpPr>
      <cdr:spPr>
        <a:xfrm xmlns:a="http://schemas.openxmlformats.org/drawingml/2006/main">
          <a:off x="0" y="5562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 </a:t>
          </a:r>
          <a:r>
            <a:rPr lang="en-US" dirty="0" smtClean="0"/>
            <a:t>IHS Chemical</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0.84706</cdr:x>
      <cdr:y>0.93112</cdr:y>
    </cdr:from>
    <cdr:to>
      <cdr:x>0.98584</cdr:x>
      <cdr:y>0.98927</cdr:y>
    </cdr:to>
    <cdr:sp macro="" textlink="">
      <cdr:nvSpPr>
        <cdr:cNvPr id="2" name="TextBox 5"/>
        <cdr:cNvSpPr txBox="1"/>
      </cdr:nvSpPr>
      <cdr:spPr>
        <a:xfrm xmlns:a="http://schemas.openxmlformats.org/drawingml/2006/main">
          <a:off x="6858000" y="3733800"/>
          <a:ext cx="1123641" cy="2332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900" dirty="0"/>
            <a:t>Source: OPIS Pricing</a:t>
          </a:r>
        </a:p>
      </cdr:txBody>
    </cdr:sp>
  </cdr:relSizeAnchor>
</c:userShapes>
</file>

<file path=ppt/drawings/drawing5.xml><?xml version="1.0" encoding="utf-8"?>
<c:userShapes xmlns:c="http://schemas.openxmlformats.org/drawingml/2006/chart">
  <cdr:relSizeAnchor xmlns:cdr="http://schemas.openxmlformats.org/drawingml/2006/chartDrawing">
    <cdr:from>
      <cdr:x>0.62387</cdr:x>
      <cdr:y>0.45238</cdr:y>
    </cdr:from>
    <cdr:to>
      <cdr:x>0.72508</cdr:x>
      <cdr:y>0.54082</cdr:y>
    </cdr:to>
    <cdr:sp macro="" textlink="">
      <cdr:nvSpPr>
        <cdr:cNvPr id="3" name="TextBox 2"/>
        <cdr:cNvSpPr txBox="1"/>
      </cdr:nvSpPr>
      <cdr:spPr>
        <a:xfrm xmlns:a="http://schemas.openxmlformats.org/drawingml/2006/main">
          <a:off x="3933826" y="1266825"/>
          <a:ext cx="638175"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0.60121</cdr:x>
      <cdr:y>0.42857</cdr:y>
    </cdr:from>
    <cdr:to>
      <cdr:x>0.74622</cdr:x>
      <cdr:y>0.54762</cdr:y>
    </cdr:to>
    <cdr:sp macro="" textlink="">
      <cdr:nvSpPr>
        <cdr:cNvPr id="4" name="TextBox 3"/>
        <cdr:cNvSpPr txBox="1"/>
      </cdr:nvSpPr>
      <cdr:spPr>
        <a:xfrm xmlns:a="http://schemas.openxmlformats.org/drawingml/2006/main">
          <a:off x="3790951" y="1200150"/>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Avg. $7.41</a:t>
          </a:r>
        </a:p>
      </cdr:txBody>
    </cdr:sp>
  </cdr:relSizeAnchor>
  <cdr:relSizeAnchor xmlns:cdr="http://schemas.openxmlformats.org/drawingml/2006/chartDrawing">
    <cdr:from>
      <cdr:x>0.69369</cdr:x>
      <cdr:y>0.38095</cdr:y>
    </cdr:from>
    <cdr:to>
      <cdr:x>0.71847</cdr:x>
      <cdr:y>0.46599</cdr:y>
    </cdr:to>
    <cdr:cxnSp macro="">
      <cdr:nvCxnSpPr>
        <cdr:cNvPr id="5" name="Straight Arrow Connector 4"/>
        <cdr:cNvCxnSpPr/>
      </cdr:nvCxnSpPr>
      <cdr:spPr>
        <a:xfrm xmlns:a="http://schemas.openxmlformats.org/drawingml/2006/main" flipV="1">
          <a:off x="5867400" y="1066800"/>
          <a:ext cx="209550" cy="2381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0.62387</cdr:x>
      <cdr:y>0.45238</cdr:y>
    </cdr:from>
    <cdr:to>
      <cdr:x>0.72508</cdr:x>
      <cdr:y>0.54082</cdr:y>
    </cdr:to>
    <cdr:sp macro="" textlink="">
      <cdr:nvSpPr>
        <cdr:cNvPr id="3" name="TextBox 2"/>
        <cdr:cNvSpPr txBox="1"/>
      </cdr:nvSpPr>
      <cdr:spPr>
        <a:xfrm xmlns:a="http://schemas.openxmlformats.org/drawingml/2006/main">
          <a:off x="3933826" y="1266825"/>
          <a:ext cx="638175"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0.60121</cdr:x>
      <cdr:y>0.42857</cdr:y>
    </cdr:from>
    <cdr:to>
      <cdr:x>0.74622</cdr:x>
      <cdr:y>0.54762</cdr:y>
    </cdr:to>
    <cdr:sp macro="" textlink="">
      <cdr:nvSpPr>
        <cdr:cNvPr id="4" name="TextBox 3"/>
        <cdr:cNvSpPr txBox="1"/>
      </cdr:nvSpPr>
      <cdr:spPr>
        <a:xfrm xmlns:a="http://schemas.openxmlformats.org/drawingml/2006/main">
          <a:off x="3790951" y="1200150"/>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Avg. $7.41</a:t>
          </a:r>
        </a:p>
      </cdr:txBody>
    </cdr:sp>
  </cdr:relSizeAnchor>
  <cdr:relSizeAnchor xmlns:cdr="http://schemas.openxmlformats.org/drawingml/2006/chartDrawing">
    <cdr:from>
      <cdr:x>0.69369</cdr:x>
      <cdr:y>0.38095</cdr:y>
    </cdr:from>
    <cdr:to>
      <cdr:x>0.71847</cdr:x>
      <cdr:y>0.46599</cdr:y>
    </cdr:to>
    <cdr:cxnSp macro="">
      <cdr:nvCxnSpPr>
        <cdr:cNvPr id="5" name="Straight Arrow Connector 4"/>
        <cdr:cNvCxnSpPr/>
      </cdr:nvCxnSpPr>
      <cdr:spPr>
        <a:xfrm xmlns:a="http://schemas.openxmlformats.org/drawingml/2006/main" flipV="1">
          <a:off x="5867400" y="1066800"/>
          <a:ext cx="209550" cy="2381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0.73896</cdr:x>
      <cdr:y>0.0022</cdr:y>
    </cdr:from>
    <cdr:to>
      <cdr:x>0.78492</cdr:x>
      <cdr:y>0.86269</cdr:y>
    </cdr:to>
    <cdr:sp macro="" textlink="">
      <cdr:nvSpPr>
        <cdr:cNvPr id="4" name="Down Arrow 3"/>
        <cdr:cNvSpPr/>
      </cdr:nvSpPr>
      <cdr:spPr>
        <a:xfrm xmlns:a="http://schemas.openxmlformats.org/drawingml/2006/main" rot="13083002">
          <a:off x="5721456" y="10798"/>
          <a:ext cx="355847" cy="4226487"/>
        </a:xfrm>
        <a:prstGeom xmlns:a="http://schemas.openxmlformats.org/drawingml/2006/main" prst="downArrow">
          <a:avLst/>
        </a:prstGeom>
        <a:solidFill xmlns:a="http://schemas.openxmlformats.org/drawingml/2006/main">
          <a:srgbClr val="D6009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0.58862</cdr:x>
      <cdr:y>0.62669</cdr:y>
    </cdr:from>
    <cdr:to>
      <cdr:x>0.95122</cdr:x>
      <cdr:y>0.70054</cdr:y>
    </cdr:to>
    <cdr:sp macro="" textlink="">
      <cdr:nvSpPr>
        <cdr:cNvPr id="6" name="Down Arrow 5"/>
        <cdr:cNvSpPr/>
      </cdr:nvSpPr>
      <cdr:spPr>
        <a:xfrm xmlns:a="http://schemas.openxmlformats.org/drawingml/2006/main" rot="14921706">
          <a:off x="5779786" y="1855752"/>
          <a:ext cx="362731" cy="2807463"/>
        </a:xfrm>
        <a:prstGeom xmlns:a="http://schemas.openxmlformats.org/drawingml/2006/main" prst="downArrow">
          <a:avLst/>
        </a:prstGeom>
        <a:solidFill xmlns:a="http://schemas.openxmlformats.org/drawingml/2006/main">
          <a:srgbClr val="D60093"/>
        </a:solidFill>
        <a:ln xmlns:a="http://schemas.openxmlformats.org/drawingml/2006/main" w="25400" cap="flat" cmpd="sng" algn="ctr">
          <a:solidFill>
            <a:srgbClr val="00AEEF">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FC84763-6A8C-42B8-8348-DD5E910688BD}" type="datetimeFigureOut">
              <a:rPr lang="en-US" smtClean="0"/>
              <a:pPr/>
              <a:t>10/16/2013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92A409F-75CA-4790-A623-6B957E1FB2A8}" type="slidenum">
              <a:rPr lang="en-US" smtClean="0"/>
              <a:pPr/>
              <a:t>‹#›</a:t>
            </a:fld>
            <a:endParaRPr lang="en-US"/>
          </a:p>
        </p:txBody>
      </p:sp>
    </p:spTree>
    <p:extLst>
      <p:ext uri="{BB962C8B-B14F-4D97-AF65-F5344CB8AC3E}">
        <p14:creationId xmlns="" xmlns:p14="http://schemas.microsoft.com/office/powerpoint/2010/main" val="182108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9D9FA-DB6D-4551-9D79-AB08A5333C9E}"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2A409F-75CA-4790-A623-6B957E1FB2A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1044402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95762648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6664414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644826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2536330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91878657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28717001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8670981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68697766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09581753"/>
      </p:ext>
    </p:extLst>
  </p:cSld>
  <p:clrMapOvr>
    <a:masterClrMapping/>
  </p:clrMapOvr>
  <p:timing>
    <p:tnLst>
      <p:par>
        <p:cTn id="1" dur="indefinite" restart="never" nodeType="tmRoot"/>
      </p:par>
    </p:tnLst>
  </p:timing>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8333591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35079048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34188665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42380563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83582710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4098001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01540705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5668360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6107925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3458324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2018356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539396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7550929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52765406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8574983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262795690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080494178"/>
      </p:ext>
    </p:extLst>
  </p:cSld>
  <p:clrMapOvr>
    <a:masterClrMapping/>
  </p:clrMapOvr>
  <p:timing>
    <p:tnLst>
      <p:par>
        <p:cTn id="1" dur="indefinite" restart="never" nodeType="tmRoot"/>
      </p:par>
    </p:tnLst>
  </p:timing>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78432729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130766595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1030053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59359979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3557752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11389673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753549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4207881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96071148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8860681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8070205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8875849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940805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82568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68295357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489713848"/>
      </p:ext>
    </p:extLst>
  </p:cSld>
  <p:clrMapOvr>
    <a:masterClrMapping/>
  </p:clrMapOvr>
  <p:timing>
    <p:tnLst>
      <p:par>
        <p:cTn id="1" dur="indefinite" restart="never" nodeType="tmRoot"/>
      </p:par>
    </p:tnLst>
  </p:timing>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2140057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31503786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8101795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17473985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09079743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71886510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4779675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519353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81779704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91732643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14803149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36572628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51021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189510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67572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36505560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13575502"/>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0273015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2680948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798119839"/>
      </p:ext>
    </p:extLst>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9725985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9814663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2425753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187628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3428413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71516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31521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312595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374254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546688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000675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35296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13481202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1575174"/>
      </p:ext>
    </p:extLst>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410415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12564914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475412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041822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8005632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629503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761461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40825679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8434583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7284993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824911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51144401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188943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211297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13950644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896736750"/>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2420177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41232365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92339779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4743643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641060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16051983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9878350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45472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30372141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28894079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5711763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58972413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5634735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34166540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06032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15622546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513247755"/>
      </p:ext>
    </p:extLst>
  </p:cSld>
  <p:clrMapOvr>
    <a:masterClrMapping/>
  </p:clrMapOvr>
  <p:timing>
    <p:tnLst>
      <p:par>
        <p:cTn id="1" dur="indefinite" restart="never" nodeType="tmRoot"/>
      </p:par>
    </p:tnLst>
  </p:timing>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082206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18334476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8429256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7259220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5037810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2897280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837857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6225837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115430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17524729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239197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85218633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7721515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202138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66450822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752527057"/>
      </p:ext>
    </p:extLst>
  </p:cSld>
  <p:clrMapOvr>
    <a:masterClrMapping/>
  </p:clrMapOvr>
  <p:timing>
    <p:tnLst>
      <p:par>
        <p:cTn id="1" dur="indefinite" restart="never" nodeType="tmRoot"/>
      </p:par>
    </p:tnLst>
  </p:timing>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09910142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19935818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9395402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97063539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7056419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49065214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80478858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6253672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9" name="Slide Number Placeholder 8"/>
          <p:cNvSpPr>
            <a:spLocks noGrp="1"/>
          </p:cNvSpPr>
          <p:nvPr>
            <p:ph type="sldNum" sz="quarter" idx="12"/>
          </p:nvPr>
        </p:nvSpPr>
        <p:spPr>
          <a:xfrm>
            <a:off x="8565346" y="6336685"/>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12184146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3035843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0" name="Footer Placeholder 9"/>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10"/>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50089128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4" name="Slide Number Placeholder 3"/>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1819168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No-Title-Bar-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8600" y="6458820"/>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58820"/>
            <a:ext cx="2895600" cy="182880"/>
          </a:xfrm>
        </p:spPr>
        <p:txBody>
          <a:bodyPr/>
          <a:lstStyle/>
          <a:p>
            <a:endParaRPr lang="en-US" dirty="0">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8" name="Slide Number Placeholder 7"/>
          <p:cNvSpPr>
            <a:spLocks noGrp="1"/>
          </p:cNvSpPr>
          <p:nvPr>
            <p:ph type="sldNum" sz="quarter" idx="12"/>
          </p:nvPr>
        </p:nvSpPr>
        <p:spPr>
          <a:xfrm>
            <a:off x="8564163" y="6337868"/>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981068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57579359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Blank-No-TitleBa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978709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3603" y="2049742"/>
            <a:ext cx="4269068" cy="1470025"/>
          </a:xfrm>
        </p:spPr>
        <p:txBody>
          <a:bodyPr lIns="0" tIns="0" rIns="0" bIns="0" anchor="b" anchorCtr="0">
            <a:noAutofit/>
          </a:bodyPr>
          <a:lstStyle>
            <a:lvl1pPr marL="0" indent="0">
              <a:lnSpc>
                <a:spcPct val="90000"/>
              </a:lnSpc>
              <a:tabLst/>
              <a:defRPr sz="3600" b="0" cap="all" baseline="0">
                <a:solidFill>
                  <a:schemeClr val="accent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4337050" y="3832412"/>
            <a:ext cx="4578350" cy="524435"/>
          </a:xfrm>
        </p:spPr>
        <p:txBody>
          <a:bodyPr/>
          <a:lstStyle>
            <a:lvl1pPr marL="0" indent="0" algn="l">
              <a:buNone/>
              <a:defRPr sz="20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4343390" y="3711941"/>
            <a:ext cx="4800610" cy="67056"/>
          </a:xfrm>
          <a:prstGeom prst="rect">
            <a:avLst/>
          </a:prstGeom>
        </p:spPr>
      </p:pic>
      <p:pic>
        <p:nvPicPr>
          <p:cNvPr id="8" name="Picture 7"/>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037164" y="562910"/>
            <a:ext cx="2514605" cy="537973"/>
          </a:xfrm>
          <a:prstGeom prst="rect">
            <a:avLst/>
          </a:prstGeom>
        </p:spPr>
      </p:pic>
    </p:spTree>
    <p:extLst>
      <p:ext uri="{BB962C8B-B14F-4D97-AF65-F5344CB8AC3E}">
        <p14:creationId xmlns="" xmlns:p14="http://schemas.microsoft.com/office/powerpoint/2010/main" val="18234087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12" name="Slide Number Placeholder 11"/>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032907093"/>
      </p:ext>
    </p:extLst>
  </p:cSld>
  <p:clrMapOvr>
    <a:masterClrMapping/>
  </p:clrMapOvr>
  <p:timing>
    <p:tnLst>
      <p:par>
        <p:cTn id="1" dur="indefinite" restart="never" nodeType="tmRoot"/>
      </p:par>
    </p:tnLst>
  </p:timing>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73399"/>
            <a:ext cx="2133600" cy="182880"/>
          </a:xfrm>
        </p:spPr>
        <p:txBody>
          <a:body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3399"/>
            <a:ext cx="2895600" cy="182880"/>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6"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230255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552" y="3011955"/>
            <a:ext cx="7732713" cy="1196974"/>
          </a:xfrm>
        </p:spPr>
        <p:txBody>
          <a:bodyPr lIns="0" tIns="0" rIns="0" bIns="0" anchor="b">
            <a:noAutofit/>
          </a:bodyPr>
          <a:lstStyle>
            <a:lvl1pPr marL="0" indent="0" algn="l">
              <a:defRPr sz="36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608892"/>
            <a:ext cx="7010400" cy="457200"/>
          </a:xfrm>
        </p:spPr>
        <p:txBody>
          <a:bodyPr anchor="t"/>
          <a:lstStyle>
            <a:lvl1pPr marL="0" indent="0">
              <a:buNone/>
              <a:defRPr sz="2000" b="0"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66B77-F3E3-4BC5-9985-970F35FEDE15}"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62000" y="4457132"/>
            <a:ext cx="4800610" cy="67056"/>
          </a:xfrm>
          <a:prstGeom prst="rect">
            <a:avLst/>
          </a:prstGeom>
        </p:spPr>
      </p:pic>
    </p:spTree>
    <p:extLst>
      <p:ext uri="{BB962C8B-B14F-4D97-AF65-F5344CB8AC3E}">
        <p14:creationId xmlns="" xmlns:p14="http://schemas.microsoft.com/office/powerpoint/2010/main" val="93601629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7" name="Slide Number Placeholder 6"/>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77595736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4" y="1214438"/>
            <a:ext cx="3895725"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4438"/>
            <a:ext cx="3895344"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0"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8689908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9" name="Slide Number Placeholder 8"/>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9640667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Alt-Backgroun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07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007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4438"/>
            <a:ext cx="3895344" cy="399209"/>
          </a:xfr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9048"/>
            <a:ext cx="3895344" cy="3951288"/>
          </a:xfrm>
        </p:spPr>
        <p:txBody>
          <a:bodyPr anchor="t"/>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73952"/>
            <a:ext cx="2133600" cy="182880"/>
          </a:xfrm>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473952"/>
            <a:ext cx="2895600" cy="182880"/>
          </a:xfrm>
        </p:spPr>
        <p:txBody>
          <a:bodyPr/>
          <a:lstStyle/>
          <a:p>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62244" y="6167652"/>
            <a:ext cx="457201" cy="457201"/>
          </a:xfrm>
          <a:prstGeom prst="rect">
            <a:avLst/>
          </a:prstGeom>
        </p:spPr>
      </p:pic>
      <p:sp>
        <p:nvSpPr>
          <p:cNvPr id="11" name="Slide Number Placeholder 5"/>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3118403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6A86-F414-4776-9660-162E8552B87A}"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491742" y="6230862"/>
            <a:ext cx="457201" cy="457201"/>
          </a:xfrm>
          <a:prstGeom prst="rect">
            <a:avLst/>
          </a:prstGeom>
        </p:spPr>
      </p:pic>
      <p:sp>
        <p:nvSpPr>
          <p:cNvPr id="5" name="Slide Number Placeholder 4"/>
          <p:cNvSpPr>
            <a:spLocks noGrp="1"/>
          </p:cNvSpPr>
          <p:nvPr>
            <p:ph type="sldNum" sz="quarter" idx="12"/>
          </p:nvPr>
        </p:nvSpPr>
        <p:spPr/>
        <p:txBody>
          <a:body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91198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323168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93701248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9059212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1919158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48745497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7945163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3347978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77490082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08006166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55613"/>
            <a:ext cx="8525435" cy="44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455613"/>
            <a:ext cx="8531352" cy="4572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074" y="1214438"/>
            <a:ext cx="8086725" cy="49117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9161"/>
            <a:ext cx="2133600" cy="182880"/>
          </a:xfrm>
          <a:prstGeom prst="rect">
            <a:avLst/>
          </a:prstGeom>
        </p:spPr>
        <p:txBody>
          <a:bodyPr vert="horz" lIns="0" tIns="0" rIns="0" bIns="0" rtlCol="0" anchor="t" anchorCtr="0"/>
          <a:lstStyle>
            <a:lvl1pPr algn="l">
              <a:defRPr sz="1000">
                <a:solidFill>
                  <a:schemeClr val="tx1">
                    <a:tint val="75000"/>
                  </a:schemeClr>
                </a:solidFill>
              </a:defRPr>
            </a:lvl1pPr>
          </a:lstStyle>
          <a:p>
            <a:fld id="{EDD16A86-F414-4776-9660-162E8552B87A}" type="datetimeFigureOut">
              <a:rPr lang="en-US" smtClean="0">
                <a:solidFill>
                  <a:prstClr val="black">
                    <a:tint val="75000"/>
                  </a:prstClr>
                </a:solidFill>
              </a:rPr>
              <a:pPr/>
              <a:t>10/16/2013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9161"/>
            <a:ext cx="2895600" cy="182880"/>
          </a:xfrm>
          <a:prstGeom prst="rect">
            <a:avLst/>
          </a:prstGeom>
        </p:spPr>
        <p:txBody>
          <a:bodyPr vert="horz" lIns="0" tIns="0" rIns="0" bIns="0" rtlCol="0" anchor="t" anchorCtr="0"/>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4504" y="6391656"/>
            <a:ext cx="228600" cy="181349"/>
          </a:xfrm>
          <a:prstGeom prst="rect">
            <a:avLst/>
          </a:prstGeom>
        </p:spPr>
        <p:txBody>
          <a:bodyPr vert="horz" lIns="0" tIns="0" rIns="0" bIns="0" rtlCol="0" anchor="t" anchorCtr="0"/>
          <a:lstStyle>
            <a:lvl1pPr algn="ctr">
              <a:defRPr sz="1000">
                <a:solidFill>
                  <a:schemeClr val="bg1"/>
                </a:solidFill>
              </a:defRPr>
            </a:lvl1pPr>
          </a:lstStyle>
          <a:p>
            <a:fld id="{01766B77-F3E3-4BC5-9985-970F35FEDE1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59348746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Lst>
  <p:timing>
    <p:tnLst>
      <p:par>
        <p:cTn id="1" dur="indefinite" restart="never" nodeType="tmRoot"/>
      </p:par>
    </p:tnLst>
  </p:timing>
  <p:txStyles>
    <p:titleStyle>
      <a:lvl1pPr marL="457200" indent="0" algn="l" defTabSz="914400" rtl="0" eaLnBrk="1" latinLnBrk="0" hangingPunct="1">
        <a:spcBef>
          <a:spcPct val="0"/>
        </a:spcBef>
        <a:buNone/>
        <a:defRPr sz="2000" b="1" kern="1200">
          <a:solidFill>
            <a:schemeClr val="bg1"/>
          </a:solidFill>
          <a:latin typeface="+mj-lt"/>
          <a:ea typeface="+mj-ea"/>
          <a:cs typeface="+mj-cs"/>
        </a:defRPr>
      </a:lvl1pPr>
    </p:titleStyle>
    <p:bodyStyle>
      <a:lvl1pPr marL="120650" indent="-120650" algn="l" defTabSz="914400" rtl="0" eaLnBrk="1" latinLnBrk="0" hangingPunct="1">
        <a:spcBef>
          <a:spcPts val="600"/>
        </a:spcBef>
        <a:spcAft>
          <a:spcPts val="0"/>
        </a:spcAft>
        <a:buClr>
          <a:schemeClr val="accent1"/>
        </a:buClr>
        <a:buFont typeface="Arial" pitchFamily="34" charset="0"/>
        <a:buChar char="•"/>
        <a:defRPr sz="1400" b="1" kern="1200">
          <a:solidFill>
            <a:schemeClr val="tx2"/>
          </a:solidFill>
          <a:latin typeface="+mn-lt"/>
          <a:ea typeface="+mn-ea"/>
          <a:cs typeface="+mn-cs"/>
        </a:defRPr>
      </a:lvl1pPr>
      <a:lvl2pPr marL="685800" indent="-228600"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2pPr>
      <a:lvl3pPr marL="968375" indent="-107950" algn="l" defTabSz="914400" rtl="0" eaLnBrk="1" latinLnBrk="0" hangingPunct="1">
        <a:spcBef>
          <a:spcPts val="600"/>
        </a:spcBef>
        <a:spcAft>
          <a:spcPts val="0"/>
        </a:spcAft>
        <a:buClr>
          <a:schemeClr val="accent1"/>
        </a:buClr>
        <a:buFont typeface="Arial" pitchFamily="34" charset="0"/>
        <a:buChar char="•"/>
        <a:defRPr sz="1400" kern="1200">
          <a:solidFill>
            <a:schemeClr val="tx1"/>
          </a:solidFill>
          <a:latin typeface="+mn-lt"/>
          <a:ea typeface="+mn-ea"/>
          <a:cs typeface="+mn-cs"/>
        </a:defRPr>
      </a:lvl3pPr>
      <a:lvl4pPr marL="1425575" indent="-1619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4pPr>
      <a:lvl5pPr marL="1828800" indent="-174625" algn="l" defTabSz="914400" rtl="0" eaLnBrk="1" latinLnBrk="0" hangingPunct="1">
        <a:spcBef>
          <a:spcPts val="600"/>
        </a:spcBef>
        <a:spcAft>
          <a:spcPts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9.pn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 Id="rId5" Type="http://schemas.openxmlformats.org/officeDocument/2006/relationships/chart" Target="../charts/char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9.gif"/><Relationship Id="rId34" Type="http://schemas.openxmlformats.org/officeDocument/2006/relationships/image" Target="../media/image40.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10.png"/><Relationship Id="rId33" Type="http://schemas.openxmlformats.org/officeDocument/2006/relationships/image" Target="../media/image39.jpe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5.png"/><Relationship Id="rId1" Type="http://schemas.openxmlformats.org/officeDocument/2006/relationships/slideLayout" Target="../slideLayouts/slideLayout25.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1.jpeg"/><Relationship Id="rId32" Type="http://schemas.openxmlformats.org/officeDocument/2006/relationships/image" Target="../media/image3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hyperlink" Target="http://www.google.com/url?sa=i&amp;rct=j&amp;q=PDC+energy&amp;source=images&amp;cd=&amp;cad=rja&amp;docid=GIR9tnlHLM8xuM&amp;tbnid=faMRJX6p2jLJHM:&amp;ved=0CAUQjRw&amp;url=http://investor.pdce.com/&amp;ei=XFd5Ua6RI6SF2gW54YG4Dg&amp;bvm=bv.45645796,d.b2I&amp;psig=AFQjCNHrffeqafCHkapjFKzckwlzIUuZLw&amp;ust=1366993060794707" TargetMode="External"/><Relationship Id="rId28" Type="http://schemas.openxmlformats.org/officeDocument/2006/relationships/image" Target="../media/image3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3602" y="2049742"/>
            <a:ext cx="4591798" cy="1470025"/>
          </a:xfrm>
        </p:spPr>
        <p:txBody>
          <a:bodyPr/>
          <a:lstStyle/>
          <a:p>
            <a:r>
              <a:rPr lang="en-US" sz="3200" dirty="0" smtClean="0">
                <a:solidFill>
                  <a:schemeClr val="accent4"/>
                </a:solidFill>
              </a:rPr>
              <a:t>Science, Technology, And Research SYMPOSIUM</a:t>
            </a:r>
            <a:endParaRPr lang="en-US" sz="3200" dirty="0">
              <a:solidFill>
                <a:schemeClr val="accent4"/>
              </a:solidFill>
            </a:endParaRPr>
          </a:p>
        </p:txBody>
      </p:sp>
      <p:sp>
        <p:nvSpPr>
          <p:cNvPr id="3" name="Subtitle 2"/>
          <p:cNvSpPr>
            <a:spLocks noGrp="1"/>
          </p:cNvSpPr>
          <p:nvPr>
            <p:ph type="subTitle" idx="1"/>
          </p:nvPr>
        </p:nvSpPr>
        <p:spPr/>
        <p:txBody>
          <a:bodyPr/>
          <a:lstStyle/>
          <a:p>
            <a:r>
              <a:rPr lang="en-US" dirty="0" smtClean="0"/>
              <a:t>October 22,</a:t>
            </a:r>
            <a:r>
              <a:rPr lang="en-US" dirty="0" smtClean="0"/>
              <a:t> </a:t>
            </a:r>
            <a:r>
              <a:rPr lang="en-US" dirty="0" smtClean="0"/>
              <a:t>2013 </a:t>
            </a:r>
          </a:p>
          <a:p>
            <a:endParaRPr lang="en-US" dirty="0"/>
          </a:p>
        </p:txBody>
      </p:sp>
    </p:spTree>
    <p:extLst>
      <p:ext uri="{BB962C8B-B14F-4D97-AF65-F5344CB8AC3E}">
        <p14:creationId xmlns="" xmlns:p14="http://schemas.microsoft.com/office/powerpoint/2010/main" val="1567588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N.E. Interstate Pipeline Gas Quality Spec’s.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1C7B632-2989-41B8-BF5C-E854CF3F825A}" type="slidenum">
              <a:rPr lang="en-US" smtClean="0"/>
              <a:pPr/>
              <a:t>10</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24755" y="1216422"/>
            <a:ext cx="7926964" cy="4963139"/>
          </a:xfrm>
          <a:prstGeom prst="rect">
            <a:avLst/>
          </a:prstGeom>
          <a:noFill/>
          <a:ln w="508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 xmlns:p14="http://schemas.microsoft.com/office/powerpoint/2010/main" val="3853381445"/>
              </p:ext>
            </p:extLst>
          </p:nvPr>
        </p:nvGraphicFramePr>
        <p:xfrm>
          <a:off x="3099546" y="1865313"/>
          <a:ext cx="5815854" cy="433794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smtClean="0"/>
              <a:t>U.S. Shale Plays are Driving Natural Gas Supply</a:t>
            </a:r>
            <a:endParaRPr lang="en-US" dirty="0"/>
          </a:p>
        </p:txBody>
      </p:sp>
      <p:sp>
        <p:nvSpPr>
          <p:cNvPr id="11" name="Slide Number Placeholder 10"/>
          <p:cNvSpPr>
            <a:spLocks noGrp="1"/>
          </p:cNvSpPr>
          <p:nvPr>
            <p:ph type="sldNum" sz="quarter" idx="12"/>
          </p:nvPr>
        </p:nvSpPr>
        <p:spPr/>
        <p:txBody>
          <a:bodyPr/>
          <a:lstStyle/>
          <a:p>
            <a:fld id="{01766B77-F3E3-4BC5-9985-970F35FEDE15}" type="slidenum">
              <a:rPr lang="en-US" smtClean="0"/>
              <a:pPr/>
              <a:t>11</a:t>
            </a:fld>
            <a:endParaRPr lang="en-US" dirty="0"/>
          </a:p>
        </p:txBody>
      </p:sp>
      <p:sp>
        <p:nvSpPr>
          <p:cNvPr id="7" name="TextBox 6"/>
          <p:cNvSpPr txBox="1"/>
          <p:nvPr/>
        </p:nvSpPr>
        <p:spPr>
          <a:xfrm>
            <a:off x="272144" y="1256964"/>
            <a:ext cx="2827402" cy="5029903"/>
          </a:xfrm>
          <a:prstGeom prst="rect">
            <a:avLst/>
          </a:prstGeom>
          <a:noFill/>
        </p:spPr>
        <p:txBody>
          <a:bodyPr wrap="square" numCol="1" rtlCol="0">
            <a:spAutoFit/>
          </a:bodyPr>
          <a:lstStyle/>
          <a:p>
            <a:pPr marL="120650" indent="-120650">
              <a:lnSpc>
                <a:spcPct val="120000"/>
              </a:lnSpc>
              <a:spcBef>
                <a:spcPts val="600"/>
              </a:spcBef>
              <a:spcAft>
                <a:spcPts val="400"/>
              </a:spcAft>
              <a:buClr>
                <a:schemeClr val="accent1"/>
              </a:buClr>
              <a:buFont typeface="Arial" pitchFamily="34" charset="0"/>
              <a:buChar char="•"/>
            </a:pPr>
            <a:r>
              <a:rPr lang="en-US" sz="1400" dirty="0" smtClean="0">
                <a:solidFill>
                  <a:schemeClr val="tx2"/>
                </a:solidFill>
              </a:rPr>
              <a:t>EIA data concludes that natural gas supply will increase by approximately 25 percent by 2030 driven primarily by increased demand by power generation and transportation sectors.  Essentially all of the supply increase will be met by shale gas production</a:t>
            </a:r>
          </a:p>
          <a:p>
            <a:pPr marL="120650" indent="-120650">
              <a:lnSpc>
                <a:spcPct val="120000"/>
              </a:lnSpc>
              <a:spcBef>
                <a:spcPts val="600"/>
              </a:spcBef>
              <a:spcAft>
                <a:spcPts val="400"/>
              </a:spcAft>
              <a:buClr>
                <a:schemeClr val="accent1"/>
              </a:buClr>
              <a:buFont typeface="Arial" pitchFamily="34" charset="0"/>
              <a:buChar char="•"/>
            </a:pPr>
            <a:r>
              <a:rPr lang="en-US" sz="1400" dirty="0" smtClean="0">
                <a:solidFill>
                  <a:schemeClr val="tx2"/>
                </a:solidFill>
              </a:rPr>
              <a:t>By 2030 shale gas production will increase by 65% and will account for 48% of total U.S. natural gas supply</a:t>
            </a:r>
          </a:p>
          <a:p>
            <a:pPr marL="120650" indent="-120650">
              <a:lnSpc>
                <a:spcPct val="120000"/>
              </a:lnSpc>
              <a:spcBef>
                <a:spcPts val="600"/>
              </a:spcBef>
              <a:spcAft>
                <a:spcPts val="400"/>
              </a:spcAft>
              <a:buClr>
                <a:schemeClr val="accent1"/>
              </a:buClr>
              <a:buFont typeface="Arial" pitchFamily="34" charset="0"/>
              <a:buChar char="•"/>
            </a:pPr>
            <a:r>
              <a:rPr lang="en-US" sz="1400" dirty="0" smtClean="0">
                <a:solidFill>
                  <a:schemeClr val="tx2"/>
                </a:solidFill>
              </a:rPr>
              <a:t>Resource plays will continue to drive midstream investment for decades to come and MarkWest will continue to focus our  investments in these areas</a:t>
            </a:r>
          </a:p>
        </p:txBody>
      </p:sp>
      <p:sp>
        <p:nvSpPr>
          <p:cNvPr id="9" name="Text Box 6"/>
          <p:cNvSpPr txBox="1">
            <a:spLocks noChangeArrowheads="1"/>
          </p:cNvSpPr>
          <p:nvPr/>
        </p:nvSpPr>
        <p:spPr bwMode="auto">
          <a:xfrm>
            <a:off x="3904316" y="6184648"/>
            <a:ext cx="4814128" cy="215444"/>
          </a:xfrm>
          <a:prstGeom prst="rect">
            <a:avLst/>
          </a:prstGeom>
          <a:noFill/>
          <a:ln w="9525">
            <a:noFill/>
            <a:miter lim="800000"/>
            <a:headEnd/>
            <a:tailEnd/>
          </a:ln>
          <a:effectLst/>
        </p:spPr>
        <p:txBody>
          <a:bodyPr wrap="square">
            <a:spAutoFit/>
          </a:bodyPr>
          <a:lstStyle/>
          <a:p>
            <a:pPr>
              <a:spcBef>
                <a:spcPct val="50000"/>
              </a:spcBef>
            </a:pPr>
            <a:r>
              <a:rPr lang="en-US" sz="800" dirty="0">
                <a:solidFill>
                  <a:schemeClr val="bg1">
                    <a:lumMod val="50000"/>
                  </a:schemeClr>
                </a:solidFill>
              </a:rPr>
              <a:t>Source: </a:t>
            </a:r>
            <a:r>
              <a:rPr lang="en-US" sz="800" dirty="0" smtClean="0">
                <a:solidFill>
                  <a:schemeClr val="bg1">
                    <a:lumMod val="50000"/>
                  </a:schemeClr>
                </a:solidFill>
              </a:rPr>
              <a:t>U.S. Energy Information Administration, </a:t>
            </a:r>
            <a:r>
              <a:rPr lang="en-US" sz="800" i="1" dirty="0" smtClean="0">
                <a:solidFill>
                  <a:schemeClr val="bg1">
                    <a:lumMod val="50000"/>
                  </a:schemeClr>
                </a:solidFill>
              </a:rPr>
              <a:t>Annual Energy Outlook 2013 Early Release</a:t>
            </a:r>
            <a:endParaRPr lang="en-US" sz="800" i="1" dirty="0">
              <a:solidFill>
                <a:schemeClr val="bg1">
                  <a:lumMod val="50000"/>
                </a:schemeClr>
              </a:solidFill>
            </a:endParaRPr>
          </a:p>
        </p:txBody>
      </p:sp>
      <p:sp>
        <p:nvSpPr>
          <p:cNvPr id="10" name="Rectangle 9"/>
          <p:cNvSpPr/>
          <p:nvPr/>
        </p:nvSpPr>
        <p:spPr>
          <a:xfrm rot="5400000">
            <a:off x="5929516" y="-1232163"/>
            <a:ext cx="286200" cy="5460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200"/>
              </a:lnSpc>
              <a:spcAft>
                <a:spcPts val="600"/>
              </a:spcAft>
            </a:pPr>
            <a:r>
              <a:rPr lang="en-US" sz="1500" b="1" dirty="0" smtClean="0">
                <a:solidFill>
                  <a:schemeClr val="tx1"/>
                </a:solidFill>
              </a:rPr>
              <a:t>U.S. dry natural gas production (trillion cubic feet per year) </a:t>
            </a:r>
            <a:endParaRPr lang="en-US" sz="1500" b="1" dirty="0">
              <a:solidFill>
                <a:schemeClr val="tx1"/>
              </a:solidFill>
            </a:endParaRPr>
          </a:p>
        </p:txBody>
      </p:sp>
      <p:sp>
        <p:nvSpPr>
          <p:cNvPr id="12" name="TextBox 11"/>
          <p:cNvSpPr txBox="1"/>
          <p:nvPr/>
        </p:nvSpPr>
        <p:spPr>
          <a:xfrm>
            <a:off x="6051618" y="1640990"/>
            <a:ext cx="513806" cy="246221"/>
          </a:xfrm>
          <a:prstGeom prst="rect">
            <a:avLst/>
          </a:prstGeom>
          <a:noFill/>
        </p:spPr>
        <p:txBody>
          <a:bodyPr wrap="square" rtlCol="0">
            <a:spAutoFit/>
          </a:bodyPr>
          <a:lstStyle/>
          <a:p>
            <a:r>
              <a:rPr lang="en-US" sz="1000" dirty="0" smtClean="0"/>
              <a:t>2013</a:t>
            </a:r>
          </a:p>
        </p:txBody>
      </p:sp>
      <p:sp>
        <p:nvSpPr>
          <p:cNvPr id="13" name="TextBox 12"/>
          <p:cNvSpPr txBox="1"/>
          <p:nvPr/>
        </p:nvSpPr>
        <p:spPr>
          <a:xfrm>
            <a:off x="6308658" y="3437718"/>
            <a:ext cx="513806" cy="246221"/>
          </a:xfrm>
          <a:prstGeom prst="rect">
            <a:avLst/>
          </a:prstGeom>
          <a:noFill/>
        </p:spPr>
        <p:txBody>
          <a:bodyPr wrap="square" rtlCol="0">
            <a:spAutoFit/>
          </a:bodyPr>
          <a:lstStyle/>
          <a:p>
            <a:r>
              <a:rPr lang="en-US" sz="1000" dirty="0" smtClean="0"/>
              <a:t>36%</a:t>
            </a:r>
          </a:p>
        </p:txBody>
      </p:sp>
      <p:sp>
        <p:nvSpPr>
          <p:cNvPr id="14" name="TextBox 13"/>
          <p:cNvSpPr txBox="1"/>
          <p:nvPr/>
        </p:nvSpPr>
        <p:spPr>
          <a:xfrm>
            <a:off x="6311199" y="4236704"/>
            <a:ext cx="513806" cy="246221"/>
          </a:xfrm>
          <a:prstGeom prst="rect">
            <a:avLst/>
          </a:prstGeom>
          <a:noFill/>
        </p:spPr>
        <p:txBody>
          <a:bodyPr wrap="square" rtlCol="0">
            <a:spAutoFit/>
          </a:bodyPr>
          <a:lstStyle/>
          <a:p>
            <a:r>
              <a:rPr lang="en-US" sz="1000" dirty="0" smtClean="0"/>
              <a:t>24%</a:t>
            </a:r>
          </a:p>
        </p:txBody>
      </p:sp>
      <p:sp>
        <p:nvSpPr>
          <p:cNvPr id="15" name="TextBox 14"/>
          <p:cNvSpPr txBox="1"/>
          <p:nvPr/>
        </p:nvSpPr>
        <p:spPr>
          <a:xfrm>
            <a:off x="6339365" y="4648987"/>
            <a:ext cx="387531" cy="246221"/>
          </a:xfrm>
          <a:prstGeom prst="rect">
            <a:avLst/>
          </a:prstGeom>
          <a:noFill/>
        </p:spPr>
        <p:txBody>
          <a:bodyPr wrap="square" rtlCol="0">
            <a:spAutoFit/>
          </a:bodyPr>
          <a:lstStyle/>
          <a:p>
            <a:r>
              <a:rPr lang="en-US" sz="1000" dirty="0" smtClean="0"/>
              <a:t>1%</a:t>
            </a:r>
          </a:p>
        </p:txBody>
      </p:sp>
      <p:sp>
        <p:nvSpPr>
          <p:cNvPr id="16" name="TextBox 15"/>
          <p:cNvSpPr txBox="1"/>
          <p:nvPr/>
        </p:nvSpPr>
        <p:spPr>
          <a:xfrm>
            <a:off x="6349662" y="4836310"/>
            <a:ext cx="365759" cy="246221"/>
          </a:xfrm>
          <a:prstGeom prst="rect">
            <a:avLst/>
          </a:prstGeom>
          <a:noFill/>
        </p:spPr>
        <p:txBody>
          <a:bodyPr wrap="square" rtlCol="0">
            <a:spAutoFit/>
          </a:bodyPr>
          <a:lstStyle/>
          <a:p>
            <a:r>
              <a:rPr lang="en-US" sz="1000" dirty="0" smtClean="0"/>
              <a:t>6%</a:t>
            </a:r>
          </a:p>
        </p:txBody>
      </p:sp>
      <p:sp>
        <p:nvSpPr>
          <p:cNvPr id="17" name="TextBox 16"/>
          <p:cNvSpPr txBox="1"/>
          <p:nvPr/>
        </p:nvSpPr>
        <p:spPr>
          <a:xfrm>
            <a:off x="6351194" y="5002977"/>
            <a:ext cx="370115" cy="246221"/>
          </a:xfrm>
          <a:prstGeom prst="rect">
            <a:avLst/>
          </a:prstGeom>
          <a:noFill/>
        </p:spPr>
        <p:txBody>
          <a:bodyPr wrap="square" rtlCol="0">
            <a:spAutoFit/>
          </a:bodyPr>
          <a:lstStyle/>
          <a:p>
            <a:r>
              <a:rPr lang="en-US" sz="1000" dirty="0" smtClean="0"/>
              <a:t>7%</a:t>
            </a:r>
          </a:p>
        </p:txBody>
      </p:sp>
      <p:sp>
        <p:nvSpPr>
          <p:cNvPr id="18" name="TextBox 17"/>
          <p:cNvSpPr txBox="1"/>
          <p:nvPr/>
        </p:nvSpPr>
        <p:spPr>
          <a:xfrm>
            <a:off x="6288348" y="5210088"/>
            <a:ext cx="461547" cy="246221"/>
          </a:xfrm>
          <a:prstGeom prst="rect">
            <a:avLst/>
          </a:prstGeom>
          <a:noFill/>
        </p:spPr>
        <p:txBody>
          <a:bodyPr wrap="square" rtlCol="0">
            <a:spAutoFit/>
          </a:bodyPr>
          <a:lstStyle/>
          <a:p>
            <a:r>
              <a:rPr lang="en-US" sz="1000" dirty="0" smtClean="0"/>
              <a:t>11%</a:t>
            </a:r>
          </a:p>
        </p:txBody>
      </p:sp>
      <p:sp>
        <p:nvSpPr>
          <p:cNvPr id="19" name="TextBox 18"/>
          <p:cNvSpPr txBox="1"/>
          <p:nvPr/>
        </p:nvSpPr>
        <p:spPr>
          <a:xfrm>
            <a:off x="6295130" y="5514371"/>
            <a:ext cx="448499" cy="246221"/>
          </a:xfrm>
          <a:prstGeom prst="rect">
            <a:avLst/>
          </a:prstGeom>
          <a:noFill/>
        </p:spPr>
        <p:txBody>
          <a:bodyPr wrap="square" rtlCol="0">
            <a:spAutoFit/>
          </a:bodyPr>
          <a:lstStyle/>
          <a:p>
            <a:r>
              <a:rPr lang="en-US" sz="1000" dirty="0" smtClean="0"/>
              <a:t>15%</a:t>
            </a:r>
          </a:p>
        </p:txBody>
      </p:sp>
      <p:sp>
        <p:nvSpPr>
          <p:cNvPr id="20" name="TextBox 16"/>
          <p:cNvSpPr txBox="1"/>
          <p:nvPr/>
        </p:nvSpPr>
        <p:spPr>
          <a:xfrm>
            <a:off x="8252592" y="4411002"/>
            <a:ext cx="50509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22%</a:t>
            </a:r>
          </a:p>
        </p:txBody>
      </p:sp>
      <p:sp>
        <p:nvSpPr>
          <p:cNvPr id="21" name="TextBox 16"/>
          <p:cNvSpPr txBox="1"/>
          <p:nvPr/>
        </p:nvSpPr>
        <p:spPr>
          <a:xfrm>
            <a:off x="8292338" y="4765617"/>
            <a:ext cx="40882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4%</a:t>
            </a:r>
          </a:p>
        </p:txBody>
      </p:sp>
      <p:sp>
        <p:nvSpPr>
          <p:cNvPr id="22" name="TextBox 21"/>
          <p:cNvSpPr txBox="1"/>
          <p:nvPr/>
        </p:nvSpPr>
        <p:spPr>
          <a:xfrm>
            <a:off x="8290480" y="4964774"/>
            <a:ext cx="39576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6%</a:t>
            </a:r>
          </a:p>
        </p:txBody>
      </p:sp>
      <p:sp>
        <p:nvSpPr>
          <p:cNvPr id="23" name="TextBox 16"/>
          <p:cNvSpPr txBox="1"/>
          <p:nvPr/>
        </p:nvSpPr>
        <p:spPr>
          <a:xfrm>
            <a:off x="8289463" y="5151558"/>
            <a:ext cx="39779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5%</a:t>
            </a:r>
          </a:p>
        </p:txBody>
      </p:sp>
      <p:sp>
        <p:nvSpPr>
          <p:cNvPr id="24" name="TextBox 16"/>
          <p:cNvSpPr txBox="1"/>
          <p:nvPr/>
        </p:nvSpPr>
        <p:spPr>
          <a:xfrm>
            <a:off x="8285695" y="5394646"/>
            <a:ext cx="51697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7%</a:t>
            </a:r>
          </a:p>
        </p:txBody>
      </p:sp>
      <p:sp>
        <p:nvSpPr>
          <p:cNvPr id="25" name="TextBox 16"/>
          <p:cNvSpPr txBox="1"/>
          <p:nvPr/>
        </p:nvSpPr>
        <p:spPr>
          <a:xfrm>
            <a:off x="8296713" y="5637300"/>
            <a:ext cx="49877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8%</a:t>
            </a:r>
          </a:p>
        </p:txBody>
      </p:sp>
      <p:sp>
        <p:nvSpPr>
          <p:cNvPr id="27" name="TextBox 16"/>
          <p:cNvSpPr txBox="1"/>
          <p:nvPr/>
        </p:nvSpPr>
        <p:spPr>
          <a:xfrm>
            <a:off x="8273427" y="2897882"/>
            <a:ext cx="50509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48%</a:t>
            </a:r>
          </a:p>
        </p:txBody>
      </p:sp>
      <p:cxnSp>
        <p:nvCxnSpPr>
          <p:cNvPr id="29" name="Straight Connector 28"/>
          <p:cNvCxnSpPr/>
          <p:nvPr/>
        </p:nvCxnSpPr>
        <p:spPr>
          <a:xfrm flipV="1">
            <a:off x="6308521" y="1865313"/>
            <a:ext cx="2859" cy="40359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8523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 xmlns:p14="http://schemas.microsoft.com/office/powerpoint/2010/main" val="3446814743"/>
              </p:ext>
            </p:extLst>
          </p:nvPr>
        </p:nvGraphicFramePr>
        <p:xfrm>
          <a:off x="633498" y="1626223"/>
          <a:ext cx="7985960" cy="458987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smtClean="0"/>
              <a:t>U.S. Shale Play Volume Growth</a:t>
            </a:r>
            <a:endParaRPr lang="en-US" dirty="0"/>
          </a:p>
        </p:txBody>
      </p:sp>
      <p:sp>
        <p:nvSpPr>
          <p:cNvPr id="9" name="Slide Number Placeholder 8"/>
          <p:cNvSpPr>
            <a:spLocks noGrp="1"/>
          </p:cNvSpPr>
          <p:nvPr>
            <p:ph type="sldNum" sz="quarter" idx="12"/>
          </p:nvPr>
        </p:nvSpPr>
        <p:spPr/>
        <p:txBody>
          <a:bodyPr/>
          <a:lstStyle/>
          <a:p>
            <a:fld id="{01766B77-F3E3-4BC5-9985-970F35FEDE15}" type="slidenum">
              <a:rPr lang="en-US" smtClean="0"/>
              <a:pPr/>
              <a:t>12</a:t>
            </a:fld>
            <a:endParaRPr lang="en-US" dirty="0"/>
          </a:p>
        </p:txBody>
      </p:sp>
      <p:grpSp>
        <p:nvGrpSpPr>
          <p:cNvPr id="2" name="Group 7"/>
          <p:cNvGrpSpPr/>
          <p:nvPr/>
        </p:nvGrpSpPr>
        <p:grpSpPr>
          <a:xfrm>
            <a:off x="562375" y="1188335"/>
            <a:ext cx="7991856" cy="402336"/>
            <a:chOff x="583279" y="1165123"/>
            <a:chExt cx="7991856" cy="402336"/>
          </a:xfrm>
        </p:grpSpPr>
        <p:sp>
          <p:nvSpPr>
            <p:cNvPr id="6" name="Rectangle 5"/>
            <p:cNvSpPr/>
            <p:nvPr/>
          </p:nvSpPr>
          <p:spPr>
            <a:xfrm>
              <a:off x="619919" y="1192555"/>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The Marcellus Shale is the largest producing gas field in North America </a:t>
              </a:r>
              <a:endParaRPr lang="en-US" sz="1600" b="1" dirty="0">
                <a:solidFill>
                  <a:schemeClr val="bg1"/>
                </a:solidFill>
              </a:endParaRPr>
            </a:p>
          </p:txBody>
        </p:sp>
        <p:sp>
          <p:nvSpPr>
            <p:cNvPr id="7" name="Rectangle 6"/>
            <p:cNvSpPr/>
            <p:nvPr/>
          </p:nvSpPr>
          <p:spPr>
            <a:xfrm>
              <a:off x="583279" y="1165123"/>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3868412" y="3438525"/>
            <a:ext cx="694063" cy="276999"/>
          </a:xfrm>
          <a:prstGeom prst="rect">
            <a:avLst/>
          </a:prstGeom>
          <a:noFill/>
        </p:spPr>
        <p:txBody>
          <a:bodyPr wrap="square" rtlCol="0">
            <a:spAutoFit/>
          </a:bodyPr>
          <a:lstStyle/>
          <a:p>
            <a:r>
              <a:rPr lang="en-US" sz="1200" dirty="0" smtClean="0"/>
              <a:t>Barnett</a:t>
            </a:r>
            <a:endParaRPr lang="en-US" sz="1200" dirty="0"/>
          </a:p>
        </p:txBody>
      </p:sp>
      <p:sp>
        <p:nvSpPr>
          <p:cNvPr id="12" name="TextBox 11"/>
          <p:cNvSpPr txBox="1"/>
          <p:nvPr/>
        </p:nvSpPr>
        <p:spPr>
          <a:xfrm>
            <a:off x="5299481" y="2597148"/>
            <a:ext cx="1092507" cy="276999"/>
          </a:xfrm>
          <a:prstGeom prst="rect">
            <a:avLst/>
          </a:prstGeom>
          <a:noFill/>
        </p:spPr>
        <p:txBody>
          <a:bodyPr wrap="square" rtlCol="0">
            <a:spAutoFit/>
          </a:bodyPr>
          <a:lstStyle/>
          <a:p>
            <a:r>
              <a:rPr lang="en-US" sz="1200" dirty="0" smtClean="0"/>
              <a:t>Haynesville</a:t>
            </a:r>
            <a:endParaRPr lang="en-US" sz="1200" dirty="0"/>
          </a:p>
        </p:txBody>
      </p:sp>
      <p:sp>
        <p:nvSpPr>
          <p:cNvPr id="13" name="TextBox 12"/>
          <p:cNvSpPr txBox="1"/>
          <p:nvPr/>
        </p:nvSpPr>
        <p:spPr>
          <a:xfrm>
            <a:off x="7326376" y="1696036"/>
            <a:ext cx="1089135" cy="338554"/>
          </a:xfrm>
          <a:prstGeom prst="rect">
            <a:avLst/>
          </a:prstGeom>
          <a:noFill/>
          <a:ln w="3175">
            <a:noFill/>
          </a:ln>
        </p:spPr>
        <p:txBody>
          <a:bodyPr wrap="square" rtlCol="0">
            <a:spAutoFit/>
          </a:bodyPr>
          <a:lstStyle/>
          <a:p>
            <a:r>
              <a:rPr lang="en-US" sz="1600" dirty="0" smtClean="0"/>
              <a:t>Marcellus</a:t>
            </a:r>
            <a:endParaRPr lang="en-US" sz="1600" dirty="0"/>
          </a:p>
        </p:txBody>
      </p:sp>
      <p:sp>
        <p:nvSpPr>
          <p:cNvPr id="15" name="Right Arrow 14"/>
          <p:cNvSpPr/>
          <p:nvPr/>
        </p:nvSpPr>
        <p:spPr>
          <a:xfrm rot="18345421">
            <a:off x="6404316" y="3157365"/>
            <a:ext cx="2474933" cy="293938"/>
          </a:xfrm>
          <a:prstGeom prst="rightArrow">
            <a:avLst/>
          </a:prstGeom>
          <a:solidFill>
            <a:schemeClr val="tx2">
              <a:alpha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0"/>
          <p:cNvSpPr txBox="1"/>
          <p:nvPr/>
        </p:nvSpPr>
        <p:spPr>
          <a:xfrm>
            <a:off x="3927135" y="6171268"/>
            <a:ext cx="385784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dirty="0" smtClean="0">
                <a:solidFill>
                  <a:schemeClr val="bg1">
                    <a:lumMod val="50000"/>
                  </a:schemeClr>
                </a:solidFill>
              </a:rPr>
              <a:t>Sources: LCI Energy Insight gross withdrawal estimates as of January 2013 and converted to dry gas estimates with EIA-calculated average gross-to-dry shrinkage factors by state and/or shale play.</a:t>
            </a:r>
          </a:p>
        </p:txBody>
      </p:sp>
      <p:sp>
        <p:nvSpPr>
          <p:cNvPr id="17" name="TextBox 10"/>
          <p:cNvSpPr txBox="1"/>
          <p:nvPr/>
        </p:nvSpPr>
        <p:spPr>
          <a:xfrm>
            <a:off x="5845735" y="4851400"/>
            <a:ext cx="95366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Woodford</a:t>
            </a:r>
            <a:endParaRPr lang="en-US" sz="1200" dirty="0"/>
          </a:p>
        </p:txBody>
      </p:sp>
      <p:sp>
        <p:nvSpPr>
          <p:cNvPr id="18" name="TextBox 10"/>
          <p:cNvSpPr txBox="1"/>
          <p:nvPr/>
        </p:nvSpPr>
        <p:spPr>
          <a:xfrm>
            <a:off x="7488924" y="4471332"/>
            <a:ext cx="11155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Eagle Ford</a:t>
            </a:r>
            <a:endParaRPr lang="en-US" sz="1200" dirty="0"/>
          </a:p>
        </p:txBody>
      </p:sp>
      <p:sp>
        <p:nvSpPr>
          <p:cNvPr id="19" name="TextBox 18"/>
          <p:cNvSpPr txBox="1"/>
          <p:nvPr/>
        </p:nvSpPr>
        <p:spPr>
          <a:xfrm>
            <a:off x="7584194" y="5310069"/>
            <a:ext cx="746625" cy="276999"/>
          </a:xfrm>
          <a:prstGeom prst="rect">
            <a:avLst/>
          </a:prstGeom>
          <a:noFill/>
        </p:spPr>
        <p:txBody>
          <a:bodyPr wrap="square" rtlCol="0">
            <a:spAutoFit/>
          </a:bodyPr>
          <a:lstStyle/>
          <a:p>
            <a:r>
              <a:rPr lang="en-US" sz="1200" dirty="0" smtClean="0"/>
              <a:t>Bakken </a:t>
            </a:r>
            <a:endParaRPr lang="en-US" sz="1200" dirty="0"/>
          </a:p>
        </p:txBody>
      </p:sp>
      <p:sp>
        <p:nvSpPr>
          <p:cNvPr id="20" name="Rectangle 19"/>
          <p:cNvSpPr/>
          <p:nvPr/>
        </p:nvSpPr>
        <p:spPr>
          <a:xfrm>
            <a:off x="350371" y="1767841"/>
            <a:ext cx="239582" cy="4145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400" dirty="0">
                <a:solidFill>
                  <a:prstClr val="white"/>
                </a:solidFill>
                <a:latin typeface="helvetica" pitchFamily="34" charset="0"/>
                <a:cs typeface="helvetica" pitchFamily="34" charset="0"/>
              </a:rPr>
              <a:t>Billion cubic feet per </a:t>
            </a:r>
            <a:r>
              <a:rPr lang="en-US" sz="1400" dirty="0" smtClean="0">
                <a:solidFill>
                  <a:prstClr val="white"/>
                </a:solidFill>
                <a:latin typeface="helvetica" pitchFamily="34" charset="0"/>
                <a:cs typeface="helvetica" pitchFamily="34" charset="0"/>
              </a:rPr>
              <a:t>day</a:t>
            </a:r>
            <a:endParaRPr lang="en-US" sz="1400" dirty="0">
              <a:solidFill>
                <a:prstClr val="white"/>
              </a:solidFill>
            </a:endParaRPr>
          </a:p>
        </p:txBody>
      </p:sp>
    </p:spTree>
    <p:extLst>
      <p:ext uri="{BB962C8B-B14F-4D97-AF65-F5344CB8AC3E}">
        <p14:creationId xmlns="" xmlns:p14="http://schemas.microsoft.com/office/powerpoint/2010/main" val="62543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1" y="915955"/>
            <a:ext cx="8686799" cy="5285772"/>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World LNG Prices-January 2013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6BAB561-1A6C-4BB6-95E6-0D9803060E56}" type="slidenum">
              <a:rPr lang="en-US" smtClean="0">
                <a:solidFill>
                  <a:srgbClr val="003D79"/>
                </a:solidFill>
              </a:rPr>
              <a:pPr/>
              <a:t>14</a:t>
            </a:fld>
            <a:endParaRPr lang="en-US" dirty="0">
              <a:solidFill>
                <a:srgbClr val="003D79"/>
              </a:solidFill>
            </a:endParaRPr>
          </a:p>
        </p:txBody>
      </p:sp>
      <p:graphicFrame>
        <p:nvGraphicFramePr>
          <p:cNvPr id="6" name="Chart 5"/>
          <p:cNvGraphicFramePr/>
          <p:nvPr/>
        </p:nvGraphicFramePr>
        <p:xfrm>
          <a:off x="228600" y="381000"/>
          <a:ext cx="86106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 </a:t>
            </a:r>
            <a:r>
              <a:rPr lang="en-US" dirty="0" err="1" smtClean="0"/>
              <a:t>Belvieu</a:t>
            </a:r>
            <a:r>
              <a:rPr lang="en-US" dirty="0" smtClean="0"/>
              <a:t> NGL Prices-$/gal.</a:t>
            </a:r>
            <a:endParaRPr lang="en-US" dirty="0"/>
          </a:p>
        </p:txBody>
      </p:sp>
      <p:graphicFrame>
        <p:nvGraphicFramePr>
          <p:cNvPr id="4" name="Chart 3"/>
          <p:cNvGraphicFramePr/>
          <p:nvPr/>
        </p:nvGraphicFramePr>
        <p:xfrm>
          <a:off x="457200" y="1371600"/>
          <a:ext cx="8096250" cy="4010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Domestic FRAC Spread</a:t>
            </a:r>
            <a:endParaRPr lang="en-US" dirty="0"/>
          </a:p>
        </p:txBody>
      </p:sp>
      <p:graphicFrame>
        <p:nvGraphicFramePr>
          <p:cNvPr id="11" name="Table 10"/>
          <p:cNvGraphicFramePr>
            <a:graphicFrameLocks noGrp="1"/>
          </p:cNvGraphicFramePr>
          <p:nvPr/>
        </p:nvGraphicFramePr>
        <p:xfrm>
          <a:off x="304800" y="1066800"/>
          <a:ext cx="8534400" cy="2286003"/>
        </p:xfrm>
        <a:graphic>
          <a:graphicData uri="http://schemas.openxmlformats.org/drawingml/2006/table">
            <a:tbl>
              <a:tblPr/>
              <a:tblGrid>
                <a:gridCol w="781964"/>
                <a:gridCol w="2028218"/>
                <a:gridCol w="1117964"/>
                <a:gridCol w="1008000"/>
                <a:gridCol w="1124073"/>
                <a:gridCol w="1246254"/>
                <a:gridCol w="1227927"/>
              </a:tblGrid>
              <a:tr h="209982">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gridSpan="2">
                  <a:txBody>
                    <a:bodyPr/>
                    <a:lstStyle/>
                    <a:p>
                      <a:pPr algn="ctr" fontAlgn="b"/>
                      <a:r>
                        <a:rPr lang="en-US" sz="1100" b="1" i="0" u="none" strike="noStrike">
                          <a:solidFill>
                            <a:srgbClr val="000000"/>
                          </a:solidFill>
                          <a:latin typeface="Calibri"/>
                        </a:rPr>
                        <a:t>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100" b="1" i="0" u="none" strike="noStrike">
                          <a:solidFill>
                            <a:srgbClr val="000000"/>
                          </a:solidFill>
                          <a:latin typeface="Calibri"/>
                        </a:rPr>
                        <a:t>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100" b="1" i="0" u="none" strike="noStrike">
                          <a:solidFill>
                            <a:srgbClr val="000000"/>
                          </a:solidFill>
                          <a:latin typeface="Calibri"/>
                        </a:rPr>
                        <a:t>Weighed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36579">
                <a:tc>
                  <a:txBody>
                    <a:bodyPr/>
                    <a:lstStyle/>
                    <a:p>
                      <a:pPr algn="l" fontAlgn="b"/>
                      <a:r>
                        <a:rPr lang="en-US" sz="1100" b="1" i="0" u="none" strike="noStrike">
                          <a:solidFill>
                            <a:srgbClr val="000000"/>
                          </a:solidFill>
                          <a:latin typeface="Calibri"/>
                        </a:rPr>
                        <a:t>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a:solidFill>
                            <a:srgbClr val="000000"/>
                          </a:solidFill>
                          <a:latin typeface="Calibri"/>
                        </a:rPr>
                        <a:t>Product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Cnts/gal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BTU/Gal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$/MMBTU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09982">
                <a:tc>
                  <a:txBody>
                    <a:bodyPr/>
                    <a:lstStyle/>
                    <a:p>
                      <a:pPr algn="ctr" fontAlgn="ctr"/>
                      <a:r>
                        <a:rPr lang="en-US" sz="1100" b="0" i="0" u="none" strike="noStrike">
                          <a:solidFill>
                            <a:srgbClr val="000000"/>
                          </a:solidFill>
                          <a:latin typeface="Calibri"/>
                        </a:rPr>
                        <a:t>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latin typeface="Calibri"/>
                        </a:rPr>
                        <a:t>Ethane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28.630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    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66,500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        1.81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982">
                <a:tc>
                  <a:txBody>
                    <a:bodyPr/>
                    <a:lstStyle/>
                    <a:p>
                      <a:pPr algn="ctr" fontAlgn="ctr"/>
                      <a:r>
                        <a:rPr lang="en-US" sz="11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Propane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94.380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0.94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90,900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10.38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2.91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982">
                <a:tc>
                  <a:txBody>
                    <a:bodyPr/>
                    <a:lstStyle/>
                    <a:p>
                      <a:pPr algn="ctr" fontAlgn="ctr"/>
                      <a:r>
                        <a:rPr lang="en-US" sz="11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Normal Butane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126.060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102,930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12.25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982">
                <a:tc>
                  <a:txBody>
                    <a:bodyPr/>
                    <a:lstStyle/>
                    <a:p>
                      <a:pPr algn="ctr" fontAlgn="ctr"/>
                      <a:r>
                        <a:rPr lang="en-US" sz="11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Isobutane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126.560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98,935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12.79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0.77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982">
                <a:tc>
                  <a:txBody>
                    <a:bodyPr/>
                    <a:lstStyle/>
                    <a:p>
                      <a:pPr algn="ctr" fontAlgn="ctr"/>
                      <a:r>
                        <a:rPr lang="en-US" sz="1100" b="0"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Natural Gasoline</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205.000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    2.05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110,100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18.62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        2.42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982">
                <a:tc>
                  <a:txBody>
                    <a:bodyPr/>
                    <a:lstStyle/>
                    <a:p>
                      <a:pPr algn="ctr" fontAlgn="ctr"/>
                      <a:r>
                        <a:rPr lang="en-US" sz="11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latin typeface="Calibri"/>
                        </a:rPr>
                        <a:t> $        9.25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568">
                <a:tc>
                  <a:txBody>
                    <a:bodyPr/>
                    <a:lstStyle/>
                    <a:p>
                      <a:pPr algn="l"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US" sz="1100" b="0" i="0" u="none" strike="noStrike">
                          <a:solidFill>
                            <a:srgbClr val="000000"/>
                          </a:solidFill>
                          <a:latin typeface="Calibri"/>
                        </a:rPr>
                        <a:t>Henry Hub 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100" b="0" i="0" u="none" strike="noStrike">
                          <a:solidFill>
                            <a:srgbClr val="000000"/>
                          </a:solidFill>
                          <a:latin typeface="Calibri"/>
                        </a:rPr>
                        <a:t> $        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982">
                <a:tc>
                  <a:txBody>
                    <a:bodyPr/>
                    <a:lstStyle/>
                    <a:p>
                      <a:pPr algn="l"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1" i="0" u="none" strike="noStrike">
                          <a:solidFill>
                            <a:srgbClr val="000000"/>
                          </a:solidFill>
                          <a:latin typeface="Calibri"/>
                        </a:rPr>
                        <a:t> Frac Spread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100" b="1" i="0" u="none" strike="noStrike" dirty="0">
                          <a:solidFill>
                            <a:srgbClr val="000000"/>
                          </a:solidFill>
                          <a:latin typeface="Calibri"/>
                        </a:rPr>
                        <a:t> $        5.12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4" name="Chart 13"/>
          <p:cNvGraphicFramePr/>
          <p:nvPr/>
        </p:nvGraphicFramePr>
        <p:xfrm>
          <a:off x="381000" y="3429000"/>
          <a:ext cx="8458200" cy="2800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International FRAC Spread*</a:t>
            </a:r>
            <a:endParaRPr lang="en-US" dirty="0"/>
          </a:p>
        </p:txBody>
      </p:sp>
      <p:graphicFrame>
        <p:nvGraphicFramePr>
          <p:cNvPr id="14" name="Chart 13"/>
          <p:cNvGraphicFramePr/>
          <p:nvPr/>
        </p:nvGraphicFramePr>
        <p:xfrm>
          <a:off x="304800" y="3429000"/>
          <a:ext cx="85344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304800" y="990601"/>
          <a:ext cx="8610598" cy="2362199"/>
        </p:xfrm>
        <a:graphic>
          <a:graphicData uri="http://schemas.openxmlformats.org/drawingml/2006/table">
            <a:tbl>
              <a:tblPr/>
              <a:tblGrid>
                <a:gridCol w="788944"/>
                <a:gridCol w="2046326"/>
                <a:gridCol w="1127946"/>
                <a:gridCol w="1017000"/>
                <a:gridCol w="1134110"/>
                <a:gridCol w="1257382"/>
                <a:gridCol w="1238890"/>
              </a:tblGrid>
              <a:tr h="216981">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gridSpan="2">
                  <a:txBody>
                    <a:bodyPr/>
                    <a:lstStyle/>
                    <a:p>
                      <a:pPr algn="ctr" fontAlgn="b"/>
                      <a:r>
                        <a:rPr lang="en-US" sz="1100" b="1" i="0" u="none" strike="noStrike">
                          <a:solidFill>
                            <a:srgbClr val="000000"/>
                          </a:solidFill>
                          <a:latin typeface="Calibri"/>
                        </a:rPr>
                        <a:t>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100" b="1" i="0" u="none" strike="noStrike">
                          <a:solidFill>
                            <a:srgbClr val="000000"/>
                          </a:solidFill>
                          <a:latin typeface="Calibri"/>
                        </a:rPr>
                        <a:t>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100" b="1" i="0" u="none" strike="noStrike">
                          <a:solidFill>
                            <a:srgbClr val="000000"/>
                          </a:solidFill>
                          <a:latin typeface="Calibri"/>
                        </a:rPr>
                        <a:t>Weighed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44465">
                <a:tc>
                  <a:txBody>
                    <a:bodyPr/>
                    <a:lstStyle/>
                    <a:p>
                      <a:pPr algn="l" fontAlgn="b"/>
                      <a:r>
                        <a:rPr lang="en-US" sz="1100" b="1" i="0" u="none" strike="noStrike">
                          <a:solidFill>
                            <a:srgbClr val="000000"/>
                          </a:solidFill>
                          <a:latin typeface="Calibri"/>
                        </a:rPr>
                        <a:t>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a:solidFill>
                            <a:srgbClr val="000000"/>
                          </a:solidFill>
                          <a:latin typeface="Calibri"/>
                        </a:rPr>
                        <a:t>Product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Cnts/gal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BTU/Gal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$/MMBTU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16981">
                <a:tc>
                  <a:txBody>
                    <a:bodyPr/>
                    <a:lstStyle/>
                    <a:p>
                      <a:pPr algn="ctr" fontAlgn="ctr"/>
                      <a:r>
                        <a:rPr lang="en-US" sz="1100" b="0" i="0" u="none" strike="noStrike">
                          <a:solidFill>
                            <a:srgbClr val="000000"/>
                          </a:solidFill>
                          <a:latin typeface="Calibri"/>
                        </a:rPr>
                        <a:t>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latin typeface="Calibri"/>
                        </a:rPr>
                        <a:t>Ethane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28.630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    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66,500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Calibri"/>
                        </a:rPr>
                        <a:t> $        1.81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6981">
                <a:tc>
                  <a:txBody>
                    <a:bodyPr/>
                    <a:lstStyle/>
                    <a:p>
                      <a:pPr algn="ctr" fontAlgn="ctr"/>
                      <a:r>
                        <a:rPr lang="en-US" sz="11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Propane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latin typeface="Calibri"/>
                        </a:rPr>
                        <a:t>  </a:t>
                      </a:r>
                      <a:r>
                        <a:rPr lang="en-US" sz="1100" b="1" i="0" u="none" strike="noStrike" dirty="0">
                          <a:solidFill>
                            <a:srgbClr val="FF0000"/>
                          </a:solidFill>
                          <a:latin typeface="Calibri"/>
                        </a:rPr>
                        <a:t>139.380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90,900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15.33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4.29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6981">
                <a:tc>
                  <a:txBody>
                    <a:bodyPr/>
                    <a:lstStyle/>
                    <a:p>
                      <a:pPr algn="ctr" fontAlgn="ctr"/>
                      <a:r>
                        <a:rPr lang="en-US" sz="11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Normal Butane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FF0000"/>
                          </a:solidFill>
                          <a:latin typeface="Calibri"/>
                        </a:rPr>
                        <a:t>  168.060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102,930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16.33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6981">
                <a:tc>
                  <a:txBody>
                    <a:bodyPr/>
                    <a:lstStyle/>
                    <a:p>
                      <a:pPr algn="ctr" fontAlgn="ctr"/>
                      <a:r>
                        <a:rPr lang="en-US" sz="11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a:solidFill>
                            <a:srgbClr val="000000"/>
                          </a:solidFill>
                          <a:latin typeface="Calibri"/>
                        </a:rPr>
                        <a:t>Isobutane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FF0000"/>
                          </a:solidFill>
                          <a:latin typeface="Calibri"/>
                        </a:rPr>
                        <a:t>  168.560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98,935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17.04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latin typeface="Calibri"/>
                        </a:rPr>
                        <a:t> $        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6981">
                <a:tc>
                  <a:txBody>
                    <a:bodyPr/>
                    <a:lstStyle/>
                    <a:p>
                      <a:pPr algn="ctr" fontAlgn="ctr"/>
                      <a:r>
                        <a:rPr lang="en-US" sz="1100" b="0"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Natural Gasoline</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205.000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    2.05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110,100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18.62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        2.42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6981">
                <a:tc>
                  <a:txBody>
                    <a:bodyPr/>
                    <a:lstStyle/>
                    <a:p>
                      <a:pPr algn="ctr" fontAlgn="ctr"/>
                      <a:r>
                        <a:rPr lang="en-US" sz="11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latin typeface="Calibri"/>
                        </a:rPr>
                        <a:t> $     11.34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886">
                <a:tc>
                  <a:txBody>
                    <a:bodyPr/>
                    <a:lstStyle/>
                    <a:p>
                      <a:pPr algn="l"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US" sz="1100" b="0" i="0" u="none" strike="noStrike">
                          <a:solidFill>
                            <a:srgbClr val="000000"/>
                          </a:solidFill>
                          <a:latin typeface="Calibri"/>
                        </a:rPr>
                        <a:t>Henry Hub 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100" b="0" i="0" u="none" strike="noStrike">
                          <a:solidFill>
                            <a:srgbClr val="000000"/>
                          </a:solidFill>
                          <a:latin typeface="Calibri"/>
                        </a:rPr>
                        <a:t> $        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6981">
                <a:tc>
                  <a:txBody>
                    <a:bodyPr/>
                    <a:lstStyle/>
                    <a:p>
                      <a:pPr algn="l"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1" i="0" u="none" strike="noStrike">
                          <a:solidFill>
                            <a:srgbClr val="000000"/>
                          </a:solidFill>
                          <a:latin typeface="Calibri"/>
                        </a:rPr>
                        <a:t> Frac Spread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100" b="1" i="0" u="none" strike="noStrike" dirty="0">
                          <a:solidFill>
                            <a:srgbClr val="000000"/>
                          </a:solidFill>
                          <a:latin typeface="Calibri"/>
                        </a:rPr>
                        <a:t> $        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28600" y="5867400"/>
            <a:ext cx="6053965" cy="646331"/>
          </a:xfrm>
          <a:prstGeom prst="rect">
            <a:avLst/>
          </a:prstGeom>
          <a:noFill/>
        </p:spPr>
        <p:txBody>
          <a:bodyPr wrap="none" rtlCol="0">
            <a:spAutoFit/>
          </a:bodyPr>
          <a:lstStyle/>
          <a:p>
            <a:pPr>
              <a:buFont typeface="Arial" charset="0"/>
              <a:buChar char="•"/>
            </a:pPr>
            <a:r>
              <a:rPr lang="en-US" dirty="0" smtClean="0"/>
              <a:t>Avg. NW Europe, Japanese Propane and Butane Prices</a:t>
            </a:r>
          </a:p>
          <a:p>
            <a:pPr>
              <a:buFont typeface="Arial" charset="0"/>
              <a:buChar cha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Enormous Growth in Liberty Processing Volumes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6BAB561-1A6C-4BB6-95E6-0D9803060E56}" type="slidenum">
              <a:rPr lang="en-US" smtClean="0">
                <a:solidFill>
                  <a:prstClr val="white"/>
                </a:solidFill>
              </a:rPr>
              <a:pPr/>
              <a:t>18</a:t>
            </a:fld>
            <a:endParaRPr lang="en-US" dirty="0">
              <a:solidFill>
                <a:prstClr val="white"/>
              </a:solidFill>
            </a:endParaRPr>
          </a:p>
        </p:txBody>
      </p:sp>
      <p:sp>
        <p:nvSpPr>
          <p:cNvPr id="6" name="Rectangle 5"/>
          <p:cNvSpPr/>
          <p:nvPr/>
        </p:nvSpPr>
        <p:spPr>
          <a:xfrm>
            <a:off x="569502" y="2343103"/>
            <a:ext cx="239582" cy="3621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200" dirty="0" smtClean="0">
                <a:solidFill>
                  <a:prstClr val="white"/>
                </a:solidFill>
                <a:latin typeface="helvetica" pitchFamily="34" charset="0"/>
                <a:cs typeface="helvetica" pitchFamily="34" charset="0"/>
              </a:rPr>
              <a:t>Million cubic feet per day</a:t>
            </a:r>
            <a:endParaRPr lang="en-US" sz="1200" dirty="0">
              <a:solidFill>
                <a:prstClr val="white"/>
              </a:solidFill>
            </a:endParaRPr>
          </a:p>
        </p:txBody>
      </p:sp>
      <p:grpSp>
        <p:nvGrpSpPr>
          <p:cNvPr id="3" name="Group 7"/>
          <p:cNvGrpSpPr/>
          <p:nvPr/>
        </p:nvGrpSpPr>
        <p:grpSpPr>
          <a:xfrm>
            <a:off x="560572" y="1248683"/>
            <a:ext cx="7991856" cy="550976"/>
            <a:chOff x="583279" y="1165122"/>
            <a:chExt cx="7991856" cy="402336"/>
          </a:xfrm>
        </p:grpSpPr>
        <p:sp>
          <p:nvSpPr>
            <p:cNvPr id="9" name="Rectangle 8"/>
            <p:cNvSpPr/>
            <p:nvPr/>
          </p:nvSpPr>
          <p:spPr>
            <a:xfrm>
              <a:off x="619919" y="1192555"/>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prstClr val="white"/>
                  </a:solidFill>
                  <a:cs typeface="Arial" pitchFamily="34" charset="0"/>
                </a:rPr>
                <a:t>Liberty volumes to double in 2013 and grow significantly in the future</a:t>
              </a:r>
              <a:endParaRPr lang="en-US" b="1" dirty="0">
                <a:solidFill>
                  <a:prstClr val="white"/>
                </a:solidFill>
                <a:cs typeface="Arial" pitchFamily="34" charset="0"/>
              </a:endParaRPr>
            </a:p>
          </p:txBody>
        </p:sp>
        <p:sp>
          <p:nvSpPr>
            <p:cNvPr id="10" name="Rectangle 9"/>
            <p:cNvSpPr/>
            <p:nvPr/>
          </p:nvSpPr>
          <p:spPr>
            <a:xfrm>
              <a:off x="583279" y="1165122"/>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20" name="Chart 19"/>
          <p:cNvGraphicFramePr/>
          <p:nvPr/>
        </p:nvGraphicFramePr>
        <p:xfrm>
          <a:off x="809084" y="1882327"/>
          <a:ext cx="7728552" cy="4381242"/>
        </p:xfrm>
        <a:graphic>
          <a:graphicData uri="http://schemas.openxmlformats.org/drawingml/2006/chart">
            <c:chart xmlns:c="http://schemas.openxmlformats.org/drawingml/2006/chart" xmlns:r="http://schemas.openxmlformats.org/officeDocument/2006/relationships" r:id="rId2"/>
          </a:graphicData>
        </a:graphic>
      </p:graphicFrame>
      <p:sp>
        <p:nvSpPr>
          <p:cNvPr id="21" name="Right Arrow 20"/>
          <p:cNvSpPr/>
          <p:nvPr/>
        </p:nvSpPr>
        <p:spPr>
          <a:xfrm rot="18885281">
            <a:off x="5611093" y="3574917"/>
            <a:ext cx="2936232" cy="328751"/>
          </a:xfrm>
          <a:prstGeom prst="rightArrow">
            <a:avLst/>
          </a:prstGeom>
          <a:solidFill>
            <a:srgbClr val="D755AC"/>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4349790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Processing Capacity Additions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6BAB561-1A6C-4BB6-95E6-0D9803060E56}" type="slidenum">
              <a:rPr lang="en-US" smtClean="0">
                <a:solidFill>
                  <a:prstClr val="white"/>
                </a:solidFill>
              </a:rPr>
              <a:pPr/>
              <a:t>19</a:t>
            </a:fld>
            <a:endParaRPr lang="en-US" dirty="0">
              <a:solidFill>
                <a:prstClr val="white"/>
              </a:solidFill>
            </a:endParaRPr>
          </a:p>
        </p:txBody>
      </p:sp>
      <p:grpSp>
        <p:nvGrpSpPr>
          <p:cNvPr id="3" name="Group 7"/>
          <p:cNvGrpSpPr/>
          <p:nvPr/>
        </p:nvGrpSpPr>
        <p:grpSpPr>
          <a:xfrm>
            <a:off x="560572" y="1279680"/>
            <a:ext cx="7991856" cy="557868"/>
            <a:chOff x="583279" y="1353538"/>
            <a:chExt cx="7991856" cy="402336"/>
          </a:xfrm>
        </p:grpSpPr>
        <p:sp>
          <p:nvSpPr>
            <p:cNvPr id="9" name="Rectangle 8"/>
            <p:cNvSpPr/>
            <p:nvPr/>
          </p:nvSpPr>
          <p:spPr>
            <a:xfrm>
              <a:off x="619919" y="1380970"/>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smtClean="0">
                  <a:solidFill>
                    <a:prstClr val="white"/>
                  </a:solidFill>
                  <a:cs typeface="Arial" pitchFamily="34" charset="0"/>
                </a:rPr>
                <a:t>One-third of US new processing capacity is in Northeast</a:t>
              </a:r>
              <a:endParaRPr lang="en-US" sz="2000" b="1" dirty="0">
                <a:solidFill>
                  <a:prstClr val="white"/>
                </a:solidFill>
                <a:cs typeface="Arial" pitchFamily="34" charset="0"/>
              </a:endParaRPr>
            </a:p>
          </p:txBody>
        </p:sp>
        <p:sp>
          <p:nvSpPr>
            <p:cNvPr id="10" name="Rectangle 9"/>
            <p:cNvSpPr/>
            <p:nvPr/>
          </p:nvSpPr>
          <p:spPr>
            <a:xfrm>
              <a:off x="583279" y="1353538"/>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77154" name="Picture 2"/>
          <p:cNvPicPr>
            <a:picLocks noChangeAspect="1" noChangeArrowheads="1"/>
          </p:cNvPicPr>
          <p:nvPr/>
        </p:nvPicPr>
        <p:blipFill rotWithShape="1">
          <a:blip r:embed="rId2" cstate="print"/>
          <a:srcRect t="1795" b="-1"/>
          <a:stretch/>
        </p:blipFill>
        <p:spPr bwMode="auto">
          <a:xfrm>
            <a:off x="918574" y="1950720"/>
            <a:ext cx="7486650" cy="4119880"/>
          </a:xfrm>
          <a:prstGeom prst="rect">
            <a:avLst/>
          </a:prstGeom>
          <a:noFill/>
          <a:ln w="9525">
            <a:noFill/>
            <a:miter lim="800000"/>
            <a:headEnd/>
            <a:tailEnd/>
          </a:ln>
          <a:effectLst/>
        </p:spPr>
      </p:pic>
      <p:sp>
        <p:nvSpPr>
          <p:cNvPr id="8" name="Footer Placeholder 3"/>
          <p:cNvSpPr>
            <a:spLocks noGrp="1"/>
          </p:cNvSpPr>
          <p:nvPr>
            <p:ph type="ftr" sz="quarter" idx="11"/>
          </p:nvPr>
        </p:nvSpPr>
        <p:spPr>
          <a:xfrm>
            <a:off x="6648505" y="6070600"/>
            <a:ext cx="1756719" cy="182880"/>
          </a:xfrm>
        </p:spPr>
        <p:txBody>
          <a:bodyPr/>
          <a:lstStyle/>
          <a:p>
            <a:pPr algn="l"/>
            <a:r>
              <a:rPr lang="en-US" dirty="0" smtClean="0">
                <a:solidFill>
                  <a:prstClr val="white">
                    <a:lumMod val="50000"/>
                  </a:prstClr>
                </a:solidFill>
              </a:rPr>
              <a:t>RBN Energy – March 2013</a:t>
            </a:r>
            <a:endParaRPr lang="en-US" dirty="0">
              <a:solidFill>
                <a:prstClr val="white">
                  <a:lumMod val="50000"/>
                </a:prstClr>
              </a:solidFill>
            </a:endParaRPr>
          </a:p>
        </p:txBody>
      </p:sp>
    </p:spTree>
    <p:extLst>
      <p:ext uri="{BB962C8B-B14F-4D97-AF65-F5344CB8AC3E}">
        <p14:creationId xmlns="" xmlns:p14="http://schemas.microsoft.com/office/powerpoint/2010/main" val="36238852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Forward-Looking Statements</a:t>
            </a:r>
            <a:endParaRPr lang="en-US" dirty="0">
              <a:solidFill>
                <a:srgbClr val="FF0000"/>
              </a:solidFill>
            </a:endParaRPr>
          </a:p>
        </p:txBody>
      </p:sp>
      <p:sp>
        <p:nvSpPr>
          <p:cNvPr id="3" name="Content Placeholder 2"/>
          <p:cNvSpPr>
            <a:spLocks noGrp="1"/>
          </p:cNvSpPr>
          <p:nvPr>
            <p:ph idx="1"/>
          </p:nvPr>
        </p:nvSpPr>
        <p:spPr>
          <a:xfrm>
            <a:off x="477472" y="1367242"/>
            <a:ext cx="8196261" cy="5076668"/>
          </a:xfrm>
        </p:spPr>
        <p:txBody>
          <a:bodyPr/>
          <a:lstStyle/>
          <a:p>
            <a:pPr marL="0" indent="0">
              <a:buNone/>
            </a:pPr>
            <a:r>
              <a:rPr lang="en-US" sz="1000" b="0" dirty="0" smtClean="0">
                <a:solidFill>
                  <a:schemeClr val="tx1"/>
                </a:solidFill>
              </a:rPr>
              <a:t>This presentation contains forward-looking statements and information.  These forward-looking statements, which in many instances can be identified by words like “could,” “may,” “will,” “should,” “expects,” “plans,” “project,” “anticipates,” “believes,” “planned,” “proposed,”  “potential,” and other comparable words, regarding future or contemplated results, performance, transactions, or events, are based on MarkWest Energy Partners, L.P. (“MarkWest” and the “Partnership”) current information, expectations and beliefs, concerning future developments and their potential effects on MarkWest.  Although MarkWest believes that the expectations reflected in the forward-looking statements are reasonable, it can give no assurance that such expectations will prove to be correct, and actual results, performance, distributions, events or transactions could vary significantly from those expressed or implied in such statements and are subject to a number of uncertainties and risks.</a:t>
            </a:r>
          </a:p>
          <a:p>
            <a:pPr marL="0" indent="0">
              <a:buNone/>
            </a:pPr>
            <a:endParaRPr lang="en-US" sz="1000" b="0" dirty="0" smtClean="0">
              <a:solidFill>
                <a:schemeClr val="tx1"/>
              </a:solidFill>
            </a:endParaRPr>
          </a:p>
          <a:p>
            <a:pPr marL="0" indent="0">
              <a:buNone/>
            </a:pPr>
            <a:r>
              <a:rPr lang="en-US" sz="1000" b="0" dirty="0" smtClean="0">
                <a:solidFill>
                  <a:schemeClr val="tx1"/>
                </a:solidFill>
              </a:rPr>
              <a:t>Among the factors that could cause results to differ materially are those risks discussed in the periodic reports filed with the SEC, including MarkWest’s Annual Report on Form 10-K for the year ended December 31, 2012 and its Quarterly Report on Form 10-Q for the quarter ended June 30, 2013. You are urged to carefully review and consider the cautionary statements and other disclosures, including those under the heading “Risk Factors,” made in those documents.  If any of the uncertainties or risks develop into actual events or occurrences, or if underlying assumptions prove incorrect, it could cause actual results to vary significantly from those expressed in the presentation, and MarkWest’s business, financial condition, or results of operations could be materially adversely affected.  Key uncertainties and risks that may directly affect MarkWest’s performance, future growth, results of operations, and financial condition, include, but are not limited to:</a:t>
            </a:r>
          </a:p>
          <a:p>
            <a:pPr lvl="1">
              <a:spcBef>
                <a:spcPts val="300"/>
              </a:spcBef>
            </a:pPr>
            <a:r>
              <a:rPr lang="en-US" sz="1000" dirty="0" smtClean="0"/>
              <a:t>Fluctuations and volatility of natural gas, NGL products, and oil prices;</a:t>
            </a:r>
          </a:p>
          <a:p>
            <a:pPr lvl="1">
              <a:spcBef>
                <a:spcPts val="300"/>
              </a:spcBef>
            </a:pPr>
            <a:r>
              <a:rPr lang="en-US" sz="1000" dirty="0" smtClean="0"/>
              <a:t>A reduction in natural gas or refinery off-gas production which MarkWest gathers, transports, processes, and/or fractionates;</a:t>
            </a:r>
          </a:p>
          <a:p>
            <a:pPr lvl="1">
              <a:spcBef>
                <a:spcPts val="300"/>
              </a:spcBef>
            </a:pPr>
            <a:r>
              <a:rPr lang="en-US" sz="1000" dirty="0" smtClean="0"/>
              <a:t>A reduction in the demand for the products MarkWest produces and sells; </a:t>
            </a:r>
          </a:p>
          <a:p>
            <a:pPr lvl="1">
              <a:spcBef>
                <a:spcPts val="300"/>
              </a:spcBef>
            </a:pPr>
            <a:r>
              <a:rPr lang="en-US" sz="1000" dirty="0" smtClean="0"/>
              <a:t>Financial credit risks / failure of customers to satisfy payment or other obligations under MarkWest’s contracts;  </a:t>
            </a:r>
          </a:p>
          <a:p>
            <a:pPr lvl="1">
              <a:spcBef>
                <a:spcPts val="300"/>
              </a:spcBef>
            </a:pPr>
            <a:r>
              <a:rPr lang="en-US" sz="1000" dirty="0" smtClean="0"/>
              <a:t>Effects of MarkWest’s debt and other financial obligations, access to capital, or its future financial or operational flexibility or liquidity;</a:t>
            </a:r>
          </a:p>
          <a:p>
            <a:pPr lvl="1">
              <a:spcBef>
                <a:spcPts val="300"/>
              </a:spcBef>
            </a:pPr>
            <a:r>
              <a:rPr lang="en-US" sz="1000" dirty="0" smtClean="0"/>
              <a:t>Construction, procurement, and regulatory risks in our development projects;</a:t>
            </a:r>
          </a:p>
          <a:p>
            <a:pPr lvl="1">
              <a:spcBef>
                <a:spcPts val="300"/>
              </a:spcBef>
            </a:pPr>
            <a:r>
              <a:rPr lang="en-US" sz="1000" dirty="0" smtClean="0"/>
              <a:t>Hurricanes, fires, and other natural and accidental events impacting MarkWest’s operations, and adequate insurance coverage;</a:t>
            </a:r>
          </a:p>
          <a:p>
            <a:pPr lvl="1">
              <a:spcBef>
                <a:spcPts val="300"/>
              </a:spcBef>
            </a:pPr>
            <a:r>
              <a:rPr lang="en-US" sz="1000" dirty="0" smtClean="0"/>
              <a:t>Terrorist attacks directed at MarkWest facilities or related facilities;</a:t>
            </a:r>
          </a:p>
          <a:p>
            <a:pPr lvl="1">
              <a:spcBef>
                <a:spcPts val="300"/>
              </a:spcBef>
            </a:pPr>
            <a:r>
              <a:rPr lang="en-US" sz="1000" dirty="0" smtClean="0"/>
              <a:t>Changes in and impacts of laws and regulations affecting MarkWest operations and risk management strategy; and</a:t>
            </a:r>
          </a:p>
          <a:p>
            <a:pPr lvl="1">
              <a:spcBef>
                <a:spcPts val="300"/>
              </a:spcBef>
            </a:pPr>
            <a:r>
              <a:rPr lang="en-US" sz="1000" dirty="0" smtClean="0"/>
              <a:t>Failure to integrate recent or future acquisitions.</a:t>
            </a:r>
            <a:endParaRPr lang="en-US" sz="900" dirty="0"/>
          </a:p>
        </p:txBody>
      </p:sp>
      <p:sp>
        <p:nvSpPr>
          <p:cNvPr id="5" name="Slide Number Placeholder 4"/>
          <p:cNvSpPr>
            <a:spLocks noGrp="1"/>
          </p:cNvSpPr>
          <p:nvPr>
            <p:ph type="sldNum" sz="quarter" idx="12"/>
          </p:nvPr>
        </p:nvSpPr>
        <p:spPr/>
        <p:txBody>
          <a:bodyPr/>
          <a:lstStyle/>
          <a:p>
            <a:fld id="{01766B77-F3E3-4BC5-9985-970F35FEDE15}" type="slidenum">
              <a:rPr lang="en-US" smtClean="0"/>
              <a:pPr/>
              <a:t>2</a:t>
            </a:fld>
            <a:endParaRPr lang="en-US" dirty="0"/>
          </a:p>
        </p:txBody>
      </p:sp>
    </p:spTree>
    <p:extLst>
      <p:ext uri="{BB962C8B-B14F-4D97-AF65-F5344CB8AC3E}">
        <p14:creationId xmlns="" xmlns:p14="http://schemas.microsoft.com/office/powerpoint/2010/main" val="1947172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1"/>
          <p:cNvPicPr>
            <a:picLocks noChangeAspect="1" noChangeArrowheads="1"/>
          </p:cNvPicPr>
          <p:nvPr/>
        </p:nvPicPr>
        <p:blipFill>
          <a:blip r:embed="rId2" cstate="print"/>
          <a:srcRect/>
          <a:stretch>
            <a:fillRect/>
          </a:stretch>
        </p:blipFill>
        <p:spPr bwMode="auto">
          <a:xfrm>
            <a:off x="1495429" y="2081999"/>
            <a:ext cx="6134091" cy="404085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smtClean="0"/>
              <a:t>U.S. NGL Market Growth</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6BAB561-1A6C-4BB6-95E6-0D9803060E56}" type="slidenum">
              <a:rPr lang="en-US" smtClean="0">
                <a:solidFill>
                  <a:prstClr val="white"/>
                </a:solidFill>
              </a:rPr>
              <a:pPr/>
              <a:t>20</a:t>
            </a:fld>
            <a:endParaRPr lang="en-US" dirty="0">
              <a:solidFill>
                <a:prstClr val="white"/>
              </a:solidFill>
            </a:endParaRPr>
          </a:p>
        </p:txBody>
      </p:sp>
      <p:grpSp>
        <p:nvGrpSpPr>
          <p:cNvPr id="3" name="Group 7"/>
          <p:cNvGrpSpPr/>
          <p:nvPr/>
        </p:nvGrpSpPr>
        <p:grpSpPr>
          <a:xfrm>
            <a:off x="560572" y="1204205"/>
            <a:ext cx="7991856" cy="598686"/>
            <a:chOff x="583279" y="1165123"/>
            <a:chExt cx="7991856" cy="402336"/>
          </a:xfrm>
        </p:grpSpPr>
        <p:sp>
          <p:nvSpPr>
            <p:cNvPr id="9" name="Rectangle 8"/>
            <p:cNvSpPr/>
            <p:nvPr/>
          </p:nvSpPr>
          <p:spPr>
            <a:xfrm>
              <a:off x="619919" y="1192557"/>
              <a:ext cx="7918577" cy="347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smtClean="0">
                  <a:solidFill>
                    <a:prstClr val="white"/>
                  </a:solidFill>
                  <a:cs typeface="Arial" pitchFamily="34" charset="0"/>
                </a:rPr>
                <a:t>Domestic NGL Production to increase 50% by 2017</a:t>
              </a:r>
              <a:endParaRPr lang="en-US" sz="2000" b="1" dirty="0">
                <a:solidFill>
                  <a:prstClr val="white"/>
                </a:solidFill>
                <a:cs typeface="Arial" pitchFamily="34" charset="0"/>
              </a:endParaRPr>
            </a:p>
          </p:txBody>
        </p:sp>
        <p:sp>
          <p:nvSpPr>
            <p:cNvPr id="10" name="Rectangle 9"/>
            <p:cNvSpPr/>
            <p:nvPr/>
          </p:nvSpPr>
          <p:spPr>
            <a:xfrm>
              <a:off x="583279" y="1165123"/>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 name="Footer Placeholder 3"/>
          <p:cNvSpPr>
            <a:spLocks noGrp="1"/>
          </p:cNvSpPr>
          <p:nvPr>
            <p:ph type="ftr" sz="quarter" idx="11"/>
          </p:nvPr>
        </p:nvSpPr>
        <p:spPr>
          <a:xfrm>
            <a:off x="6117281" y="6162040"/>
            <a:ext cx="1756719" cy="182880"/>
          </a:xfrm>
        </p:spPr>
        <p:txBody>
          <a:bodyPr/>
          <a:lstStyle/>
          <a:p>
            <a:pPr algn="l"/>
            <a:r>
              <a:rPr lang="en-US" dirty="0" smtClean="0">
                <a:solidFill>
                  <a:prstClr val="white">
                    <a:lumMod val="50000"/>
                  </a:prstClr>
                </a:solidFill>
              </a:rPr>
              <a:t>RBN Energy – March 2013</a:t>
            </a:r>
            <a:endParaRPr lang="en-US" dirty="0">
              <a:solidFill>
                <a:prstClr val="white">
                  <a:lumMod val="50000"/>
                </a:prstClr>
              </a:solidFill>
            </a:endParaRPr>
          </a:p>
        </p:txBody>
      </p:sp>
      <p:sp>
        <p:nvSpPr>
          <p:cNvPr id="11" name="Right Arrow 10"/>
          <p:cNvSpPr/>
          <p:nvPr/>
        </p:nvSpPr>
        <p:spPr>
          <a:xfrm rot="19724388">
            <a:off x="4103066" y="3195484"/>
            <a:ext cx="3177402" cy="438583"/>
          </a:xfrm>
          <a:prstGeom prst="rightArrow">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02247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 NGL Production: Set for Liftoff</a:t>
            </a:r>
            <a:endParaRPr lang="en-US" dirty="0"/>
          </a:p>
        </p:txBody>
      </p:sp>
      <p:pic>
        <p:nvPicPr>
          <p:cNvPr id="4" name="Content Placeholder 10" descr="NE_NGL Production Recolor.PNG"/>
          <p:cNvPicPr>
            <a:picLocks noGrp="1" noChangeAspect="1"/>
          </p:cNvPicPr>
          <p:nvPr>
            <p:ph idx="1"/>
          </p:nvPr>
        </p:nvPicPr>
        <p:blipFill>
          <a:blip r:embed="rId2" cstate="print"/>
          <a:stretch>
            <a:fillRect/>
          </a:stretch>
        </p:blipFill>
        <p:spPr>
          <a:xfrm>
            <a:off x="1205116" y="1865313"/>
            <a:ext cx="6336402" cy="4146703"/>
          </a:xfrm>
          <a:ln>
            <a:noFill/>
          </a:ln>
        </p:spPr>
      </p:pic>
      <p:grpSp>
        <p:nvGrpSpPr>
          <p:cNvPr id="3" name="Group 8"/>
          <p:cNvGrpSpPr/>
          <p:nvPr/>
        </p:nvGrpSpPr>
        <p:grpSpPr>
          <a:xfrm>
            <a:off x="566547" y="1248280"/>
            <a:ext cx="7991856" cy="506989"/>
            <a:chOff x="583279" y="1165123"/>
            <a:chExt cx="7991856" cy="402336"/>
          </a:xfrm>
        </p:grpSpPr>
        <p:sp>
          <p:nvSpPr>
            <p:cNvPr id="8" name="Rectangle 7"/>
            <p:cNvSpPr/>
            <p:nvPr/>
          </p:nvSpPr>
          <p:spPr>
            <a:xfrm>
              <a:off x="619919" y="1192555"/>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NGL production forecasted to increase six fold by 2015</a:t>
              </a:r>
            </a:p>
          </p:txBody>
        </p:sp>
        <p:sp>
          <p:nvSpPr>
            <p:cNvPr id="9" name="Rectangle 8"/>
            <p:cNvSpPr/>
            <p:nvPr/>
          </p:nvSpPr>
          <p:spPr>
            <a:xfrm>
              <a:off x="583279" y="1165123"/>
              <a:ext cx="7991856" cy="402336"/>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ooter Placeholder 3"/>
          <p:cNvSpPr>
            <a:spLocks noGrp="1"/>
          </p:cNvSpPr>
          <p:nvPr>
            <p:ph type="ftr" sz="quarter" idx="11"/>
          </p:nvPr>
        </p:nvSpPr>
        <p:spPr>
          <a:xfrm>
            <a:off x="5380845" y="6140272"/>
            <a:ext cx="2353811" cy="182880"/>
          </a:xfrm>
        </p:spPr>
        <p:txBody>
          <a:bodyPr/>
          <a:lstStyle/>
          <a:p>
            <a:pPr algn="l"/>
            <a:r>
              <a:rPr lang="en-US" dirty="0" smtClean="0">
                <a:solidFill>
                  <a:prstClr val="white">
                    <a:lumMod val="50000"/>
                  </a:prstClr>
                </a:solidFill>
              </a:rPr>
              <a:t>RBN Energy/BENTEK – March 2013</a:t>
            </a:r>
            <a:endParaRPr lang="en-US" dirty="0">
              <a:solidFill>
                <a:prstClr val="white">
                  <a:lumMod val="50000"/>
                </a:prstClr>
              </a:solidFill>
            </a:endParaRPr>
          </a:p>
        </p:txBody>
      </p:sp>
      <p:sp>
        <p:nvSpPr>
          <p:cNvPr id="12" name="Slide Number Placeholder 4"/>
          <p:cNvSpPr>
            <a:spLocks noGrp="1"/>
          </p:cNvSpPr>
          <p:nvPr>
            <p:ph type="sldNum" sz="quarter" idx="12"/>
          </p:nvPr>
        </p:nvSpPr>
        <p:spPr>
          <a:xfrm>
            <a:off x="8571894" y="6329577"/>
            <a:ext cx="228600" cy="181349"/>
          </a:xfrm>
        </p:spPr>
        <p:txBody>
          <a:bodyPr/>
          <a:lstStyle/>
          <a:p>
            <a:fld id="{01766B77-F3E3-4BC5-9985-970F35FEDE15}" type="slidenum">
              <a:rPr lang="en-US" smtClean="0">
                <a:solidFill>
                  <a:prstClr val="white"/>
                </a:solidFill>
              </a:rPr>
              <a:pPr/>
              <a:t>21</a:t>
            </a:fld>
            <a:endParaRPr lang="en-US" dirty="0">
              <a:solidFill>
                <a:prstClr val="white"/>
              </a:solidFill>
            </a:endParaRPr>
          </a:p>
        </p:txBody>
      </p:sp>
    </p:spTree>
    <p:extLst>
      <p:ext uri="{BB962C8B-B14F-4D97-AF65-F5344CB8AC3E}">
        <p14:creationId xmlns="" xmlns:p14="http://schemas.microsoft.com/office/powerpoint/2010/main" val="527813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Marcellus &amp; Utica C2 Potential</a:t>
            </a:r>
            <a:endParaRPr lang="en-US" dirty="0">
              <a:solidFill>
                <a:srgbClr val="FF0000"/>
              </a:solidFill>
            </a:endParaRPr>
          </a:p>
        </p:txBody>
      </p:sp>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r="29006"/>
          <a:stretch/>
        </p:blipFill>
        <p:spPr>
          <a:xfrm>
            <a:off x="5336908" y="1908137"/>
            <a:ext cx="2579179" cy="3322046"/>
          </a:xfrm>
          <a:prstGeom prst="rect">
            <a:avLst/>
          </a:prstGeom>
        </p:spPr>
      </p:pic>
      <p:graphicFrame>
        <p:nvGraphicFramePr>
          <p:cNvPr id="4" name="Content Placeholder 3"/>
          <p:cNvGraphicFramePr>
            <a:graphicFrameLocks noGrp="1"/>
          </p:cNvGraphicFramePr>
          <p:nvPr>
            <p:ph idx="1"/>
            <p:extLst>
              <p:ext uri="{D42A27DB-BD31-4B8C-83A1-F6EECF244321}">
                <p14:modId xmlns="" xmlns:p14="http://schemas.microsoft.com/office/powerpoint/2010/main" val="3400461463"/>
              </p:ext>
            </p:extLst>
          </p:nvPr>
        </p:nvGraphicFramePr>
        <p:xfrm>
          <a:off x="687977" y="1613762"/>
          <a:ext cx="7742532" cy="456061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16772" y="1613762"/>
            <a:ext cx="239582" cy="43377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200" dirty="0" smtClean="0">
                <a:solidFill>
                  <a:prstClr val="white"/>
                </a:solidFill>
                <a:latin typeface="helvetica" pitchFamily="34" charset="0"/>
                <a:cs typeface="helvetica" pitchFamily="34" charset="0"/>
              </a:rPr>
              <a:t>MarkWest NE Processing Capacity MMcf/d</a:t>
            </a:r>
            <a:endParaRPr lang="en-US" sz="1200" dirty="0">
              <a:solidFill>
                <a:prstClr val="white"/>
              </a:solidFill>
            </a:endParaRPr>
          </a:p>
        </p:txBody>
      </p:sp>
      <p:sp>
        <p:nvSpPr>
          <p:cNvPr id="6" name="Rectangle 5"/>
          <p:cNvSpPr/>
          <p:nvPr/>
        </p:nvSpPr>
        <p:spPr>
          <a:xfrm rot="10800000">
            <a:off x="8567009" y="1613762"/>
            <a:ext cx="239582" cy="43377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200" dirty="0" smtClean="0">
                <a:solidFill>
                  <a:prstClr val="white"/>
                </a:solidFill>
                <a:latin typeface="helvetica" pitchFamily="34" charset="0"/>
                <a:cs typeface="helvetica" pitchFamily="34" charset="0"/>
              </a:rPr>
              <a:t>MarkWest NE C2 Production Potential (</a:t>
            </a:r>
            <a:r>
              <a:rPr lang="en-US" sz="1200" dirty="0" err="1" smtClean="0">
                <a:solidFill>
                  <a:prstClr val="white"/>
                </a:solidFill>
                <a:latin typeface="helvetica" pitchFamily="34" charset="0"/>
                <a:cs typeface="helvetica" pitchFamily="34" charset="0"/>
              </a:rPr>
              <a:t>MBbl</a:t>
            </a:r>
            <a:r>
              <a:rPr lang="en-US" sz="1200" dirty="0" smtClean="0">
                <a:solidFill>
                  <a:prstClr val="white"/>
                </a:solidFill>
                <a:latin typeface="helvetica" pitchFamily="34" charset="0"/>
                <a:cs typeface="helvetica" pitchFamily="34" charset="0"/>
              </a:rPr>
              <a:t>/d)</a:t>
            </a:r>
            <a:endParaRPr lang="en-US" sz="1200" dirty="0">
              <a:solidFill>
                <a:prstClr val="white"/>
              </a:solidFill>
            </a:endParaRPr>
          </a:p>
        </p:txBody>
      </p:sp>
      <p:sp>
        <p:nvSpPr>
          <p:cNvPr id="8" name="Slide Number Placeholder 4"/>
          <p:cNvSpPr txBox="1">
            <a:spLocks/>
          </p:cNvSpPr>
          <p:nvPr/>
        </p:nvSpPr>
        <p:spPr>
          <a:xfrm>
            <a:off x="8571894" y="6329577"/>
            <a:ext cx="228600" cy="181349"/>
          </a:xfrm>
          <a:prstGeom prst="rect">
            <a:avLst/>
          </a:prstGeom>
        </p:spPr>
        <p:txBody>
          <a:bodyPr vert="horz" lIns="0" tIns="0" rIns="0" bIns="0" rtlCol="0" anchor="t" anchorCtr="0"/>
          <a:lstStyle/>
          <a:p>
            <a:pPr algn="ctr">
              <a:defRPr/>
            </a:pPr>
            <a:fld id="{01766B77-F3E3-4BC5-9985-970F35FEDE15}" type="slidenum">
              <a:rPr lang="en-US" sz="1000" smtClean="0">
                <a:solidFill>
                  <a:prstClr val="white"/>
                </a:solidFill>
              </a:rPr>
              <a:pPr algn="ctr">
                <a:defRPr/>
              </a:pPr>
              <a:t>22</a:t>
            </a:fld>
            <a:endParaRPr lang="en-US" sz="1000" dirty="0">
              <a:solidFill>
                <a:prstClr val="white"/>
              </a:solidFill>
            </a:endParaRPr>
          </a:p>
        </p:txBody>
      </p:sp>
      <p:grpSp>
        <p:nvGrpSpPr>
          <p:cNvPr id="3" name="Group 2"/>
          <p:cNvGrpSpPr/>
          <p:nvPr/>
        </p:nvGrpSpPr>
        <p:grpSpPr>
          <a:xfrm>
            <a:off x="562375" y="1158417"/>
            <a:ext cx="7991856" cy="402336"/>
            <a:chOff x="562375" y="1062618"/>
            <a:chExt cx="7991856" cy="402336"/>
          </a:xfrm>
        </p:grpSpPr>
        <p:sp>
          <p:nvSpPr>
            <p:cNvPr id="9" name="Rectangle 8"/>
            <p:cNvSpPr/>
            <p:nvPr/>
          </p:nvSpPr>
          <p:spPr>
            <a:xfrm>
              <a:off x="599015" y="1089730"/>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latin typeface="helvetica"/>
                  <a:cs typeface="Arial" charset="0"/>
                </a:rPr>
                <a:t>Ethane Opportunity is Significant</a:t>
              </a:r>
              <a:endParaRPr lang="en-US" b="1" dirty="0">
                <a:solidFill>
                  <a:prstClr val="white"/>
                </a:solidFill>
              </a:endParaRPr>
            </a:p>
          </p:txBody>
        </p:sp>
        <p:sp>
          <p:nvSpPr>
            <p:cNvPr id="11" name="Rectangle 10"/>
            <p:cNvSpPr/>
            <p:nvPr/>
          </p:nvSpPr>
          <p:spPr>
            <a:xfrm>
              <a:off x="562375" y="1062618"/>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14324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Marcellus &amp; Utica Propane Plus Potential</a:t>
            </a:r>
            <a:endParaRPr lang="en-US" dirty="0"/>
          </a:p>
        </p:txBody>
      </p:sp>
      <p:graphicFrame>
        <p:nvGraphicFramePr>
          <p:cNvPr id="4" name="Content Placeholder 3"/>
          <p:cNvGraphicFramePr>
            <a:graphicFrameLocks noGrp="1"/>
          </p:cNvGraphicFramePr>
          <p:nvPr>
            <p:ph idx="1"/>
          </p:nvPr>
        </p:nvGraphicFramePr>
        <p:xfrm>
          <a:off x="600075" y="1520349"/>
          <a:ext cx="7830433" cy="479978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99440" y="1618802"/>
            <a:ext cx="239582" cy="43377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200" dirty="0" smtClean="0">
                <a:solidFill>
                  <a:prstClr val="white"/>
                </a:solidFill>
                <a:latin typeface="helvetica" pitchFamily="34" charset="0"/>
                <a:cs typeface="helvetica" pitchFamily="34" charset="0"/>
              </a:rPr>
              <a:t>MarkWest NE Processing Capacity MMcf/d</a:t>
            </a:r>
            <a:endParaRPr lang="en-US" sz="1200" dirty="0">
              <a:solidFill>
                <a:prstClr val="white"/>
              </a:solidFill>
            </a:endParaRPr>
          </a:p>
        </p:txBody>
      </p:sp>
      <p:sp>
        <p:nvSpPr>
          <p:cNvPr id="6" name="Rectangle 5"/>
          <p:cNvSpPr/>
          <p:nvPr/>
        </p:nvSpPr>
        <p:spPr>
          <a:xfrm rot="10800000">
            <a:off x="8597900" y="1520349"/>
            <a:ext cx="239582" cy="43377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200"/>
              </a:lnSpc>
            </a:pPr>
            <a:r>
              <a:rPr lang="en-US" sz="1200" dirty="0" smtClean="0">
                <a:solidFill>
                  <a:prstClr val="white"/>
                </a:solidFill>
                <a:latin typeface="helvetica" pitchFamily="34" charset="0"/>
                <a:cs typeface="helvetica" pitchFamily="34" charset="0"/>
              </a:rPr>
              <a:t>MarkWest NE C3+ Production Potential (</a:t>
            </a:r>
            <a:r>
              <a:rPr lang="en-US" sz="1200" dirty="0" err="1" smtClean="0">
                <a:solidFill>
                  <a:prstClr val="white"/>
                </a:solidFill>
                <a:latin typeface="helvetica" pitchFamily="34" charset="0"/>
                <a:cs typeface="helvetica" pitchFamily="34" charset="0"/>
              </a:rPr>
              <a:t>MBbl</a:t>
            </a:r>
            <a:r>
              <a:rPr lang="en-US" sz="1200" dirty="0" smtClean="0">
                <a:solidFill>
                  <a:prstClr val="white"/>
                </a:solidFill>
                <a:latin typeface="helvetica" pitchFamily="34" charset="0"/>
                <a:cs typeface="helvetica" pitchFamily="34" charset="0"/>
              </a:rPr>
              <a:t>/d)</a:t>
            </a:r>
            <a:endParaRPr lang="en-US" sz="1200" dirty="0">
              <a:solidFill>
                <a:prstClr val="white"/>
              </a:solidFill>
            </a:endParaRPr>
          </a:p>
        </p:txBody>
      </p:sp>
      <p:sp>
        <p:nvSpPr>
          <p:cNvPr id="7" name="Down Arrow 6"/>
          <p:cNvSpPr/>
          <p:nvPr/>
        </p:nvSpPr>
        <p:spPr>
          <a:xfrm rot="13503001">
            <a:off x="6112214" y="1542161"/>
            <a:ext cx="355885" cy="4722459"/>
          </a:xfrm>
          <a:prstGeom prst="downArrow">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8" name="Rectangle 7"/>
          <p:cNvSpPr/>
          <p:nvPr/>
        </p:nvSpPr>
        <p:spPr>
          <a:xfrm>
            <a:off x="511931" y="1010278"/>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latin typeface="helvetica"/>
                <a:cs typeface="Arial" charset="0"/>
              </a:rPr>
              <a:t>Propane and heavier opportunity is very significant</a:t>
            </a:r>
            <a:endParaRPr lang="en-US" b="1" dirty="0">
              <a:solidFill>
                <a:prstClr val="white"/>
              </a:solidFill>
            </a:endParaRPr>
          </a:p>
        </p:txBody>
      </p:sp>
      <p:sp>
        <p:nvSpPr>
          <p:cNvPr id="9" name="Slide Number Placeholder 4"/>
          <p:cNvSpPr txBox="1">
            <a:spLocks/>
          </p:cNvSpPr>
          <p:nvPr/>
        </p:nvSpPr>
        <p:spPr>
          <a:xfrm>
            <a:off x="8571894" y="6329577"/>
            <a:ext cx="228600" cy="181349"/>
          </a:xfrm>
          <a:prstGeom prst="rect">
            <a:avLst/>
          </a:prstGeom>
        </p:spPr>
        <p:txBody>
          <a:bodyPr vert="horz" lIns="0" tIns="0" rIns="0" bIns="0" rtlCol="0" anchor="t" anchorCtr="0"/>
          <a:lstStyle/>
          <a:p>
            <a:pPr algn="ctr">
              <a:defRPr/>
            </a:pPr>
            <a:fld id="{01766B77-F3E3-4BC5-9985-970F35FEDE15}" type="slidenum">
              <a:rPr lang="en-US" sz="1000" smtClean="0">
                <a:solidFill>
                  <a:prstClr val="white"/>
                </a:solidFill>
              </a:rPr>
              <a:pPr algn="ctr">
                <a:defRPr/>
              </a:pPr>
              <a:t>23</a:t>
            </a:fld>
            <a:endParaRPr lang="en-US" sz="1000" dirty="0">
              <a:solidFill>
                <a:prstClr val="white"/>
              </a:solidFill>
            </a:endParaRPr>
          </a:p>
        </p:txBody>
      </p:sp>
    </p:spTree>
    <p:extLst>
      <p:ext uri="{BB962C8B-B14F-4D97-AF65-F5344CB8AC3E}">
        <p14:creationId xmlns="" xmlns:p14="http://schemas.microsoft.com/office/powerpoint/2010/main" val="337344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588277" y="2487540"/>
            <a:ext cx="3967446" cy="55418"/>
          </a:xfrm>
          <a:prstGeom prst="rect">
            <a:avLst/>
          </a:prstGeom>
        </p:spPr>
      </p:pic>
      <p:pic>
        <p:nvPicPr>
          <p:cNvPr id="3" name="Picture 2"/>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rot="10800000">
            <a:off x="2571024" y="4049073"/>
            <a:ext cx="3967446" cy="55418"/>
          </a:xfrm>
          <a:prstGeom prst="rect">
            <a:avLst/>
          </a:prstGeom>
        </p:spPr>
      </p:pic>
      <p:sp>
        <p:nvSpPr>
          <p:cNvPr id="4" name="TextBox 3"/>
          <p:cNvSpPr txBox="1"/>
          <p:nvPr/>
        </p:nvSpPr>
        <p:spPr>
          <a:xfrm>
            <a:off x="1975449" y="2635126"/>
            <a:ext cx="4951562" cy="1277273"/>
          </a:xfrm>
          <a:prstGeom prst="rect">
            <a:avLst/>
          </a:prstGeom>
          <a:noFill/>
        </p:spPr>
        <p:txBody>
          <a:bodyPr wrap="square" rtlCol="0">
            <a:spAutoFit/>
          </a:bodyPr>
          <a:lstStyle/>
          <a:p>
            <a:pPr algn="ctr"/>
            <a:r>
              <a:rPr lang="en-US" sz="1100" dirty="0" smtClean="0">
                <a:solidFill>
                  <a:srgbClr val="3A6994"/>
                </a:solidFill>
              </a:rPr>
              <a:t>1515 Arapahoe Street</a:t>
            </a:r>
            <a:br>
              <a:rPr lang="en-US" sz="1100" dirty="0" smtClean="0">
                <a:solidFill>
                  <a:srgbClr val="3A6994"/>
                </a:solidFill>
              </a:rPr>
            </a:br>
            <a:r>
              <a:rPr lang="en-US" sz="1100" dirty="0" smtClean="0">
                <a:solidFill>
                  <a:srgbClr val="3A6994"/>
                </a:solidFill>
              </a:rPr>
              <a:t>Tower 1, Suite 1600</a:t>
            </a:r>
            <a:br>
              <a:rPr lang="en-US" sz="1100" dirty="0" smtClean="0">
                <a:solidFill>
                  <a:srgbClr val="3A6994"/>
                </a:solidFill>
              </a:rPr>
            </a:br>
            <a:r>
              <a:rPr lang="en-US" sz="1100" dirty="0" smtClean="0">
                <a:solidFill>
                  <a:srgbClr val="3A6994"/>
                </a:solidFill>
              </a:rPr>
              <a:t>Denver, Colorado 80202</a:t>
            </a:r>
            <a:br>
              <a:rPr lang="en-US" sz="1100" dirty="0" smtClean="0">
                <a:solidFill>
                  <a:srgbClr val="3A6994"/>
                </a:solidFill>
              </a:rPr>
            </a:br>
            <a:r>
              <a:rPr lang="en-US" sz="1100" dirty="0" smtClean="0">
                <a:solidFill>
                  <a:srgbClr val="3A6994"/>
                </a:solidFill>
              </a:rPr>
              <a:t>Phone: 303-925-9200</a:t>
            </a:r>
            <a:br>
              <a:rPr lang="en-US" sz="1100" dirty="0" smtClean="0">
                <a:solidFill>
                  <a:srgbClr val="3A6994"/>
                </a:solidFill>
              </a:rPr>
            </a:br>
            <a:r>
              <a:rPr lang="en-US" sz="1100" dirty="0" smtClean="0">
                <a:solidFill>
                  <a:srgbClr val="3A6994"/>
                </a:solidFill>
              </a:rPr>
              <a:t>Investor Relations: 866-858-0482</a:t>
            </a:r>
            <a:br>
              <a:rPr lang="en-US" sz="1100" dirty="0" smtClean="0">
                <a:solidFill>
                  <a:srgbClr val="3A6994"/>
                </a:solidFill>
              </a:rPr>
            </a:br>
            <a:r>
              <a:rPr lang="en-US" sz="1100" dirty="0" smtClean="0">
                <a:solidFill>
                  <a:srgbClr val="3A6994"/>
                </a:solidFill>
              </a:rPr>
              <a:t>Email: </a:t>
            </a:r>
            <a:r>
              <a:rPr lang="en-US" sz="1100" u="sng" dirty="0" smtClean="0">
                <a:solidFill>
                  <a:srgbClr val="3A6994"/>
                </a:solidFill>
              </a:rPr>
              <a:t>investorrelations@markwest.com</a:t>
            </a:r>
            <a:r>
              <a:rPr lang="en-US" sz="1100" dirty="0" smtClean="0">
                <a:solidFill>
                  <a:srgbClr val="3A6994"/>
                </a:solidFill>
              </a:rPr>
              <a:t>  </a:t>
            </a:r>
            <a:br>
              <a:rPr lang="en-US" sz="1100" dirty="0" smtClean="0">
                <a:solidFill>
                  <a:srgbClr val="3A6994"/>
                </a:solidFill>
              </a:rPr>
            </a:br>
            <a:r>
              <a:rPr lang="en-US" sz="1100" dirty="0" smtClean="0">
                <a:solidFill>
                  <a:srgbClr val="3A6994"/>
                </a:solidFill>
              </a:rPr>
              <a:t>Website: </a:t>
            </a:r>
            <a:r>
              <a:rPr lang="en-US" sz="1100" u="sng" dirty="0" smtClean="0">
                <a:solidFill>
                  <a:srgbClr val="3A6994"/>
                </a:solidFill>
              </a:rPr>
              <a:t>www.markwest.com</a:t>
            </a:r>
            <a:endParaRPr lang="en-US" sz="1100" dirty="0">
              <a:solidFill>
                <a:prstClr val="black"/>
              </a:solidFill>
            </a:endParaRPr>
          </a:p>
        </p:txBody>
      </p:sp>
      <p:pic>
        <p:nvPicPr>
          <p:cNvPr id="5" name="Picture 4" descr="TitleSlide-logo-01.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681019" y="1822819"/>
            <a:ext cx="5763490" cy="440857"/>
          </a:xfrm>
          <a:prstGeom prst="rect">
            <a:avLst/>
          </a:prstGeom>
        </p:spPr>
      </p:pic>
    </p:spTree>
    <p:extLst>
      <p:ext uri="{BB962C8B-B14F-4D97-AF65-F5344CB8AC3E}">
        <p14:creationId xmlns="" xmlns:p14="http://schemas.microsoft.com/office/powerpoint/2010/main" val="134110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Non-GAAP Measures</a:t>
            </a:r>
            <a:endParaRPr lang="en-US" dirty="0"/>
          </a:p>
        </p:txBody>
      </p:sp>
      <p:sp>
        <p:nvSpPr>
          <p:cNvPr id="3" name="Content Placeholder 2"/>
          <p:cNvSpPr>
            <a:spLocks noGrp="1"/>
          </p:cNvSpPr>
          <p:nvPr>
            <p:ph idx="1"/>
          </p:nvPr>
        </p:nvSpPr>
        <p:spPr>
          <a:xfrm>
            <a:off x="478148" y="1379909"/>
            <a:ext cx="8247840" cy="4911725"/>
          </a:xfrm>
        </p:spPr>
        <p:txBody>
          <a:bodyPr/>
          <a:lstStyle/>
          <a:p>
            <a:pPr marL="0" indent="0">
              <a:spcBef>
                <a:spcPts val="300"/>
              </a:spcBef>
              <a:buNone/>
            </a:pPr>
            <a:r>
              <a:rPr lang="en-US" sz="900" b="0" dirty="0" smtClean="0">
                <a:solidFill>
                  <a:schemeClr val="tx1"/>
                </a:solidFill>
              </a:rPr>
              <a:t>Distributable Cash Flow, Adjusted EBITDA, and Net Operating Margin are not measures of performance calculated in accordance with GAAP, and should not be considered separately from or as a substitute for net income, income from operations, or cash flow as reflected in our financial statements.  The GAAP measure most directly comparable to Distributable Cash Flow and Adjusted EBITDA is net income (loss). The GAAP measure most directly comparable to Net Operating Margin is income (loss) from operations.</a:t>
            </a:r>
          </a:p>
          <a:p>
            <a:pPr marL="0" indent="0">
              <a:spcBef>
                <a:spcPts val="300"/>
              </a:spcBef>
              <a:buNone/>
            </a:pPr>
            <a:endParaRPr lang="en-US" sz="900" b="0" dirty="0" smtClean="0">
              <a:solidFill>
                <a:schemeClr val="tx1"/>
              </a:solidFill>
            </a:endParaRPr>
          </a:p>
          <a:p>
            <a:pPr marL="0" indent="0">
              <a:spcBef>
                <a:spcPts val="0"/>
              </a:spcBef>
              <a:buNone/>
            </a:pPr>
            <a:r>
              <a:rPr lang="en-US" sz="900" b="0" dirty="0" smtClean="0">
                <a:solidFill>
                  <a:schemeClr val="tx1"/>
                </a:solidFill>
              </a:rPr>
              <a:t>In general, we define DCF as net income (loss) adjusted for (i) depreciation, amortization, impairment, and other non-cash expense; (ii) amortization of deferred financing costs and discount; (iii) loss on redemption of debt net of current tax benefit; (iv) non-cash (earnings) loss from unconsolidated affiliates; (v) distributions from (contributions to) unconsolidated affiliates (net of affiliate growth capital expenditures); (vi) non-cash compensation expense; (vii) non-cash derivative activity; (viii) losses (gains) on the disposal of property, plant, and equipment (PP&amp;E) and unconsolidated affiliates; (ix) provision for deferred income taxes; (x) cash adjustments for non-controlling interest in consolidated subsidiaries; (xi) revenue deferral adjustment; (xii) losses (gains) relating to other miscellaneous non-cash amounts affecting net income for the period; and (xiii) maintenance capital expenditures, net of joint venture partner contributions. We define Adjusted EBITDA as net income (loss) adjusted for (i) depreciation, amortization, impairment, and other non-cash expense; (ii) interest expense; (iii) amortization of deferred financing costs; (iv) loss on redemption of debt; (v) losses (gains) on the disposal of PP&amp;E and unconsolidated affiliates; (vi) non-cash derivative activity; (vii) non-cash compensation expense; (viii) provision for income taxes; (ix) adjustments for cash flow from unconsolidated affiliates; (x) adjustment related to non-guarantor, consolidated subsidiaries; and (xi) losses (gains) relating to other miscellaneous non-cash amounts affecting net income for the period. We generally define Operating Income before Items Not Allocated to Segments as (i) revenue, excluding derivative gains and losses and adjusted for certain revenue deferral adjustments less; (ii) purchased product costs, excluding derivative gains and losses less; (iii) facility expenses, adjusted for certain non-cash items not allocated to segments and certain interest payments allocable to the segments less; ( iv) the portion allocable to non-controlling interests.</a:t>
            </a:r>
          </a:p>
          <a:p>
            <a:pPr marL="0" indent="0">
              <a:spcBef>
                <a:spcPts val="0"/>
              </a:spcBef>
              <a:buNone/>
            </a:pPr>
            <a:endParaRPr lang="en-US" sz="900" b="0" dirty="0" smtClean="0">
              <a:solidFill>
                <a:schemeClr val="tx1"/>
              </a:solidFill>
            </a:endParaRPr>
          </a:p>
          <a:p>
            <a:pPr marL="0" indent="0">
              <a:spcBef>
                <a:spcPts val="0"/>
              </a:spcBef>
              <a:buNone/>
            </a:pPr>
            <a:r>
              <a:rPr lang="en-US" sz="900" b="0" dirty="0" smtClean="0">
                <a:solidFill>
                  <a:schemeClr val="tx1"/>
                </a:solidFill>
              </a:rPr>
              <a:t>Distributable Cash Flow is a financial performance measure used by management as a key component in the determination of cash distributions paid to unitholders.  We believe distributable cash flow is an important financial measure for unitholders as an indicator of cash return on investment and to evaluate whether the Partnership is generating sufficient cash flow to support quarterly distributions.  In addition, distributable cash flow is commonly used by the investment community because the market value of publicly traded partnerships is based, in part, on distributable cash flow and cash distributions paid to unitholders.</a:t>
            </a:r>
          </a:p>
          <a:p>
            <a:pPr marL="0" indent="0">
              <a:spcBef>
                <a:spcPts val="300"/>
              </a:spcBef>
              <a:buNone/>
            </a:pPr>
            <a:endParaRPr lang="en-US" sz="900" b="0" dirty="0" smtClean="0">
              <a:solidFill>
                <a:schemeClr val="tx1"/>
              </a:solidFill>
            </a:endParaRPr>
          </a:p>
          <a:p>
            <a:pPr marL="0" indent="0">
              <a:spcBef>
                <a:spcPts val="0"/>
              </a:spcBef>
              <a:buNone/>
            </a:pPr>
            <a:r>
              <a:rPr lang="en-US" sz="900" b="0" dirty="0" smtClean="0">
                <a:solidFill>
                  <a:schemeClr val="tx1"/>
                </a:solidFill>
              </a:rPr>
              <a:t>Adjusted EBITDA is a financial performance measure used by management, industry analysts, investors, lenders, and rating agencies to assess the financial performance and operating results of the Partnership’s ongoing business operations.  Additionally, we believe Adjusted EBITDA provides useful information to investors for trending, analyzing, and benchmarking our operating results from period to period as compared to other companies that may have different financing and capital structures.</a:t>
            </a:r>
          </a:p>
          <a:p>
            <a:pPr marL="0" indent="0">
              <a:spcBef>
                <a:spcPts val="300"/>
              </a:spcBef>
              <a:buNone/>
            </a:pPr>
            <a:endParaRPr lang="en-US" sz="900" b="0" dirty="0" smtClean="0">
              <a:solidFill>
                <a:schemeClr val="tx1"/>
              </a:solidFill>
            </a:endParaRPr>
          </a:p>
          <a:p>
            <a:pPr marL="0" indent="0">
              <a:spcBef>
                <a:spcPts val="0"/>
              </a:spcBef>
              <a:buNone/>
            </a:pPr>
            <a:r>
              <a:rPr lang="en-US" sz="900" b="0" dirty="0" smtClean="0">
                <a:solidFill>
                  <a:schemeClr val="tx1"/>
                </a:solidFill>
              </a:rPr>
              <a:t>Net Operating Margin is a financial performance measure used by management and investors to evaluate the underlying baseline operating performance of our contractual arrangements.  Management also uses Net Operating Margin to evaluate the Partnership’s financial performance for purposes of planning and forecasting.</a:t>
            </a:r>
          </a:p>
          <a:p>
            <a:pPr marL="0" indent="0">
              <a:spcBef>
                <a:spcPts val="300"/>
              </a:spcBef>
              <a:buNone/>
            </a:pPr>
            <a:endParaRPr lang="en-US" sz="900" b="0" dirty="0" smtClean="0">
              <a:solidFill>
                <a:schemeClr val="tx1"/>
              </a:solidFill>
            </a:endParaRPr>
          </a:p>
          <a:p>
            <a:pPr marL="0" indent="0">
              <a:spcBef>
                <a:spcPts val="0"/>
              </a:spcBef>
              <a:buNone/>
            </a:pPr>
            <a:r>
              <a:rPr lang="en-US" sz="900" b="0" dirty="0" smtClean="0">
                <a:solidFill>
                  <a:schemeClr val="tx1"/>
                </a:solidFill>
              </a:rPr>
              <a:t>Please see the Appendix for reconciliations of Distributable Cash Flow, Adjusted EBITDA, and Net Operating Margin to the most directly comparable GAAP measure. </a:t>
            </a:r>
            <a:endParaRPr lang="en-US" sz="900" dirty="0"/>
          </a:p>
        </p:txBody>
      </p:sp>
      <p:sp>
        <p:nvSpPr>
          <p:cNvPr id="5" name="Slide Number Placeholder 4"/>
          <p:cNvSpPr>
            <a:spLocks noGrp="1"/>
          </p:cNvSpPr>
          <p:nvPr>
            <p:ph type="sldNum" sz="quarter" idx="12"/>
          </p:nvPr>
        </p:nvSpPr>
        <p:spPr/>
        <p:txBody>
          <a:bodyPr/>
          <a:lstStyle/>
          <a:p>
            <a:fld id="{01766B77-F3E3-4BC5-9985-970F35FEDE15}" type="slidenum">
              <a:rPr lang="en-US" smtClean="0"/>
              <a:pPr/>
              <a:t>3</a:t>
            </a:fld>
            <a:endParaRPr lang="en-US" dirty="0"/>
          </a:p>
        </p:txBody>
      </p:sp>
    </p:spTree>
    <p:extLst>
      <p:ext uri="{BB962C8B-B14F-4D97-AF65-F5344CB8AC3E}">
        <p14:creationId xmlns="" xmlns:p14="http://schemas.microsoft.com/office/powerpoint/2010/main" val="350274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MarkWest Overview</a:t>
            </a:r>
            <a:endParaRPr lang="en-US" b="1" dirty="0"/>
          </a:p>
        </p:txBody>
      </p:sp>
    </p:spTree>
    <p:extLst>
      <p:ext uri="{BB962C8B-B14F-4D97-AF65-F5344CB8AC3E}">
        <p14:creationId xmlns="" xmlns:p14="http://schemas.microsoft.com/office/powerpoint/2010/main" val="2766003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Investment Considerations</a:t>
            </a:r>
            <a:endParaRPr lang="en-US" dirty="0">
              <a:solidFill>
                <a:srgbClr val="FF0000"/>
              </a:solidFill>
            </a:endParaRPr>
          </a:p>
        </p:txBody>
      </p:sp>
      <p:sp>
        <p:nvSpPr>
          <p:cNvPr id="11" name="Slide Number Placeholder 10"/>
          <p:cNvSpPr>
            <a:spLocks noGrp="1"/>
          </p:cNvSpPr>
          <p:nvPr>
            <p:ph type="sldNum" sz="quarter" idx="12"/>
          </p:nvPr>
        </p:nvSpPr>
        <p:spPr/>
        <p:txBody>
          <a:bodyPr/>
          <a:lstStyle/>
          <a:p>
            <a:fld id="{01766B77-F3E3-4BC5-9985-970F35FEDE15}" type="slidenum">
              <a:rPr lang="en-US" smtClean="0"/>
              <a:pPr/>
              <a:t>5</a:t>
            </a:fld>
            <a:endParaRPr lang="en-US" dirty="0"/>
          </a:p>
        </p:txBody>
      </p:sp>
      <p:cxnSp>
        <p:nvCxnSpPr>
          <p:cNvPr id="6" name="Straight Connector 5"/>
          <p:cNvCxnSpPr/>
          <p:nvPr/>
        </p:nvCxnSpPr>
        <p:spPr>
          <a:xfrm>
            <a:off x="2380891" y="1388613"/>
            <a:ext cx="0" cy="472884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667141" y="1397578"/>
            <a:ext cx="0" cy="472884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5175" y="1397578"/>
            <a:ext cx="0" cy="472884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p:nvSpPr>
        <p:spPr bwMode="gray">
          <a:xfrm>
            <a:off x="8896350" y="906930"/>
            <a:ext cx="0" cy="703262"/>
          </a:xfrm>
          <a:prstGeom prst="line">
            <a:avLst/>
          </a:prstGeom>
          <a:noFill/>
          <a:ln w="12700" cap="sq">
            <a:noFill/>
            <a:round/>
            <a:headEnd/>
            <a:tailEnd/>
          </a:ln>
        </p:spPr>
        <p:txBody>
          <a:bodyPr lIns="0" tIns="91440" rIns="0" bIns="91440" anchor="ctr"/>
          <a:lstStyle/>
          <a:p>
            <a:pPr algn="l" rtl="0" fontAlgn="base">
              <a:spcBef>
                <a:spcPct val="0"/>
              </a:spcBef>
              <a:spcAft>
                <a:spcPct val="0"/>
              </a:spcAft>
            </a:pPr>
            <a:endParaRPr lang="en-US" sz="1200" b="1" kern="1200" dirty="0">
              <a:solidFill>
                <a:srgbClr val="000000"/>
              </a:solidFill>
              <a:latin typeface="Times New Roman" pitchFamily="18" charset="0"/>
              <a:ea typeface="+mn-ea"/>
              <a:cs typeface="Arial" charset="0"/>
            </a:endParaRPr>
          </a:p>
        </p:txBody>
      </p:sp>
      <p:sp>
        <p:nvSpPr>
          <p:cNvPr id="13" name="Rectangle 12"/>
          <p:cNvSpPr/>
          <p:nvPr/>
        </p:nvSpPr>
        <p:spPr>
          <a:xfrm>
            <a:off x="319177" y="3020797"/>
            <a:ext cx="2057400" cy="57644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9788">
              <a:defRPr/>
            </a:pPr>
            <a:endParaRPr lang="en-US" sz="1300" i="1" dirty="0">
              <a:solidFill>
                <a:srgbClr val="FFFFFF"/>
              </a:solidFill>
              <a:cs typeface="Arial" charset="0"/>
            </a:endParaRPr>
          </a:p>
        </p:txBody>
      </p:sp>
      <p:sp>
        <p:nvSpPr>
          <p:cNvPr id="14" name="Rectangle 13"/>
          <p:cNvSpPr/>
          <p:nvPr/>
        </p:nvSpPr>
        <p:spPr>
          <a:xfrm>
            <a:off x="2376532" y="3026018"/>
            <a:ext cx="2205786" cy="57995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9788">
              <a:defRPr/>
            </a:pPr>
            <a:endParaRPr lang="en-US" sz="1300" i="1" dirty="0">
              <a:solidFill>
                <a:srgbClr val="FFFFFF"/>
              </a:solidFill>
              <a:cs typeface="Arial" charset="0"/>
            </a:endParaRPr>
          </a:p>
        </p:txBody>
      </p:sp>
      <p:sp>
        <p:nvSpPr>
          <p:cNvPr id="15" name="Rectangle 14"/>
          <p:cNvSpPr/>
          <p:nvPr/>
        </p:nvSpPr>
        <p:spPr>
          <a:xfrm>
            <a:off x="4575174" y="3023671"/>
            <a:ext cx="2084832" cy="569343"/>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9788">
              <a:defRPr/>
            </a:pPr>
            <a:endParaRPr lang="en-US" sz="1300" i="1" dirty="0">
              <a:solidFill>
                <a:srgbClr val="FFFFFF"/>
              </a:solidFill>
              <a:cs typeface="Arial" charset="0"/>
            </a:endParaRPr>
          </a:p>
        </p:txBody>
      </p:sp>
      <p:sp>
        <p:nvSpPr>
          <p:cNvPr id="16" name="Rectangle 15"/>
          <p:cNvSpPr/>
          <p:nvPr/>
        </p:nvSpPr>
        <p:spPr>
          <a:xfrm>
            <a:off x="6658464" y="3020797"/>
            <a:ext cx="2151752" cy="572218"/>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9788">
              <a:defRPr/>
            </a:pPr>
            <a:endParaRPr lang="en-US" sz="1300" i="1" dirty="0">
              <a:solidFill>
                <a:srgbClr val="FFFFFF"/>
              </a:solidFill>
              <a:cs typeface="Arial" charset="0"/>
            </a:endParaRPr>
          </a:p>
        </p:txBody>
      </p:sp>
      <p:cxnSp>
        <p:nvCxnSpPr>
          <p:cNvPr id="17" name="Straight Connector 16"/>
          <p:cNvCxnSpPr/>
          <p:nvPr/>
        </p:nvCxnSpPr>
        <p:spPr>
          <a:xfrm>
            <a:off x="310299" y="3022773"/>
            <a:ext cx="8488393" cy="0"/>
          </a:xfrm>
          <a:prstGeom prst="line">
            <a:avLst/>
          </a:prstGeom>
          <a:ln w="22225">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3683" y="3116906"/>
            <a:ext cx="1915064" cy="319177"/>
          </a:xfrm>
          <a:prstGeom prst="rect">
            <a:avLst/>
          </a:prstGeom>
          <a:noFill/>
        </p:spPr>
        <p:txBody>
          <a:bodyPr wrap="square" lIns="0" tIns="0" rIns="0" bIns="0" rtlCol="0">
            <a:noAutofit/>
          </a:bodyPr>
          <a:lstStyle/>
          <a:p>
            <a:pPr lvl="0" algn="ctr" defTabSz="762000" eaLnBrk="0" fontAlgn="base" hangingPunct="0">
              <a:lnSpc>
                <a:spcPct val="90000"/>
              </a:lnSpc>
              <a:spcBef>
                <a:spcPct val="20000"/>
              </a:spcBef>
              <a:spcAft>
                <a:spcPct val="0"/>
              </a:spcAft>
            </a:pPr>
            <a:r>
              <a:rPr lang="en-US" sz="1400" b="1" dirty="0" smtClean="0">
                <a:solidFill>
                  <a:srgbClr val="FFFFFF"/>
                </a:solidFill>
                <a:cs typeface="Arial" charset="0"/>
              </a:rPr>
              <a:t>High-Quality, </a:t>
            </a:r>
            <a:br>
              <a:rPr lang="en-US" sz="1400" b="1" dirty="0" smtClean="0">
                <a:solidFill>
                  <a:srgbClr val="FFFFFF"/>
                </a:solidFill>
                <a:cs typeface="Arial" charset="0"/>
              </a:rPr>
            </a:br>
            <a:r>
              <a:rPr lang="en-US" sz="1400" b="1" dirty="0" smtClean="0">
                <a:solidFill>
                  <a:srgbClr val="FFFFFF"/>
                </a:solidFill>
                <a:cs typeface="Arial" charset="0"/>
              </a:rPr>
              <a:t>Diversified Assets</a:t>
            </a:r>
            <a:endParaRPr lang="en-US" sz="1400" b="1" dirty="0">
              <a:solidFill>
                <a:srgbClr val="FFFFFF"/>
              </a:solidFill>
              <a:cs typeface="Arial" charset="0"/>
            </a:endParaRPr>
          </a:p>
        </p:txBody>
      </p:sp>
      <p:sp>
        <p:nvSpPr>
          <p:cNvPr id="19" name="TextBox 18"/>
          <p:cNvSpPr txBox="1"/>
          <p:nvPr/>
        </p:nvSpPr>
        <p:spPr>
          <a:xfrm>
            <a:off x="2516917" y="3124919"/>
            <a:ext cx="1966306" cy="319177"/>
          </a:xfrm>
          <a:prstGeom prst="rect">
            <a:avLst/>
          </a:prstGeom>
          <a:noFill/>
        </p:spPr>
        <p:txBody>
          <a:bodyPr wrap="square" lIns="0" tIns="0" rIns="0" bIns="0" rtlCol="0">
            <a:noAutofit/>
          </a:bodyPr>
          <a:lstStyle/>
          <a:p>
            <a:pPr lvl="0" algn="ctr" defTabSz="762000" eaLnBrk="0" fontAlgn="base" hangingPunct="0">
              <a:lnSpc>
                <a:spcPct val="90000"/>
              </a:lnSpc>
              <a:spcBef>
                <a:spcPct val="20000"/>
              </a:spcBef>
              <a:spcAft>
                <a:spcPct val="0"/>
              </a:spcAft>
            </a:pPr>
            <a:r>
              <a:rPr lang="en-US" sz="1400" b="1" dirty="0" smtClean="0">
                <a:solidFill>
                  <a:srgbClr val="FFFFFF"/>
                </a:solidFill>
                <a:cs typeface="Arial" charset="0"/>
              </a:rPr>
              <a:t>Proven Growth and</a:t>
            </a:r>
            <a:br>
              <a:rPr lang="en-US" sz="1400" b="1" dirty="0" smtClean="0">
                <a:solidFill>
                  <a:srgbClr val="FFFFFF"/>
                </a:solidFill>
                <a:cs typeface="Arial" charset="0"/>
              </a:rPr>
            </a:br>
            <a:r>
              <a:rPr lang="en-US" sz="1400" b="1" dirty="0" smtClean="0">
                <a:solidFill>
                  <a:srgbClr val="FFFFFF"/>
                </a:solidFill>
                <a:cs typeface="Arial" charset="0"/>
              </a:rPr>
              <a:t> Customer Satisfaction</a:t>
            </a:r>
          </a:p>
          <a:p>
            <a:endParaRPr lang="en-US" sz="1000" dirty="0" smtClean="0"/>
          </a:p>
        </p:txBody>
      </p:sp>
      <p:sp>
        <p:nvSpPr>
          <p:cNvPr id="20" name="TextBox 19"/>
          <p:cNvSpPr txBox="1"/>
          <p:nvPr/>
        </p:nvSpPr>
        <p:spPr>
          <a:xfrm>
            <a:off x="4709574" y="3122405"/>
            <a:ext cx="1915064" cy="319177"/>
          </a:xfrm>
          <a:prstGeom prst="rect">
            <a:avLst/>
          </a:prstGeom>
          <a:noFill/>
        </p:spPr>
        <p:txBody>
          <a:bodyPr wrap="square" lIns="0" tIns="0" rIns="0" bIns="0" rtlCol="0">
            <a:noAutofit/>
          </a:bodyPr>
          <a:lstStyle/>
          <a:p>
            <a:pPr lvl="0" algn="ctr" defTabSz="762000" eaLnBrk="0" fontAlgn="base" hangingPunct="0">
              <a:lnSpc>
                <a:spcPct val="90000"/>
              </a:lnSpc>
              <a:spcBef>
                <a:spcPct val="20000"/>
              </a:spcBef>
              <a:spcAft>
                <a:spcPct val="0"/>
              </a:spcAft>
            </a:pPr>
            <a:r>
              <a:rPr lang="en-US" sz="1400" b="1" dirty="0" smtClean="0">
                <a:solidFill>
                  <a:srgbClr val="FFFFFF"/>
                </a:solidFill>
                <a:cs typeface="Arial" charset="0"/>
              </a:rPr>
              <a:t>Substantial </a:t>
            </a:r>
            <a:br>
              <a:rPr lang="en-US" sz="1400" b="1" dirty="0" smtClean="0">
                <a:solidFill>
                  <a:srgbClr val="FFFFFF"/>
                </a:solidFill>
                <a:cs typeface="Arial" charset="0"/>
              </a:rPr>
            </a:br>
            <a:r>
              <a:rPr lang="en-US" sz="1400" b="1" dirty="0" smtClean="0">
                <a:solidFill>
                  <a:srgbClr val="FFFFFF"/>
                </a:solidFill>
                <a:cs typeface="Arial" charset="0"/>
              </a:rPr>
              <a:t>Growth Opportunities</a:t>
            </a:r>
          </a:p>
          <a:p>
            <a:endParaRPr lang="en-US" dirty="0" smtClean="0"/>
          </a:p>
        </p:txBody>
      </p:sp>
      <p:sp>
        <p:nvSpPr>
          <p:cNvPr id="21" name="TextBox 20"/>
          <p:cNvSpPr txBox="1"/>
          <p:nvPr/>
        </p:nvSpPr>
        <p:spPr>
          <a:xfrm>
            <a:off x="6811993" y="3127461"/>
            <a:ext cx="1915064" cy="319177"/>
          </a:xfrm>
          <a:prstGeom prst="rect">
            <a:avLst/>
          </a:prstGeom>
          <a:noFill/>
        </p:spPr>
        <p:txBody>
          <a:bodyPr wrap="square" lIns="0" tIns="0" rIns="0" bIns="0" rtlCol="0">
            <a:noAutofit/>
          </a:bodyPr>
          <a:lstStyle/>
          <a:p>
            <a:pPr lvl="0" algn="ctr" defTabSz="762000" eaLnBrk="0" fontAlgn="base" hangingPunct="0">
              <a:lnSpc>
                <a:spcPct val="90000"/>
              </a:lnSpc>
              <a:spcBef>
                <a:spcPct val="20000"/>
              </a:spcBef>
              <a:spcAft>
                <a:spcPct val="0"/>
              </a:spcAft>
            </a:pPr>
            <a:r>
              <a:rPr lang="en-US" sz="1400" b="1" dirty="0" smtClean="0">
                <a:solidFill>
                  <a:srgbClr val="FFFFFF"/>
                </a:solidFill>
                <a:cs typeface="Arial" charset="0"/>
              </a:rPr>
              <a:t>Strong Financial Profile</a:t>
            </a:r>
          </a:p>
        </p:txBody>
      </p:sp>
      <p:cxnSp>
        <p:nvCxnSpPr>
          <p:cNvPr id="22" name="Straight Connector 21"/>
          <p:cNvCxnSpPr/>
          <p:nvPr/>
        </p:nvCxnSpPr>
        <p:spPr>
          <a:xfrm>
            <a:off x="313474" y="3597867"/>
            <a:ext cx="8488393" cy="0"/>
          </a:xfrm>
          <a:prstGeom prst="line">
            <a:avLst/>
          </a:prstGeom>
          <a:ln w="22225">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23" name="Rectangle 26"/>
          <p:cNvSpPr>
            <a:spLocks noChangeArrowheads="1"/>
          </p:cNvSpPr>
          <p:nvPr/>
        </p:nvSpPr>
        <p:spPr bwMode="gray">
          <a:xfrm>
            <a:off x="414603" y="3666759"/>
            <a:ext cx="1961929" cy="2544023"/>
          </a:xfrm>
          <a:prstGeom prst="rect">
            <a:avLst/>
          </a:prstGeom>
          <a:noFill/>
          <a:ln w="9525">
            <a:noFill/>
            <a:miter lim="800000"/>
            <a:headEnd/>
            <a:tailEnd/>
          </a:ln>
        </p:spPr>
        <p:txBody>
          <a:bodyPr lIns="0" tIns="91440" rIns="0" bIns="91440" anchor="ctr"/>
          <a:lstStyle/>
          <a:p>
            <a:pPr marL="111125" indent="-111125" fontAlgn="base">
              <a:spcBef>
                <a:spcPts val="600"/>
              </a:spcBef>
              <a:spcAft>
                <a:spcPts val="600"/>
              </a:spcAft>
              <a:buClr>
                <a:srgbClr val="003D79"/>
              </a:buClr>
              <a:buFont typeface="Arial" pitchFamily="34" charset="0"/>
              <a:buChar char="•"/>
            </a:pPr>
            <a:r>
              <a:rPr lang="en-US" sz="1300" dirty="0" smtClean="0"/>
              <a:t>Leading presence in major shale plays including Marcellus, Utica, Huron/Berea, Woodford , Haynesville and Granite Wash formation</a:t>
            </a:r>
          </a:p>
          <a:p>
            <a:pPr marL="111125" indent="-111125" fontAlgn="base">
              <a:spcBef>
                <a:spcPts val="600"/>
              </a:spcBef>
              <a:spcAft>
                <a:spcPts val="600"/>
              </a:spcAft>
              <a:buClr>
                <a:srgbClr val="003D79"/>
              </a:buClr>
              <a:buFont typeface="Arial" pitchFamily="34" charset="0"/>
              <a:buChar char="•"/>
            </a:pPr>
            <a:r>
              <a:rPr lang="en-US" sz="1300" dirty="0" smtClean="0"/>
              <a:t>Largest processor in the Marcellus Shale</a:t>
            </a:r>
          </a:p>
          <a:p>
            <a:pPr marL="111125" indent="-111125" fontAlgn="base">
              <a:spcBef>
                <a:spcPts val="600"/>
              </a:spcBef>
              <a:spcAft>
                <a:spcPts val="600"/>
              </a:spcAft>
              <a:buClr>
                <a:srgbClr val="003D79"/>
              </a:buClr>
              <a:buFont typeface="Arial" pitchFamily="34" charset="0"/>
              <a:buChar char="•"/>
            </a:pPr>
            <a:r>
              <a:rPr lang="en-US" sz="1300" dirty="0" smtClean="0"/>
              <a:t>Largest fractionator in the Northeast</a:t>
            </a:r>
          </a:p>
        </p:txBody>
      </p:sp>
      <p:sp>
        <p:nvSpPr>
          <p:cNvPr id="24" name="Rectangle 7"/>
          <p:cNvSpPr>
            <a:spLocks noChangeArrowheads="1"/>
          </p:cNvSpPr>
          <p:nvPr/>
        </p:nvSpPr>
        <p:spPr bwMode="gray">
          <a:xfrm>
            <a:off x="2446398" y="3670657"/>
            <a:ext cx="2084387" cy="2379643"/>
          </a:xfrm>
          <a:prstGeom prst="rect">
            <a:avLst/>
          </a:prstGeom>
          <a:noFill/>
          <a:ln w="9525">
            <a:noFill/>
            <a:miter lim="800000"/>
            <a:headEnd/>
            <a:tailEnd/>
          </a:ln>
        </p:spPr>
        <p:txBody>
          <a:bodyPr lIns="0" tIns="91440" rIns="0" bIns="91440" anchor="ctr"/>
          <a:lstStyle/>
          <a:p>
            <a:pPr marL="111125" indent="-111125">
              <a:spcBef>
                <a:spcPts val="600"/>
              </a:spcBef>
              <a:spcAft>
                <a:spcPts val="600"/>
              </a:spcAft>
              <a:buClr>
                <a:srgbClr val="003D79"/>
              </a:buClr>
              <a:buFont typeface="Arial" pitchFamily="34" charset="0"/>
              <a:buChar char="•"/>
            </a:pPr>
            <a:r>
              <a:rPr lang="en-US" sz="1300" dirty="0" smtClean="0"/>
              <a:t>Over $8 billion of organic growth and acquisitions since IPO</a:t>
            </a:r>
          </a:p>
          <a:p>
            <a:pPr marL="111125" indent="-111125">
              <a:spcBef>
                <a:spcPts val="600"/>
              </a:spcBef>
              <a:spcAft>
                <a:spcPts val="600"/>
              </a:spcAft>
              <a:buClr>
                <a:srgbClr val="003D79"/>
              </a:buClr>
              <a:buFont typeface="Arial" pitchFamily="34" charset="0"/>
              <a:buChar char="•"/>
            </a:pPr>
            <a:r>
              <a:rPr lang="en-US" sz="1300" dirty="0" smtClean="0"/>
              <a:t>Over $5 billion invested in Marcellus and Utica since 2008</a:t>
            </a:r>
          </a:p>
          <a:p>
            <a:pPr marL="111125" indent="-111125">
              <a:spcBef>
                <a:spcPts val="600"/>
              </a:spcBef>
              <a:spcAft>
                <a:spcPts val="600"/>
              </a:spcAft>
              <a:buClr>
                <a:srgbClr val="003D79"/>
              </a:buClr>
              <a:buFont typeface="Arial" pitchFamily="34" charset="0"/>
              <a:buChar char="•"/>
            </a:pPr>
            <a:r>
              <a:rPr lang="en-US" sz="1300" dirty="0" smtClean="0"/>
              <a:t>Received top ranking in EnergyPoint’s 2013 Midstream Customer Satisfaction survey</a:t>
            </a:r>
          </a:p>
        </p:txBody>
      </p:sp>
      <p:sp>
        <p:nvSpPr>
          <p:cNvPr id="25" name="Rectangle 9"/>
          <p:cNvSpPr>
            <a:spLocks noChangeArrowheads="1"/>
          </p:cNvSpPr>
          <p:nvPr/>
        </p:nvSpPr>
        <p:spPr bwMode="gray">
          <a:xfrm>
            <a:off x="4684274" y="3838016"/>
            <a:ext cx="1940364" cy="2730715"/>
          </a:xfrm>
          <a:prstGeom prst="rect">
            <a:avLst/>
          </a:prstGeom>
          <a:noFill/>
          <a:ln w="9525">
            <a:noFill/>
            <a:miter lim="800000"/>
            <a:headEnd/>
            <a:tailEnd/>
          </a:ln>
        </p:spPr>
        <p:txBody>
          <a:bodyPr lIns="0" tIns="91440" rIns="0" bIns="91440" anchor="ctr"/>
          <a:lstStyle/>
          <a:p>
            <a:pPr marL="111125" indent="-111125" fontAlgn="base">
              <a:spcBef>
                <a:spcPts val="600"/>
              </a:spcBef>
              <a:spcAft>
                <a:spcPts val="600"/>
              </a:spcAft>
              <a:buClr>
                <a:srgbClr val="003D79"/>
              </a:buClr>
              <a:buFont typeface="Arial" pitchFamily="34" charset="0"/>
              <a:buChar char="•"/>
            </a:pPr>
            <a:r>
              <a:rPr lang="en-US" sz="1300" dirty="0" smtClean="0"/>
              <a:t>2013 growth capital forecast of $1.5 to $1.8 billion</a:t>
            </a:r>
          </a:p>
          <a:p>
            <a:pPr marL="111125" indent="-111125" fontAlgn="base">
              <a:spcBef>
                <a:spcPts val="600"/>
              </a:spcBef>
              <a:spcAft>
                <a:spcPts val="600"/>
              </a:spcAft>
              <a:buClr>
                <a:srgbClr val="003D79"/>
              </a:buClr>
              <a:buFont typeface="Arial" pitchFamily="34" charset="0"/>
              <a:buChar char="•"/>
            </a:pPr>
            <a:r>
              <a:rPr lang="en-US" sz="1300" dirty="0" smtClean="0"/>
              <a:t>23 major processing and fractionation projects under construction</a:t>
            </a:r>
          </a:p>
          <a:p>
            <a:pPr marL="111125" indent="-111125" fontAlgn="base">
              <a:spcBef>
                <a:spcPts val="600"/>
              </a:spcBef>
              <a:spcAft>
                <a:spcPts val="600"/>
              </a:spcAft>
              <a:buClr>
                <a:srgbClr val="003D79"/>
              </a:buClr>
              <a:buFont typeface="Arial" pitchFamily="34" charset="0"/>
              <a:buChar char="•"/>
            </a:pPr>
            <a:r>
              <a:rPr lang="en-US" sz="1300" dirty="0" smtClean="0"/>
              <a:t>Long-term agreements with over 25 major producer customers</a:t>
            </a:r>
          </a:p>
          <a:p>
            <a:pPr marL="111125" indent="-111125" fontAlgn="base">
              <a:spcBef>
                <a:spcPts val="600"/>
              </a:spcBef>
              <a:spcAft>
                <a:spcPts val="600"/>
              </a:spcAft>
              <a:buClr>
                <a:srgbClr val="003D79"/>
              </a:buClr>
              <a:buFont typeface="Arial" pitchFamily="34" charset="0"/>
              <a:buChar char="•"/>
            </a:pPr>
            <a:r>
              <a:rPr lang="en-US" sz="1300" dirty="0" smtClean="0"/>
              <a:t>Established relationships &amp; joint venture partners</a:t>
            </a:r>
          </a:p>
          <a:p>
            <a:pPr marL="111125" indent="-111125" fontAlgn="base">
              <a:spcBef>
                <a:spcPts val="600"/>
              </a:spcBef>
              <a:spcAft>
                <a:spcPts val="600"/>
              </a:spcAft>
              <a:buClr>
                <a:srgbClr val="003D79"/>
              </a:buClr>
              <a:buFont typeface="Arial" pitchFamily="34" charset="0"/>
              <a:buChar char="•"/>
            </a:pPr>
            <a:endParaRPr lang="en-US" sz="1300" dirty="0"/>
          </a:p>
        </p:txBody>
      </p:sp>
      <p:sp>
        <p:nvSpPr>
          <p:cNvPr id="26" name="Rectangle 3"/>
          <p:cNvSpPr>
            <a:spLocks noChangeArrowheads="1"/>
          </p:cNvSpPr>
          <p:nvPr/>
        </p:nvSpPr>
        <p:spPr bwMode="gray">
          <a:xfrm>
            <a:off x="6766504" y="3625786"/>
            <a:ext cx="1960553" cy="2572762"/>
          </a:xfrm>
          <a:prstGeom prst="rect">
            <a:avLst/>
          </a:prstGeom>
          <a:noFill/>
          <a:ln w="9525">
            <a:noFill/>
            <a:miter lim="800000"/>
            <a:headEnd/>
            <a:tailEnd/>
          </a:ln>
        </p:spPr>
        <p:txBody>
          <a:bodyPr lIns="0" tIns="91440" rIns="0" bIns="91440" anchor="ctr"/>
          <a:lstStyle/>
          <a:p>
            <a:pPr marL="111125" indent="-111125" fontAlgn="base">
              <a:spcBef>
                <a:spcPts val="600"/>
              </a:spcBef>
              <a:spcAft>
                <a:spcPts val="600"/>
              </a:spcAft>
              <a:buClr>
                <a:srgbClr val="003D79"/>
              </a:buClr>
              <a:buFont typeface="Arial" pitchFamily="34" charset="0"/>
              <a:buChar char="•"/>
            </a:pPr>
            <a:r>
              <a:rPr lang="en-US" sz="1300" dirty="0" smtClean="0"/>
              <a:t>No incentive distribution rights, which drives a lower cost of capital </a:t>
            </a:r>
          </a:p>
          <a:p>
            <a:pPr marL="111125" indent="-111125" fontAlgn="base">
              <a:spcBef>
                <a:spcPts val="600"/>
              </a:spcBef>
              <a:spcAft>
                <a:spcPts val="600"/>
              </a:spcAft>
              <a:buClr>
                <a:srgbClr val="003D79"/>
              </a:buClr>
              <a:buFont typeface="Arial" pitchFamily="34" charset="0"/>
              <a:buChar char="•"/>
            </a:pPr>
            <a:r>
              <a:rPr lang="en-US" sz="1300" dirty="0" smtClean="0"/>
              <a:t>Distributions have increased by 236%  (12% CAGR) since IPO</a:t>
            </a:r>
          </a:p>
          <a:p>
            <a:pPr marL="111125" lvl="2" indent="-111125" fontAlgn="base">
              <a:spcBef>
                <a:spcPts val="600"/>
              </a:spcBef>
              <a:spcAft>
                <a:spcPts val="600"/>
              </a:spcAft>
              <a:buClr>
                <a:srgbClr val="003D79"/>
              </a:buClr>
              <a:buSzPct val="80000"/>
              <a:buFont typeface="Arial" pitchFamily="34" charset="0"/>
              <a:buChar char="•"/>
            </a:pPr>
            <a:r>
              <a:rPr lang="en-US" sz="1300" dirty="0" smtClean="0"/>
              <a:t>Growing fee-based margin to over 70% for full-year 2014  </a:t>
            </a:r>
          </a:p>
          <a:p>
            <a:pPr marL="111125" lvl="2" indent="-111125" fontAlgn="base">
              <a:spcBef>
                <a:spcPts val="600"/>
              </a:spcBef>
              <a:spcAft>
                <a:spcPts val="600"/>
              </a:spcAft>
              <a:buClr>
                <a:srgbClr val="003D79"/>
              </a:buClr>
              <a:buSzPct val="80000"/>
              <a:buFont typeface="Arial" pitchFamily="34" charset="0"/>
              <a:buChar char="•"/>
            </a:pPr>
            <a:endParaRPr lang="en-US" sz="1200" dirty="0" smtClean="0"/>
          </a:p>
        </p:txBody>
      </p:sp>
      <p:sp>
        <p:nvSpPr>
          <p:cNvPr id="36" name="TextBox 35"/>
          <p:cNvSpPr txBox="1"/>
          <p:nvPr/>
        </p:nvSpPr>
        <p:spPr>
          <a:xfrm>
            <a:off x="6808161" y="1268349"/>
            <a:ext cx="1389816" cy="553998"/>
          </a:xfrm>
          <a:prstGeom prst="rect">
            <a:avLst/>
          </a:prstGeom>
          <a:noFill/>
        </p:spPr>
        <p:txBody>
          <a:bodyPr wrap="square" rtlCol="0">
            <a:spAutoFit/>
          </a:bodyPr>
          <a:lstStyle/>
          <a:p>
            <a:pPr algn="ctr"/>
            <a:r>
              <a:rPr lang="en-US" sz="1000" dirty="0" smtClean="0"/>
              <a:t>Quarterly Distribution</a:t>
            </a:r>
          </a:p>
          <a:p>
            <a:pPr algn="ctr"/>
            <a:r>
              <a:rPr lang="en-US" sz="1000" dirty="0" smtClean="0"/>
              <a:t>Growth of </a:t>
            </a:r>
            <a:r>
              <a:rPr lang="en-US" sz="1000" b="1" dirty="0" smtClean="0"/>
              <a:t>236%</a:t>
            </a:r>
            <a:r>
              <a:rPr lang="en-US" sz="1000" dirty="0" smtClean="0"/>
              <a:t> </a:t>
            </a:r>
          </a:p>
          <a:p>
            <a:pPr algn="ctr"/>
            <a:r>
              <a:rPr lang="en-US" sz="1000" dirty="0" smtClean="0"/>
              <a:t>Since IPO</a:t>
            </a:r>
            <a:endParaRPr lang="en-US" sz="1000" dirty="0"/>
          </a:p>
        </p:txBody>
      </p:sp>
      <p:pic>
        <p:nvPicPr>
          <p:cNvPr id="38" name="Picture 37" descr="IMG_1944.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5028112" y="1377157"/>
            <a:ext cx="1277988" cy="1609344"/>
          </a:xfrm>
          <a:prstGeom prst="rect">
            <a:avLst/>
          </a:prstGeom>
        </p:spPr>
      </p:pic>
      <p:pic>
        <p:nvPicPr>
          <p:cNvPr id="2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2397" r="24526"/>
          <a:stretch/>
        </p:blipFill>
        <p:spPr bwMode="auto">
          <a:xfrm>
            <a:off x="471438" y="1377157"/>
            <a:ext cx="1797309" cy="1609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085" b="-4328"/>
          <a:stretch/>
        </p:blipFill>
        <p:spPr bwMode="auto">
          <a:xfrm>
            <a:off x="2549390" y="1397578"/>
            <a:ext cx="1864519" cy="1588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9" name="Chart 28"/>
          <p:cNvGraphicFramePr/>
          <p:nvPr/>
        </p:nvGraphicFramePr>
        <p:xfrm>
          <a:off x="6596063" y="1276350"/>
          <a:ext cx="2233611" cy="17972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245967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Driven By Customer Satisfaction</a:t>
            </a:r>
            <a:endParaRPr lang="en-US" dirty="0">
              <a:solidFill>
                <a:srgbClr val="FF0000"/>
              </a:solidFill>
            </a:endParaRPr>
          </a:p>
        </p:txBody>
      </p:sp>
      <p:sp>
        <p:nvSpPr>
          <p:cNvPr id="38" name="Slide Number Placeholder 4"/>
          <p:cNvSpPr>
            <a:spLocks noGrp="1"/>
          </p:cNvSpPr>
          <p:nvPr>
            <p:ph type="sldNum" sz="quarter" idx="12"/>
          </p:nvPr>
        </p:nvSpPr>
        <p:spPr/>
        <p:txBody>
          <a:bodyPr/>
          <a:lstStyle/>
          <a:p>
            <a:fld id="{C1C7B632-2989-41B8-BF5C-E854CF3F825A}" type="slidenum">
              <a:rPr lang="en-US" smtClean="0"/>
              <a:pPr/>
              <a:t>6</a:t>
            </a:fld>
            <a:endParaRPr lang="en-US" dirty="0"/>
          </a:p>
        </p:txBody>
      </p:sp>
      <p:pic>
        <p:nvPicPr>
          <p:cNvPr id="7" name="Picture 4"/>
          <p:cNvPicPr>
            <a:picLocks noChangeAspect="1" noChangeArrowheads="1"/>
          </p:cNvPicPr>
          <p:nvPr/>
        </p:nvPicPr>
        <p:blipFill>
          <a:blip r:embed="rId3" cstate="screen"/>
          <a:srcRect/>
          <a:stretch>
            <a:fillRect/>
          </a:stretch>
        </p:blipFill>
        <p:spPr bwMode="auto">
          <a:xfrm>
            <a:off x="6593165" y="2193040"/>
            <a:ext cx="658071" cy="776579"/>
          </a:xfrm>
          <a:prstGeom prst="rect">
            <a:avLst/>
          </a:prstGeom>
          <a:noFill/>
          <a:ln w="12700">
            <a:noFill/>
            <a:miter lim="800000"/>
            <a:headEnd/>
            <a:tailEnd/>
          </a:ln>
        </p:spPr>
      </p:pic>
      <p:pic>
        <p:nvPicPr>
          <p:cNvPr id="8" name="Picture 7"/>
          <p:cNvPicPr>
            <a:picLocks noChangeAspect="1" noChangeArrowheads="1"/>
          </p:cNvPicPr>
          <p:nvPr/>
        </p:nvPicPr>
        <p:blipFill>
          <a:blip r:embed="rId4" cstate="screen"/>
          <a:srcRect/>
          <a:stretch>
            <a:fillRect/>
          </a:stretch>
        </p:blipFill>
        <p:spPr bwMode="auto">
          <a:xfrm>
            <a:off x="4641733" y="5552199"/>
            <a:ext cx="1216025" cy="655637"/>
          </a:xfrm>
          <a:prstGeom prst="rect">
            <a:avLst/>
          </a:prstGeom>
          <a:noFill/>
          <a:ln w="12700">
            <a:noFill/>
            <a:miter lim="800000"/>
            <a:headEnd/>
            <a:tailEnd/>
          </a:ln>
        </p:spPr>
      </p:pic>
      <p:pic>
        <p:nvPicPr>
          <p:cNvPr id="9" name="Picture 8"/>
          <p:cNvPicPr>
            <a:picLocks noChangeAspect="1" noChangeArrowheads="1"/>
          </p:cNvPicPr>
          <p:nvPr/>
        </p:nvPicPr>
        <p:blipFill>
          <a:blip r:embed="rId5" cstate="screen"/>
          <a:srcRect/>
          <a:stretch>
            <a:fillRect/>
          </a:stretch>
        </p:blipFill>
        <p:spPr bwMode="auto">
          <a:xfrm>
            <a:off x="1662113" y="2597150"/>
            <a:ext cx="1271587" cy="792162"/>
          </a:xfrm>
          <a:prstGeom prst="rect">
            <a:avLst/>
          </a:prstGeom>
          <a:noFill/>
          <a:ln w="12700">
            <a:noFill/>
            <a:miter lim="800000"/>
            <a:headEnd/>
            <a:tailEnd/>
          </a:ln>
        </p:spPr>
      </p:pic>
      <p:pic>
        <p:nvPicPr>
          <p:cNvPr id="10" name="Picture 9"/>
          <p:cNvPicPr>
            <a:picLocks noChangeAspect="1" noChangeArrowheads="1"/>
          </p:cNvPicPr>
          <p:nvPr/>
        </p:nvPicPr>
        <p:blipFill>
          <a:blip r:embed="rId6" cstate="screen">
            <a:extLst>
              <a:ext uri="{28A0092B-C50C-407E-A947-70E740481C1C}">
                <a14:useLocalDpi xmlns="" xmlns:a14="http://schemas.microsoft.com/office/drawing/2010/main"/>
              </a:ext>
            </a:extLst>
          </a:blip>
          <a:stretch>
            <a:fillRect/>
          </a:stretch>
        </p:blipFill>
        <p:spPr bwMode="auto">
          <a:xfrm>
            <a:off x="1517725" y="3396186"/>
            <a:ext cx="1045925" cy="597779"/>
          </a:xfrm>
          <a:prstGeom prst="rect">
            <a:avLst/>
          </a:prstGeom>
          <a:noFill/>
          <a:ln w="12700">
            <a:noFill/>
            <a:miter lim="800000"/>
            <a:headEnd/>
            <a:tailEnd/>
          </a:ln>
        </p:spPr>
      </p:pic>
      <p:pic>
        <p:nvPicPr>
          <p:cNvPr id="13" name="Picture 12"/>
          <p:cNvPicPr>
            <a:picLocks noChangeAspect="1" noChangeArrowheads="1"/>
          </p:cNvPicPr>
          <p:nvPr/>
        </p:nvPicPr>
        <p:blipFill>
          <a:blip r:embed="rId7" cstate="screen"/>
          <a:srcRect/>
          <a:stretch>
            <a:fillRect/>
          </a:stretch>
        </p:blipFill>
        <p:spPr bwMode="auto">
          <a:xfrm>
            <a:off x="5032333" y="3396186"/>
            <a:ext cx="1154499" cy="702222"/>
          </a:xfrm>
          <a:prstGeom prst="rect">
            <a:avLst/>
          </a:prstGeom>
          <a:noFill/>
          <a:ln w="12700">
            <a:noFill/>
            <a:miter lim="800000"/>
            <a:headEnd/>
            <a:tailEnd/>
          </a:ln>
        </p:spPr>
      </p:pic>
      <p:pic>
        <p:nvPicPr>
          <p:cNvPr id="14" name="Picture 13"/>
          <p:cNvPicPr>
            <a:picLocks noChangeAspect="1" noChangeArrowheads="1"/>
          </p:cNvPicPr>
          <p:nvPr/>
        </p:nvPicPr>
        <p:blipFill>
          <a:blip r:embed="rId8" cstate="screen"/>
          <a:srcRect/>
          <a:stretch>
            <a:fillRect/>
          </a:stretch>
        </p:blipFill>
        <p:spPr bwMode="auto">
          <a:xfrm>
            <a:off x="2933700" y="3241119"/>
            <a:ext cx="1440836" cy="394812"/>
          </a:xfrm>
          <a:prstGeom prst="rect">
            <a:avLst/>
          </a:prstGeom>
          <a:noFill/>
          <a:ln w="12700">
            <a:noFill/>
            <a:miter lim="800000"/>
            <a:headEnd/>
            <a:tailEnd/>
          </a:ln>
        </p:spPr>
      </p:pic>
      <p:pic>
        <p:nvPicPr>
          <p:cNvPr id="15" name="Picture 14"/>
          <p:cNvPicPr>
            <a:picLocks noChangeAspect="1" noChangeArrowheads="1"/>
          </p:cNvPicPr>
          <p:nvPr/>
        </p:nvPicPr>
        <p:blipFill>
          <a:blip r:embed="rId9" cstate="screen"/>
          <a:srcRect/>
          <a:stretch>
            <a:fillRect/>
          </a:stretch>
        </p:blipFill>
        <p:spPr bwMode="auto">
          <a:xfrm>
            <a:off x="4531634" y="1951119"/>
            <a:ext cx="670171" cy="927555"/>
          </a:xfrm>
          <a:prstGeom prst="rect">
            <a:avLst/>
          </a:prstGeom>
          <a:noFill/>
          <a:ln w="12700">
            <a:noFill/>
            <a:miter lim="800000"/>
            <a:headEnd/>
            <a:tailEnd/>
          </a:ln>
        </p:spPr>
      </p:pic>
      <p:pic>
        <p:nvPicPr>
          <p:cNvPr id="16" name="Picture 15"/>
          <p:cNvPicPr>
            <a:picLocks noChangeAspect="1" noChangeArrowheads="1"/>
          </p:cNvPicPr>
          <p:nvPr/>
        </p:nvPicPr>
        <p:blipFill>
          <a:blip r:embed="rId10" cstate="screen"/>
          <a:srcRect/>
          <a:stretch>
            <a:fillRect/>
          </a:stretch>
        </p:blipFill>
        <p:spPr bwMode="auto">
          <a:xfrm>
            <a:off x="1604815" y="2069192"/>
            <a:ext cx="1857375" cy="457200"/>
          </a:xfrm>
          <a:prstGeom prst="rect">
            <a:avLst/>
          </a:prstGeom>
          <a:noFill/>
          <a:ln w="12700">
            <a:noFill/>
            <a:miter lim="800000"/>
            <a:headEnd/>
            <a:tailEnd/>
          </a:ln>
        </p:spPr>
      </p:pic>
      <p:pic>
        <p:nvPicPr>
          <p:cNvPr id="17" name="Picture 16"/>
          <p:cNvPicPr>
            <a:picLocks noChangeAspect="1" noChangeArrowheads="1"/>
          </p:cNvPicPr>
          <p:nvPr/>
        </p:nvPicPr>
        <p:blipFill>
          <a:blip r:embed="rId11" cstate="screen"/>
          <a:srcRect/>
          <a:stretch>
            <a:fillRect/>
          </a:stretch>
        </p:blipFill>
        <p:spPr bwMode="auto">
          <a:xfrm>
            <a:off x="5432342" y="2098164"/>
            <a:ext cx="811006" cy="856456"/>
          </a:xfrm>
          <a:prstGeom prst="rect">
            <a:avLst/>
          </a:prstGeom>
          <a:noFill/>
          <a:ln w="12700">
            <a:noFill/>
            <a:miter lim="800000"/>
            <a:headEnd/>
            <a:tailEnd/>
          </a:ln>
        </p:spPr>
      </p:pic>
      <p:pic>
        <p:nvPicPr>
          <p:cNvPr id="19" name="Picture 21"/>
          <p:cNvPicPr>
            <a:picLocks noChangeAspect="1" noChangeArrowheads="1"/>
          </p:cNvPicPr>
          <p:nvPr/>
        </p:nvPicPr>
        <p:blipFill>
          <a:blip r:embed="rId12" cstate="screen"/>
          <a:srcRect/>
          <a:stretch>
            <a:fillRect/>
          </a:stretch>
        </p:blipFill>
        <p:spPr bwMode="auto">
          <a:xfrm>
            <a:off x="3604626" y="4846003"/>
            <a:ext cx="1989839" cy="365760"/>
          </a:xfrm>
          <a:prstGeom prst="rect">
            <a:avLst/>
          </a:prstGeom>
          <a:noFill/>
          <a:ln w="9525">
            <a:noFill/>
            <a:miter lim="800000"/>
            <a:headEnd/>
            <a:tailEnd/>
          </a:ln>
        </p:spPr>
      </p:pic>
      <p:pic>
        <p:nvPicPr>
          <p:cNvPr id="21" name="Picture 1" descr="image001"/>
          <p:cNvPicPr>
            <a:picLocks noChangeAspect="1" noChangeArrowheads="1"/>
          </p:cNvPicPr>
          <p:nvPr/>
        </p:nvPicPr>
        <p:blipFill>
          <a:blip r:embed="rId13" cstate="screen"/>
          <a:srcRect/>
          <a:stretch>
            <a:fillRect/>
          </a:stretch>
        </p:blipFill>
        <p:spPr bwMode="auto">
          <a:xfrm>
            <a:off x="4531634" y="3189869"/>
            <a:ext cx="875432" cy="398886"/>
          </a:xfrm>
          <a:prstGeom prst="rect">
            <a:avLst/>
          </a:prstGeom>
          <a:noFill/>
          <a:ln w="9525">
            <a:noFill/>
            <a:miter lim="800000"/>
            <a:headEnd/>
            <a:tailEnd/>
          </a:ln>
        </p:spPr>
      </p:pic>
      <p:pic>
        <p:nvPicPr>
          <p:cNvPr id="27" name="Picture 3"/>
          <p:cNvPicPr>
            <a:picLocks noChangeAspect="1" noChangeArrowheads="1"/>
          </p:cNvPicPr>
          <p:nvPr/>
        </p:nvPicPr>
        <p:blipFill>
          <a:blip r:embed="rId14" cstate="screen">
            <a:lum bright="2000"/>
            <a:extLst>
              <a:ext uri="{28A0092B-C50C-407E-A947-70E740481C1C}">
                <a14:useLocalDpi xmlns="" xmlns:a14="http://schemas.microsoft.com/office/drawing/2010/main"/>
              </a:ext>
            </a:extLst>
          </a:blip>
          <a:srcRect/>
          <a:stretch>
            <a:fillRect/>
          </a:stretch>
        </p:blipFill>
        <p:spPr bwMode="auto">
          <a:xfrm>
            <a:off x="6387128" y="3871529"/>
            <a:ext cx="1330325" cy="669925"/>
          </a:xfrm>
          <a:prstGeom prst="rect">
            <a:avLst/>
          </a:prstGeom>
          <a:solidFill>
            <a:schemeClr val="bg1">
              <a:lumMod val="95000"/>
            </a:schemeClr>
          </a:solidFill>
          <a:ln w="9525">
            <a:noFill/>
            <a:miter lim="800000"/>
            <a:headEnd/>
            <a:tailEnd/>
          </a:ln>
          <a:effectLst/>
        </p:spPr>
      </p:pic>
      <p:pic>
        <p:nvPicPr>
          <p:cNvPr id="199681" name="Picture 1" descr="http://upload.wikimedia.org/wikipedia/en/6/6b/Consol_energy_logo.png"/>
          <p:cNvPicPr>
            <a:picLocks noChangeAspect="1" noChangeArrowheads="1"/>
          </p:cNvPicPr>
          <p:nvPr/>
        </p:nvPicPr>
        <p:blipFill>
          <a:blip r:embed="rId15" cstate="screen">
            <a:extLst>
              <a:ext uri="{28A0092B-C50C-407E-A947-70E740481C1C}">
                <a14:useLocalDpi xmlns="" xmlns:a14="http://schemas.microsoft.com/office/drawing/2010/main"/>
              </a:ext>
            </a:extLst>
          </a:blip>
          <a:srcRect l="3840" t="21176" r="3840" b="28235"/>
          <a:stretch>
            <a:fillRect/>
          </a:stretch>
        </p:blipFill>
        <p:spPr bwMode="auto">
          <a:xfrm>
            <a:off x="2659068" y="3718935"/>
            <a:ext cx="2004304" cy="298733"/>
          </a:xfrm>
          <a:prstGeom prst="rect">
            <a:avLst/>
          </a:prstGeom>
          <a:noFill/>
          <a:ln w="9525">
            <a:noFill/>
            <a:miter lim="800000"/>
            <a:headEnd/>
            <a:tailEnd/>
          </a:ln>
        </p:spPr>
      </p:pic>
      <p:pic>
        <p:nvPicPr>
          <p:cNvPr id="199683" name="Picture 3"/>
          <p:cNvPicPr>
            <a:picLocks noChangeAspect="1" noChangeArrowheads="1"/>
          </p:cNvPicPr>
          <p:nvPr/>
        </p:nvPicPr>
        <p:blipFill>
          <a:blip r:embed="rId16" cstate="screen"/>
          <a:srcRect/>
          <a:stretch>
            <a:fillRect/>
          </a:stretch>
        </p:blipFill>
        <p:spPr bwMode="auto">
          <a:xfrm>
            <a:off x="1707935" y="5121001"/>
            <a:ext cx="1015189" cy="949599"/>
          </a:xfrm>
          <a:prstGeom prst="rect">
            <a:avLst/>
          </a:prstGeom>
          <a:noFill/>
          <a:ln w="9525">
            <a:noFill/>
            <a:miter lim="800000"/>
            <a:headEnd/>
            <a:tailEnd/>
          </a:ln>
        </p:spPr>
      </p:pic>
      <p:pic>
        <p:nvPicPr>
          <p:cNvPr id="175107" name="Picture 3"/>
          <p:cNvPicPr>
            <a:picLocks noChangeAspect="1" noChangeArrowheads="1"/>
          </p:cNvPicPr>
          <p:nvPr/>
        </p:nvPicPr>
        <p:blipFill>
          <a:blip r:embed="rId17" cstate="screen">
            <a:extLst>
              <a:ext uri="{28A0092B-C50C-407E-A947-70E740481C1C}">
                <a14:useLocalDpi xmlns="" xmlns:a14="http://schemas.microsoft.com/office/drawing/2010/main"/>
              </a:ext>
            </a:extLst>
          </a:blip>
          <a:srcRect/>
          <a:stretch>
            <a:fillRect/>
          </a:stretch>
        </p:blipFill>
        <p:spPr bwMode="auto">
          <a:xfrm>
            <a:off x="1707935" y="4112751"/>
            <a:ext cx="1365243" cy="413100"/>
          </a:xfrm>
          <a:prstGeom prst="rect">
            <a:avLst/>
          </a:prstGeom>
          <a:noFill/>
          <a:ln w="9525">
            <a:noFill/>
            <a:miter lim="800000"/>
            <a:headEnd/>
            <a:tailEnd/>
          </a:ln>
        </p:spPr>
      </p:pic>
      <p:pic>
        <p:nvPicPr>
          <p:cNvPr id="20" name="Picture 21" descr="newfld_logo.TIF"/>
          <p:cNvPicPr>
            <a:picLocks noChangeAspect="1"/>
          </p:cNvPicPr>
          <p:nvPr/>
        </p:nvPicPr>
        <p:blipFill>
          <a:blip r:embed="rId18" cstate="screen">
            <a:extLst>
              <a:ext uri="{28A0092B-C50C-407E-A947-70E740481C1C}">
                <a14:useLocalDpi xmlns="" xmlns:a14="http://schemas.microsoft.com/office/drawing/2010/main"/>
              </a:ext>
            </a:extLst>
          </a:blip>
          <a:srcRect/>
          <a:stretch>
            <a:fillRect/>
          </a:stretch>
        </p:blipFill>
        <p:spPr bwMode="auto">
          <a:xfrm>
            <a:off x="3279543" y="4188742"/>
            <a:ext cx="1320003" cy="511712"/>
          </a:xfrm>
          <a:prstGeom prst="rect">
            <a:avLst/>
          </a:prstGeom>
          <a:noFill/>
          <a:ln w="9525">
            <a:noFill/>
            <a:miter lim="800000"/>
            <a:headEnd/>
            <a:tailEnd/>
          </a:ln>
        </p:spPr>
      </p:pic>
      <p:pic>
        <p:nvPicPr>
          <p:cNvPr id="1026" name="Picture 2"/>
          <p:cNvPicPr>
            <a:picLocks noChangeAspect="1" noChangeArrowheads="1"/>
          </p:cNvPicPr>
          <p:nvPr/>
        </p:nvPicPr>
        <p:blipFill>
          <a:blip r:embed="rId19" cstate="screen">
            <a:extLst>
              <a:ext uri="{28A0092B-C50C-407E-A947-70E740481C1C}">
                <a14:useLocalDpi xmlns="" xmlns:a14="http://schemas.microsoft.com/office/drawing/2010/main"/>
              </a:ext>
            </a:extLst>
          </a:blip>
          <a:srcRect/>
          <a:stretch>
            <a:fillRect/>
          </a:stretch>
        </p:blipFill>
        <p:spPr bwMode="auto">
          <a:xfrm>
            <a:off x="3406145" y="2238828"/>
            <a:ext cx="1066800" cy="809482"/>
          </a:xfrm>
          <a:prstGeom prst="rect">
            <a:avLst/>
          </a:prstGeom>
          <a:noFill/>
          <a:ln w="9525">
            <a:noFill/>
            <a:miter lim="800000"/>
            <a:headEnd/>
            <a:tailEnd/>
          </a:ln>
        </p:spPr>
      </p:pic>
      <p:pic>
        <p:nvPicPr>
          <p:cNvPr id="37" name="Picture 36" descr="Gulfportlogo.png"/>
          <p:cNvPicPr>
            <a:picLocks noChangeAspect="1"/>
          </p:cNvPicPr>
          <p:nvPr/>
        </p:nvPicPr>
        <p:blipFill>
          <a:blip r:embed="rId20" cstate="screen">
            <a:extLst>
              <a:ext uri="{28A0092B-C50C-407E-A947-70E740481C1C}">
                <a14:useLocalDpi xmlns="" xmlns:a14="http://schemas.microsoft.com/office/drawing/2010/main"/>
              </a:ext>
            </a:extLst>
          </a:blip>
          <a:stretch>
            <a:fillRect/>
          </a:stretch>
        </p:blipFill>
        <p:spPr>
          <a:xfrm>
            <a:off x="6045993" y="3170105"/>
            <a:ext cx="1340343" cy="486737"/>
          </a:xfrm>
          <a:prstGeom prst="rect">
            <a:avLst/>
          </a:prstGeom>
        </p:spPr>
      </p:pic>
      <p:pic>
        <p:nvPicPr>
          <p:cNvPr id="40" name="Picture 39" descr="Sumitomo.gif"/>
          <p:cNvPicPr>
            <a:picLocks noChangeAspect="1"/>
          </p:cNvPicPr>
          <p:nvPr/>
        </p:nvPicPr>
        <p:blipFill>
          <a:blip r:embed="rId21" cstate="print"/>
          <a:stretch>
            <a:fillRect/>
          </a:stretch>
        </p:blipFill>
        <p:spPr>
          <a:xfrm>
            <a:off x="3732170" y="5314074"/>
            <a:ext cx="2600325" cy="238125"/>
          </a:xfrm>
          <a:prstGeom prst="rect">
            <a:avLst/>
          </a:prstGeom>
        </p:spPr>
      </p:pic>
      <p:pic>
        <p:nvPicPr>
          <p:cNvPr id="41" name="Picture 40" descr="REXX.png"/>
          <p:cNvPicPr>
            <a:picLocks noChangeAspect="1"/>
          </p:cNvPicPr>
          <p:nvPr/>
        </p:nvPicPr>
        <p:blipFill>
          <a:blip r:embed="rId22" cstate="print"/>
          <a:stretch>
            <a:fillRect/>
          </a:stretch>
        </p:blipFill>
        <p:spPr>
          <a:xfrm>
            <a:off x="5857758" y="4629972"/>
            <a:ext cx="1881467" cy="611477"/>
          </a:xfrm>
          <a:prstGeom prst="rect">
            <a:avLst/>
          </a:prstGeom>
        </p:spPr>
      </p:pic>
      <p:pic>
        <p:nvPicPr>
          <p:cNvPr id="10244" name="Picture 4" descr="http://investor.pdce.com/images/logo-lg.jpg">
            <a:hlinkClick r:id="rId23"/>
          </p:cNvPr>
          <p:cNvPicPr>
            <a:picLocks noChangeAspect="1" noChangeArrowheads="1"/>
          </p:cNvPicPr>
          <p:nvPr/>
        </p:nvPicPr>
        <p:blipFill>
          <a:blip r:embed="rId24" cstate="screen">
            <a:extLst>
              <a:ext uri="{28A0092B-C50C-407E-A947-70E740481C1C}">
                <a14:useLocalDpi xmlns="" xmlns:a14="http://schemas.microsoft.com/office/drawing/2010/main"/>
              </a:ext>
            </a:extLst>
          </a:blip>
          <a:srcRect/>
          <a:stretch>
            <a:fillRect/>
          </a:stretch>
        </p:blipFill>
        <p:spPr bwMode="auto">
          <a:xfrm>
            <a:off x="4849353" y="4254215"/>
            <a:ext cx="1196640" cy="37575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7"/>
          <p:cNvGrpSpPr/>
          <p:nvPr/>
        </p:nvGrpSpPr>
        <p:grpSpPr>
          <a:xfrm>
            <a:off x="445778" y="1192635"/>
            <a:ext cx="8138160" cy="655260"/>
            <a:chOff x="583279" y="1165123"/>
            <a:chExt cx="7997060" cy="402336"/>
          </a:xfrm>
        </p:grpSpPr>
        <p:sp>
          <p:nvSpPr>
            <p:cNvPr id="44" name="Rectangle 43"/>
            <p:cNvSpPr/>
            <p:nvPr/>
          </p:nvSpPr>
          <p:spPr>
            <a:xfrm>
              <a:off x="628477" y="1192555"/>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MarkWest has received the top rating in three of the last four </a:t>
              </a:r>
            </a:p>
            <a:p>
              <a:pPr algn="ctr"/>
              <a:r>
                <a:rPr lang="en-US" sz="1700" b="1" dirty="0" smtClean="0"/>
                <a:t>EnergyPoint Research surveys</a:t>
              </a:r>
              <a:endParaRPr lang="en-US" sz="1700" b="1" dirty="0">
                <a:solidFill>
                  <a:schemeClr val="bg1"/>
                </a:solidFill>
              </a:endParaRPr>
            </a:p>
          </p:txBody>
        </p:sp>
        <p:sp>
          <p:nvSpPr>
            <p:cNvPr id="46" name="Rectangle 45"/>
            <p:cNvSpPr/>
            <p:nvPr/>
          </p:nvSpPr>
          <p:spPr>
            <a:xfrm>
              <a:off x="583279" y="1165123"/>
              <a:ext cx="7997060"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5238" name="Picture 6"/>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33770" y="1958243"/>
            <a:ext cx="1085580"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39" name="Picture 7"/>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7821916" y="5164796"/>
            <a:ext cx="1083072"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0" name="Picture 8"/>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7804664" y="1963437"/>
            <a:ext cx="1083072"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1" name="Picture 9"/>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821916" y="4121251"/>
            <a:ext cx="1083072"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2" name="Picture 10"/>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7821916" y="3045342"/>
            <a:ext cx="1070780"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3" name="Picture 11"/>
          <p:cNvPicPr>
            <a:picLocks noChangeAspect="1" noChangeArrowheads="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228600" y="3048310"/>
            <a:ext cx="1083072"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4" name="Picture 12"/>
          <p:cNvPicPr>
            <a:picLocks noChangeAspect="1" noChangeArrowheads="1"/>
          </p:cNvPicPr>
          <p:nvPr/>
        </p:nvPicPr>
        <p:blipFill>
          <a:blip r:embed="rId31" cstate="print">
            <a:extLst>
              <a:ext uri="{28A0092B-C50C-407E-A947-70E740481C1C}">
                <a14:useLocalDpi xmlns="" xmlns:a14="http://schemas.microsoft.com/office/drawing/2010/main" val="0"/>
              </a:ext>
            </a:extLst>
          </a:blip>
          <a:srcRect/>
          <a:stretch>
            <a:fillRect/>
          </a:stretch>
        </p:blipFill>
        <p:spPr bwMode="auto">
          <a:xfrm>
            <a:off x="228600" y="4112751"/>
            <a:ext cx="1083072"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45" name="Picture 13"/>
          <p:cNvPicPr>
            <a:picLocks noChangeAspect="1" noChangeArrowheads="1"/>
          </p:cNvPicPr>
          <p:nvPr/>
        </p:nvPicPr>
        <p:blipFill>
          <a:blip r:embed="rId32" cstate="print">
            <a:extLst>
              <a:ext uri="{28A0092B-C50C-407E-A947-70E740481C1C}">
                <a14:useLocalDpi xmlns="" xmlns:a14="http://schemas.microsoft.com/office/drawing/2010/main" val="0"/>
              </a:ext>
            </a:extLst>
          </a:blip>
          <a:srcRect/>
          <a:stretch>
            <a:fillRect/>
          </a:stretch>
        </p:blipFill>
        <p:spPr bwMode="auto">
          <a:xfrm>
            <a:off x="233770" y="5211763"/>
            <a:ext cx="1083868" cy="82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384663" y="1963437"/>
            <a:ext cx="0" cy="41770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39225" y="1950420"/>
            <a:ext cx="0" cy="41770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2" name="Picture 41" descr="SIC_logo.jpg"/>
          <p:cNvPicPr>
            <a:picLocks noChangeAspect="1"/>
          </p:cNvPicPr>
          <p:nvPr/>
        </p:nvPicPr>
        <p:blipFill>
          <a:blip r:embed="rId33" cstate="print"/>
          <a:stretch>
            <a:fillRect/>
          </a:stretch>
        </p:blipFill>
        <p:spPr>
          <a:xfrm>
            <a:off x="1441525" y="4515120"/>
            <a:ext cx="1492175" cy="592005"/>
          </a:xfrm>
          <a:prstGeom prst="rect">
            <a:avLst/>
          </a:prstGeom>
        </p:spPr>
      </p:pic>
      <p:pic>
        <p:nvPicPr>
          <p:cNvPr id="43" name="Picture 42" descr="StoneEnergy-WEBRES.jpg"/>
          <p:cNvPicPr>
            <a:picLocks noChangeAspect="1"/>
          </p:cNvPicPr>
          <p:nvPr/>
        </p:nvPicPr>
        <p:blipFill>
          <a:blip r:embed="rId34" cstate="print"/>
          <a:stretch>
            <a:fillRect/>
          </a:stretch>
        </p:blipFill>
        <p:spPr>
          <a:xfrm>
            <a:off x="6387129" y="5507903"/>
            <a:ext cx="1141312" cy="514596"/>
          </a:xfrm>
          <a:prstGeom prst="rect">
            <a:avLst/>
          </a:prstGeom>
        </p:spPr>
      </p:pic>
      <p:pic>
        <p:nvPicPr>
          <p:cNvPr id="45" name="Picture 44"/>
          <p:cNvPicPr>
            <a:picLocks noChangeAspect="1"/>
          </p:cNvPicPr>
          <p:nvPr/>
        </p:nvPicPr>
        <p:blipFill>
          <a:blip r:embed="rId35" cstate="print">
            <a:extLst>
              <a:ext uri="{28A0092B-C50C-407E-A947-70E740481C1C}">
                <a14:useLocalDpi xmlns="" xmlns:a14="http://schemas.microsoft.com/office/drawing/2010/main" val="0"/>
              </a:ext>
            </a:extLst>
          </a:blip>
          <a:stretch>
            <a:fillRect/>
          </a:stretch>
        </p:blipFill>
        <p:spPr>
          <a:xfrm>
            <a:off x="2745649" y="5452267"/>
            <a:ext cx="915571" cy="625868"/>
          </a:xfrm>
          <a:prstGeom prst="rect">
            <a:avLst/>
          </a:prstGeom>
        </p:spPr>
      </p:pic>
    </p:spTree>
    <p:extLst>
      <p:ext uri="{BB962C8B-B14F-4D97-AF65-F5344CB8AC3E}">
        <p14:creationId xmlns="" xmlns:p14="http://schemas.microsoft.com/office/powerpoint/2010/main" val="9540362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MarkWest Assets:  Expansion and Diversification </a:t>
            </a:r>
            <a:endParaRPr lang="en-US" dirty="0"/>
          </a:p>
        </p:txBody>
      </p:sp>
      <p:sp>
        <p:nvSpPr>
          <p:cNvPr id="10" name="Slide Number Placeholder 9"/>
          <p:cNvSpPr>
            <a:spLocks noGrp="1"/>
          </p:cNvSpPr>
          <p:nvPr>
            <p:ph type="sldNum" sz="quarter" idx="12"/>
          </p:nvPr>
        </p:nvSpPr>
        <p:spPr/>
        <p:txBody>
          <a:bodyPr/>
          <a:lstStyle/>
          <a:p>
            <a:fld id="{01766B77-F3E3-4BC5-9985-970F35FEDE15}" type="slidenum">
              <a:rPr lang="en-US" smtClean="0"/>
              <a:pPr/>
              <a:t>7</a:t>
            </a:fld>
            <a:endParaRPr lang="en-US" dirty="0"/>
          </a:p>
        </p:txBody>
      </p:sp>
      <p:pic>
        <p:nvPicPr>
          <p:cNvPr id="3" name="Picture 2"/>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1599815" y="1127954"/>
            <a:ext cx="5828674" cy="3011662"/>
          </a:xfrm>
          <a:prstGeom prst="rect">
            <a:avLst/>
          </a:prstGeom>
        </p:spPr>
      </p:pic>
      <p:graphicFrame>
        <p:nvGraphicFramePr>
          <p:cNvPr id="17" name="Table 16"/>
          <p:cNvGraphicFramePr>
            <a:graphicFrameLocks noGrp="1"/>
          </p:cNvGraphicFramePr>
          <p:nvPr>
            <p:extLst>
              <p:ext uri="{D42A27DB-BD31-4B8C-83A1-F6EECF244321}">
                <p14:modId xmlns="" xmlns:p14="http://schemas.microsoft.com/office/powerpoint/2010/main" val="2719150541"/>
              </p:ext>
            </p:extLst>
          </p:nvPr>
        </p:nvGraphicFramePr>
        <p:xfrm>
          <a:off x="269544" y="3969352"/>
          <a:ext cx="8565346" cy="2194560"/>
        </p:xfrm>
        <a:graphic>
          <a:graphicData uri="http://schemas.openxmlformats.org/drawingml/2006/table">
            <a:tbl>
              <a:tblPr firstRow="1" bandRow="1">
                <a:tableStyleId>{3B4B98B0-60AC-42C2-AFA5-B58CD77FA1E5}</a:tableStyleId>
              </a:tblPr>
              <a:tblGrid>
                <a:gridCol w="1256251"/>
                <a:gridCol w="7309095"/>
              </a:tblGrid>
              <a:tr h="429975">
                <a:tc>
                  <a:txBody>
                    <a:bodyPr/>
                    <a:lstStyle/>
                    <a:p>
                      <a:pPr algn="l"/>
                      <a:r>
                        <a:rPr lang="en-US" altLang="zh-TW" sz="1600" b="1" dirty="0" smtClean="0">
                          <a:solidFill>
                            <a:srgbClr val="3A6995"/>
                          </a:solidFill>
                          <a:ea typeface="新細明體" pitchFamily="18" charset="-120"/>
                          <a:cs typeface="Arial" charset="0"/>
                        </a:rPr>
                        <a:t>Liberty</a:t>
                      </a:r>
                      <a:endParaRPr lang="en-US" sz="1600" b="0" dirty="0" smtClean="0"/>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300" b="0" dirty="0" smtClean="0">
                          <a:ea typeface="新細明體" pitchFamily="18" charset="-120"/>
                          <a:cs typeface="Arial" charset="0"/>
                        </a:rPr>
                        <a:t>Largest processor and fractionator in the </a:t>
                      </a:r>
                      <a:r>
                        <a:rPr lang="en-US" altLang="zh-TW" sz="1300" b="1" dirty="0" smtClean="0">
                          <a:solidFill>
                            <a:srgbClr val="3A6995"/>
                          </a:solidFill>
                          <a:ea typeface="新細明體" pitchFamily="18" charset="-120"/>
                          <a:cs typeface="Arial" charset="0"/>
                        </a:rPr>
                        <a:t>Marcellus Shale</a:t>
                      </a:r>
                      <a:r>
                        <a:rPr lang="en-US" altLang="zh-TW" sz="1300" b="0" dirty="0" smtClean="0">
                          <a:solidFill>
                            <a:srgbClr val="3A6995"/>
                          </a:solidFill>
                          <a:ea typeface="新細明體" pitchFamily="18" charset="-120"/>
                          <a:cs typeface="Arial" charset="0"/>
                        </a:rPr>
                        <a:t> </a:t>
                      </a:r>
                      <a:r>
                        <a:rPr lang="en-US" altLang="zh-TW" sz="1300" b="0" dirty="0" smtClean="0">
                          <a:ea typeface="新細明體" pitchFamily="18" charset="-120"/>
                          <a:cs typeface="Arial" charset="0"/>
                        </a:rPr>
                        <a:t>with over 1.6 Bcf/d of processing capacity and 98,000 Bbl/d of fractionation capacity. Growing to 3.6 Bcf/d of processing capacity</a:t>
                      </a:r>
                      <a:r>
                        <a:rPr lang="en-US" altLang="zh-TW" sz="1300" b="0" baseline="0" dirty="0" smtClean="0">
                          <a:ea typeface="新細明體" pitchFamily="18" charset="-120"/>
                          <a:cs typeface="Arial" charset="0"/>
                        </a:rPr>
                        <a:t> and </a:t>
                      </a:r>
                      <a:r>
                        <a:rPr lang="en-US" altLang="zh-TW" sz="1300" b="0" dirty="0" smtClean="0">
                          <a:ea typeface="新細明體" pitchFamily="18" charset="-120"/>
                          <a:cs typeface="Arial" charset="0"/>
                        </a:rPr>
                        <a:t>232,000</a:t>
                      </a:r>
                      <a:r>
                        <a:rPr lang="en-US" altLang="zh-TW" sz="1300" b="0" baseline="0" dirty="0" smtClean="0">
                          <a:ea typeface="新細明體" pitchFamily="18" charset="-120"/>
                          <a:cs typeface="Arial" charset="0"/>
                        </a:rPr>
                        <a:t> Bbl/d of fractionation capacity</a:t>
                      </a: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429975">
                <a:tc>
                  <a:txBody>
                    <a:bodyPr/>
                    <a:lstStyle/>
                    <a:p>
                      <a:pPr algn="l"/>
                      <a:r>
                        <a:rPr lang="en-US" altLang="zh-TW" sz="1600" b="1" dirty="0" smtClean="0">
                          <a:solidFill>
                            <a:srgbClr val="E97724"/>
                          </a:solidFill>
                          <a:ea typeface="新細明體" pitchFamily="18" charset="-120"/>
                          <a:cs typeface="Arial" charset="0"/>
                        </a:rPr>
                        <a:t>Utica</a:t>
                      </a:r>
                      <a:endParaRPr lang="en-US" sz="1600" b="0" dirty="0"/>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2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ea typeface="新細明體" pitchFamily="18" charset="-120"/>
                          <a:cs typeface="Arial" charset="0"/>
                        </a:rPr>
                        <a:t>Developing a leading position in the southern core of the </a:t>
                      </a:r>
                      <a:r>
                        <a:rPr lang="en-US" altLang="zh-TW" sz="1300" b="1" dirty="0" smtClean="0">
                          <a:solidFill>
                            <a:srgbClr val="E97724"/>
                          </a:solidFill>
                          <a:ea typeface="新細明體" pitchFamily="18" charset="-120"/>
                          <a:cs typeface="Arial" charset="0"/>
                        </a:rPr>
                        <a:t>Utica Shale</a:t>
                      </a:r>
                      <a:r>
                        <a:rPr lang="en-US" altLang="zh-TW" sz="1300" dirty="0" smtClean="0">
                          <a:ea typeface="新細明體" pitchFamily="18" charset="-120"/>
                          <a:cs typeface="Arial" charset="0"/>
                        </a:rPr>
                        <a:t> with</a:t>
                      </a:r>
                      <a:r>
                        <a:rPr lang="en-US" altLang="zh-TW" sz="1300" baseline="0" dirty="0" smtClean="0">
                          <a:ea typeface="新細明體" pitchFamily="18" charset="-120"/>
                          <a:cs typeface="Arial" charset="0"/>
                        </a:rPr>
                        <a:t> 1</a:t>
                      </a:r>
                      <a:r>
                        <a:rPr lang="en-US" altLang="zh-TW" sz="1300" dirty="0" smtClean="0">
                          <a:ea typeface="新細明體" pitchFamily="18" charset="-120"/>
                          <a:cs typeface="Arial" charset="0"/>
                        </a:rPr>
                        <a:t>85 MMcf/d</a:t>
                      </a:r>
                      <a:r>
                        <a:rPr lang="en-US" altLang="zh-TW" sz="1300" baseline="0" dirty="0" smtClean="0">
                          <a:ea typeface="新細明體" pitchFamily="18" charset="-120"/>
                          <a:cs typeface="Arial" charset="0"/>
                        </a:rPr>
                        <a:t> of processing capacity.  Growing to over </a:t>
                      </a:r>
                      <a:r>
                        <a:rPr lang="en-US" altLang="zh-TW" sz="1300" dirty="0" smtClean="0">
                          <a:ea typeface="新細明體" pitchFamily="18" charset="-120"/>
                          <a:cs typeface="Arial" charset="0"/>
                        </a:rPr>
                        <a:t>900 MMcf/d of processing capacity and nearly 140,000 Bbl/d of fractionation capacity by the end of 2014</a:t>
                      </a:r>
                      <a:endParaRPr lang="en-US" sz="1300" dirty="0" smtClean="0"/>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20000"/>
                      </a:schemeClr>
                    </a:solidFill>
                  </a:tcPr>
                </a:tc>
              </a:tr>
              <a:tr h="210210">
                <a:tc>
                  <a:txBody>
                    <a:bodyPr/>
                    <a:lstStyle/>
                    <a:p>
                      <a:pPr algn="l"/>
                      <a:r>
                        <a:rPr lang="en-US" altLang="zh-TW" sz="1600" b="1" dirty="0" smtClean="0">
                          <a:solidFill>
                            <a:srgbClr val="738540"/>
                          </a:solidFill>
                          <a:ea typeface="新細明體" pitchFamily="18" charset="-120"/>
                          <a:cs typeface="Arial" charset="0"/>
                        </a:rPr>
                        <a:t>Northeast </a:t>
                      </a:r>
                      <a:endParaRPr lang="en-US" sz="1600" b="0" dirty="0"/>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ea typeface="新細明體" pitchFamily="18" charset="-120"/>
                          <a:cs typeface="Arial" charset="0"/>
                        </a:rPr>
                        <a:t>Largest processor and fractionator in the </a:t>
                      </a:r>
                      <a:r>
                        <a:rPr lang="en-US" altLang="zh-TW" sz="1300" b="1" dirty="0" smtClean="0">
                          <a:solidFill>
                            <a:srgbClr val="738540"/>
                          </a:solidFill>
                          <a:ea typeface="新細明體" pitchFamily="18" charset="-120"/>
                          <a:cs typeface="Arial" charset="0"/>
                        </a:rPr>
                        <a:t>southern Appalachian Basin</a:t>
                      </a: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5760">
                <a:tc>
                  <a:txBody>
                    <a:bodyPr/>
                    <a:lstStyle/>
                    <a:p>
                      <a:pPr algn="l"/>
                      <a:r>
                        <a:rPr lang="en-US" altLang="zh-TW" sz="1600" b="1" dirty="0" smtClean="0">
                          <a:solidFill>
                            <a:srgbClr val="7C4C2A"/>
                          </a:solidFill>
                          <a:ea typeface="新細明體" pitchFamily="18" charset="-120"/>
                          <a:cs typeface="Arial" charset="0"/>
                        </a:rPr>
                        <a:t>Southwest </a:t>
                      </a:r>
                      <a:endParaRPr lang="en-US" sz="1600" b="0" dirty="0"/>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2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ea typeface="新細明體" pitchFamily="18" charset="-120"/>
                          <a:cs typeface="Arial" charset="0"/>
                        </a:rPr>
                        <a:t>Best-in-class midstream services in the </a:t>
                      </a:r>
                      <a:r>
                        <a:rPr lang="en-US" altLang="zh-TW" sz="1300" b="1" dirty="0" smtClean="0">
                          <a:solidFill>
                            <a:srgbClr val="7C4C2A"/>
                          </a:solidFill>
                          <a:ea typeface="新細明體" pitchFamily="18" charset="-120"/>
                          <a:cs typeface="Arial" charset="0"/>
                        </a:rPr>
                        <a:t>Granite Wash, Haynesville, Woodford and Eagle Ford Shales </a:t>
                      </a:r>
                      <a:r>
                        <a:rPr lang="en-US" altLang="zh-TW" sz="1300" dirty="0" smtClean="0">
                          <a:ea typeface="新細明體" pitchFamily="18" charset="-120"/>
                          <a:cs typeface="Arial" charset="0"/>
                        </a:rPr>
                        <a:t>and have over 1.6 Bcf/d of gathering capacity and 817 MMcf/d of processing capacity</a:t>
                      </a: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20000"/>
                      </a:schemeClr>
                    </a:solidFill>
                  </a:tcPr>
                </a:tc>
              </a:tr>
            </a:tbl>
          </a:graphicData>
        </a:graphic>
      </p:graphicFrame>
    </p:spTree>
    <p:extLst>
      <p:ext uri="{BB962C8B-B14F-4D97-AF65-F5344CB8AC3E}">
        <p14:creationId xmlns="" xmlns:p14="http://schemas.microsoft.com/office/powerpoint/2010/main" val="2440901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ntero Acreage"/>
          <p:cNvGrpSpPr/>
          <p:nvPr/>
        </p:nvGrpSpPr>
        <p:grpSpPr>
          <a:xfrm>
            <a:off x="2833688" y="3810000"/>
            <a:ext cx="3762375" cy="2177380"/>
            <a:chOff x="2833688" y="3810000"/>
            <a:chExt cx="3762375" cy="2177380"/>
          </a:xfrm>
        </p:grpSpPr>
        <p:sp>
          <p:nvSpPr>
            <p:cNvPr id="28" name="Freeform 27"/>
            <p:cNvSpPr/>
            <p:nvPr/>
          </p:nvSpPr>
          <p:spPr>
            <a:xfrm>
              <a:off x="3886200" y="5058693"/>
              <a:ext cx="1433513" cy="928687"/>
            </a:xfrm>
            <a:custGeom>
              <a:avLst/>
              <a:gdLst>
                <a:gd name="connsiteX0" fmla="*/ 1123950 w 1433513"/>
                <a:gd name="connsiteY0" fmla="*/ 309562 h 928687"/>
                <a:gd name="connsiteX1" fmla="*/ 1081088 w 1433513"/>
                <a:gd name="connsiteY1" fmla="*/ 300037 h 928687"/>
                <a:gd name="connsiteX2" fmla="*/ 1042988 w 1433513"/>
                <a:gd name="connsiteY2" fmla="*/ 290512 h 928687"/>
                <a:gd name="connsiteX3" fmla="*/ 1009650 w 1433513"/>
                <a:gd name="connsiteY3" fmla="*/ 276225 h 928687"/>
                <a:gd name="connsiteX4" fmla="*/ 995363 w 1433513"/>
                <a:gd name="connsiteY4" fmla="*/ 266700 h 928687"/>
                <a:gd name="connsiteX5" fmla="*/ 981075 w 1433513"/>
                <a:gd name="connsiteY5" fmla="*/ 261937 h 928687"/>
                <a:gd name="connsiteX6" fmla="*/ 962025 w 1433513"/>
                <a:gd name="connsiteY6" fmla="*/ 252412 h 928687"/>
                <a:gd name="connsiteX7" fmla="*/ 928688 w 1433513"/>
                <a:gd name="connsiteY7" fmla="*/ 233362 h 928687"/>
                <a:gd name="connsiteX8" fmla="*/ 919163 w 1433513"/>
                <a:gd name="connsiteY8" fmla="*/ 219075 h 928687"/>
                <a:gd name="connsiteX9" fmla="*/ 862013 w 1433513"/>
                <a:gd name="connsiteY9" fmla="*/ 214312 h 928687"/>
                <a:gd name="connsiteX10" fmla="*/ 828675 w 1433513"/>
                <a:gd name="connsiteY10" fmla="*/ 223837 h 928687"/>
                <a:gd name="connsiteX11" fmla="*/ 814388 w 1433513"/>
                <a:gd name="connsiteY11" fmla="*/ 233362 h 928687"/>
                <a:gd name="connsiteX12" fmla="*/ 809625 w 1433513"/>
                <a:gd name="connsiteY12" fmla="*/ 247650 h 928687"/>
                <a:gd name="connsiteX13" fmla="*/ 676275 w 1433513"/>
                <a:gd name="connsiteY13" fmla="*/ 280987 h 928687"/>
                <a:gd name="connsiteX14" fmla="*/ 647700 w 1433513"/>
                <a:gd name="connsiteY14" fmla="*/ 271462 h 928687"/>
                <a:gd name="connsiteX15" fmla="*/ 633413 w 1433513"/>
                <a:gd name="connsiteY15" fmla="*/ 261937 h 928687"/>
                <a:gd name="connsiteX16" fmla="*/ 600075 w 1433513"/>
                <a:gd name="connsiteY16" fmla="*/ 247650 h 928687"/>
                <a:gd name="connsiteX17" fmla="*/ 566738 w 1433513"/>
                <a:gd name="connsiteY17" fmla="*/ 228600 h 928687"/>
                <a:gd name="connsiteX18" fmla="*/ 542925 w 1433513"/>
                <a:gd name="connsiteY18" fmla="*/ 209550 h 928687"/>
                <a:gd name="connsiteX19" fmla="*/ 504825 w 1433513"/>
                <a:gd name="connsiteY19" fmla="*/ 190500 h 928687"/>
                <a:gd name="connsiteX20" fmla="*/ 471488 w 1433513"/>
                <a:gd name="connsiteY20" fmla="*/ 166687 h 928687"/>
                <a:gd name="connsiteX21" fmla="*/ 452438 w 1433513"/>
                <a:gd name="connsiteY21" fmla="*/ 147637 h 928687"/>
                <a:gd name="connsiteX22" fmla="*/ 423863 w 1433513"/>
                <a:gd name="connsiteY22" fmla="*/ 138112 h 928687"/>
                <a:gd name="connsiteX23" fmla="*/ 409575 w 1433513"/>
                <a:gd name="connsiteY23" fmla="*/ 123825 h 928687"/>
                <a:gd name="connsiteX24" fmla="*/ 395288 w 1433513"/>
                <a:gd name="connsiteY24" fmla="*/ 119062 h 928687"/>
                <a:gd name="connsiteX25" fmla="*/ 371475 w 1433513"/>
                <a:gd name="connsiteY25" fmla="*/ 109537 h 928687"/>
                <a:gd name="connsiteX26" fmla="*/ 323850 w 1433513"/>
                <a:gd name="connsiteY26" fmla="*/ 90487 h 928687"/>
                <a:gd name="connsiteX27" fmla="*/ 304800 w 1433513"/>
                <a:gd name="connsiteY27" fmla="*/ 80962 h 928687"/>
                <a:gd name="connsiteX28" fmla="*/ 266700 w 1433513"/>
                <a:gd name="connsiteY28" fmla="*/ 71437 h 928687"/>
                <a:gd name="connsiteX29" fmla="*/ 252413 w 1433513"/>
                <a:gd name="connsiteY29" fmla="*/ 66675 h 928687"/>
                <a:gd name="connsiteX30" fmla="*/ 209550 w 1433513"/>
                <a:gd name="connsiteY30" fmla="*/ 57150 h 928687"/>
                <a:gd name="connsiteX31" fmla="*/ 195263 w 1433513"/>
                <a:gd name="connsiteY31" fmla="*/ 52387 h 928687"/>
                <a:gd name="connsiteX32" fmla="*/ 180975 w 1433513"/>
                <a:gd name="connsiteY32" fmla="*/ 42862 h 928687"/>
                <a:gd name="connsiteX33" fmla="*/ 176213 w 1433513"/>
                <a:gd name="connsiteY33" fmla="*/ 28575 h 928687"/>
                <a:gd name="connsiteX34" fmla="*/ 142875 w 1433513"/>
                <a:gd name="connsiteY34" fmla="*/ 14287 h 928687"/>
                <a:gd name="connsiteX35" fmla="*/ 128588 w 1433513"/>
                <a:gd name="connsiteY35" fmla="*/ 4762 h 928687"/>
                <a:gd name="connsiteX36" fmla="*/ 104775 w 1433513"/>
                <a:gd name="connsiteY36" fmla="*/ 0 h 928687"/>
                <a:gd name="connsiteX37" fmla="*/ 57150 w 1433513"/>
                <a:gd name="connsiteY37" fmla="*/ 9525 h 928687"/>
                <a:gd name="connsiteX38" fmla="*/ 52388 w 1433513"/>
                <a:gd name="connsiteY38" fmla="*/ 128587 h 928687"/>
                <a:gd name="connsiteX39" fmla="*/ 47625 w 1433513"/>
                <a:gd name="connsiteY39" fmla="*/ 152400 h 928687"/>
                <a:gd name="connsiteX40" fmla="*/ 28575 w 1433513"/>
                <a:gd name="connsiteY40" fmla="*/ 195262 h 928687"/>
                <a:gd name="connsiteX41" fmla="*/ 33338 w 1433513"/>
                <a:gd name="connsiteY41" fmla="*/ 338137 h 928687"/>
                <a:gd name="connsiteX42" fmla="*/ 38100 w 1433513"/>
                <a:gd name="connsiteY42" fmla="*/ 352425 h 928687"/>
                <a:gd name="connsiteX43" fmla="*/ 23813 w 1433513"/>
                <a:gd name="connsiteY43" fmla="*/ 400050 h 928687"/>
                <a:gd name="connsiteX44" fmla="*/ 9525 w 1433513"/>
                <a:gd name="connsiteY44" fmla="*/ 428625 h 928687"/>
                <a:gd name="connsiteX45" fmla="*/ 4763 w 1433513"/>
                <a:gd name="connsiteY45" fmla="*/ 485775 h 928687"/>
                <a:gd name="connsiteX46" fmla="*/ 0 w 1433513"/>
                <a:gd name="connsiteY46" fmla="*/ 500062 h 928687"/>
                <a:gd name="connsiteX47" fmla="*/ 4763 w 1433513"/>
                <a:gd name="connsiteY47" fmla="*/ 642937 h 928687"/>
                <a:gd name="connsiteX48" fmla="*/ 9525 w 1433513"/>
                <a:gd name="connsiteY48" fmla="*/ 661987 h 928687"/>
                <a:gd name="connsiteX49" fmla="*/ 19050 w 1433513"/>
                <a:gd name="connsiteY49" fmla="*/ 676275 h 928687"/>
                <a:gd name="connsiteX50" fmla="*/ 28575 w 1433513"/>
                <a:gd name="connsiteY50" fmla="*/ 695325 h 928687"/>
                <a:gd name="connsiteX51" fmla="*/ 47625 w 1433513"/>
                <a:gd name="connsiteY51" fmla="*/ 723900 h 928687"/>
                <a:gd name="connsiteX52" fmla="*/ 66675 w 1433513"/>
                <a:gd name="connsiteY52" fmla="*/ 752475 h 928687"/>
                <a:gd name="connsiteX53" fmla="*/ 80963 w 1433513"/>
                <a:gd name="connsiteY53" fmla="*/ 785812 h 928687"/>
                <a:gd name="connsiteX54" fmla="*/ 85725 w 1433513"/>
                <a:gd name="connsiteY54" fmla="*/ 800100 h 928687"/>
                <a:gd name="connsiteX55" fmla="*/ 95250 w 1433513"/>
                <a:gd name="connsiteY55" fmla="*/ 814387 h 928687"/>
                <a:gd name="connsiteX56" fmla="*/ 104775 w 1433513"/>
                <a:gd name="connsiteY56" fmla="*/ 842962 h 928687"/>
                <a:gd name="connsiteX57" fmla="*/ 123825 w 1433513"/>
                <a:gd name="connsiteY57" fmla="*/ 871537 h 928687"/>
                <a:gd name="connsiteX58" fmla="*/ 128588 w 1433513"/>
                <a:gd name="connsiteY58" fmla="*/ 885825 h 928687"/>
                <a:gd name="connsiteX59" fmla="*/ 142875 w 1433513"/>
                <a:gd name="connsiteY59" fmla="*/ 895350 h 928687"/>
                <a:gd name="connsiteX60" fmla="*/ 171450 w 1433513"/>
                <a:gd name="connsiteY60" fmla="*/ 914400 h 928687"/>
                <a:gd name="connsiteX61" fmla="*/ 261938 w 1433513"/>
                <a:gd name="connsiteY61" fmla="*/ 909637 h 928687"/>
                <a:gd name="connsiteX62" fmla="*/ 304800 w 1433513"/>
                <a:gd name="connsiteY62" fmla="*/ 885825 h 928687"/>
                <a:gd name="connsiteX63" fmla="*/ 319088 w 1433513"/>
                <a:gd name="connsiteY63" fmla="*/ 881062 h 928687"/>
                <a:gd name="connsiteX64" fmla="*/ 409575 w 1433513"/>
                <a:gd name="connsiteY64" fmla="*/ 871537 h 928687"/>
                <a:gd name="connsiteX65" fmla="*/ 442913 w 1433513"/>
                <a:gd name="connsiteY65" fmla="*/ 881062 h 928687"/>
                <a:gd name="connsiteX66" fmla="*/ 457200 w 1433513"/>
                <a:gd name="connsiteY66" fmla="*/ 890587 h 928687"/>
                <a:gd name="connsiteX67" fmla="*/ 481013 w 1433513"/>
                <a:gd name="connsiteY67" fmla="*/ 909637 h 928687"/>
                <a:gd name="connsiteX68" fmla="*/ 495300 w 1433513"/>
                <a:gd name="connsiteY68" fmla="*/ 919162 h 928687"/>
                <a:gd name="connsiteX69" fmla="*/ 523875 w 1433513"/>
                <a:gd name="connsiteY69" fmla="*/ 928687 h 928687"/>
                <a:gd name="connsiteX70" fmla="*/ 566738 w 1433513"/>
                <a:gd name="connsiteY70" fmla="*/ 919162 h 928687"/>
                <a:gd name="connsiteX71" fmla="*/ 595313 w 1433513"/>
                <a:gd name="connsiteY71" fmla="*/ 900112 h 928687"/>
                <a:gd name="connsiteX72" fmla="*/ 604838 w 1433513"/>
                <a:gd name="connsiteY72" fmla="*/ 885825 h 928687"/>
                <a:gd name="connsiteX73" fmla="*/ 619125 w 1433513"/>
                <a:gd name="connsiteY73" fmla="*/ 881062 h 928687"/>
                <a:gd name="connsiteX74" fmla="*/ 633413 w 1433513"/>
                <a:gd name="connsiteY74" fmla="*/ 871537 h 928687"/>
                <a:gd name="connsiteX75" fmla="*/ 642938 w 1433513"/>
                <a:gd name="connsiteY75" fmla="*/ 852487 h 928687"/>
                <a:gd name="connsiteX76" fmla="*/ 709613 w 1433513"/>
                <a:gd name="connsiteY76" fmla="*/ 819150 h 928687"/>
                <a:gd name="connsiteX77" fmla="*/ 785813 w 1433513"/>
                <a:gd name="connsiteY77" fmla="*/ 833437 h 928687"/>
                <a:gd name="connsiteX78" fmla="*/ 814388 w 1433513"/>
                <a:gd name="connsiteY78" fmla="*/ 838200 h 928687"/>
                <a:gd name="connsiteX79" fmla="*/ 862013 w 1433513"/>
                <a:gd name="connsiteY79" fmla="*/ 852487 h 928687"/>
                <a:gd name="connsiteX80" fmla="*/ 914400 w 1433513"/>
                <a:gd name="connsiteY80" fmla="*/ 862012 h 928687"/>
                <a:gd name="connsiteX81" fmla="*/ 962025 w 1433513"/>
                <a:gd name="connsiteY81" fmla="*/ 866775 h 928687"/>
                <a:gd name="connsiteX82" fmla="*/ 1009650 w 1433513"/>
                <a:gd name="connsiteY82" fmla="*/ 876300 h 928687"/>
                <a:gd name="connsiteX83" fmla="*/ 1023938 w 1433513"/>
                <a:gd name="connsiteY83" fmla="*/ 881062 h 928687"/>
                <a:gd name="connsiteX84" fmla="*/ 1062038 w 1433513"/>
                <a:gd name="connsiteY84" fmla="*/ 885825 h 928687"/>
                <a:gd name="connsiteX85" fmla="*/ 1128713 w 1433513"/>
                <a:gd name="connsiteY85" fmla="*/ 904875 h 928687"/>
                <a:gd name="connsiteX86" fmla="*/ 1176338 w 1433513"/>
                <a:gd name="connsiteY86" fmla="*/ 919162 h 928687"/>
                <a:gd name="connsiteX87" fmla="*/ 1243013 w 1433513"/>
                <a:gd name="connsiteY87" fmla="*/ 923925 h 928687"/>
                <a:gd name="connsiteX88" fmla="*/ 1319213 w 1433513"/>
                <a:gd name="connsiteY88" fmla="*/ 919162 h 928687"/>
                <a:gd name="connsiteX89" fmla="*/ 1328738 w 1433513"/>
                <a:gd name="connsiteY89" fmla="*/ 904875 h 928687"/>
                <a:gd name="connsiteX90" fmla="*/ 1347788 w 1433513"/>
                <a:gd name="connsiteY90" fmla="*/ 781050 h 928687"/>
                <a:gd name="connsiteX91" fmla="*/ 1362075 w 1433513"/>
                <a:gd name="connsiteY91" fmla="*/ 776287 h 928687"/>
                <a:gd name="connsiteX92" fmla="*/ 1371600 w 1433513"/>
                <a:gd name="connsiteY92" fmla="*/ 762000 h 928687"/>
                <a:gd name="connsiteX93" fmla="*/ 1400175 w 1433513"/>
                <a:gd name="connsiteY93" fmla="*/ 752475 h 928687"/>
                <a:gd name="connsiteX94" fmla="*/ 1409700 w 1433513"/>
                <a:gd name="connsiteY94" fmla="*/ 738187 h 928687"/>
                <a:gd name="connsiteX95" fmla="*/ 1423988 w 1433513"/>
                <a:gd name="connsiteY95" fmla="*/ 728662 h 928687"/>
                <a:gd name="connsiteX96" fmla="*/ 1433513 w 1433513"/>
                <a:gd name="connsiteY96" fmla="*/ 700087 h 928687"/>
                <a:gd name="connsiteX97" fmla="*/ 1428750 w 1433513"/>
                <a:gd name="connsiteY97" fmla="*/ 681037 h 928687"/>
                <a:gd name="connsiteX98" fmla="*/ 1400175 w 1433513"/>
                <a:gd name="connsiteY98" fmla="*/ 638175 h 928687"/>
                <a:gd name="connsiteX99" fmla="*/ 1385888 w 1433513"/>
                <a:gd name="connsiteY99" fmla="*/ 633412 h 928687"/>
                <a:gd name="connsiteX100" fmla="*/ 1376363 w 1433513"/>
                <a:gd name="connsiteY100" fmla="*/ 619125 h 928687"/>
                <a:gd name="connsiteX101" fmla="*/ 1371600 w 1433513"/>
                <a:gd name="connsiteY101" fmla="*/ 604837 h 928687"/>
                <a:gd name="connsiteX102" fmla="*/ 1366838 w 1433513"/>
                <a:gd name="connsiteY102" fmla="*/ 433387 h 928687"/>
                <a:gd name="connsiteX103" fmla="*/ 1362075 w 1433513"/>
                <a:gd name="connsiteY103" fmla="*/ 419100 h 928687"/>
                <a:gd name="connsiteX104" fmla="*/ 1323975 w 1433513"/>
                <a:gd name="connsiteY104" fmla="*/ 385762 h 928687"/>
                <a:gd name="connsiteX105" fmla="*/ 1281113 w 1433513"/>
                <a:gd name="connsiteY105" fmla="*/ 357187 h 928687"/>
                <a:gd name="connsiteX106" fmla="*/ 1266825 w 1433513"/>
                <a:gd name="connsiteY106" fmla="*/ 347662 h 928687"/>
                <a:gd name="connsiteX107" fmla="*/ 1238250 w 1433513"/>
                <a:gd name="connsiteY107" fmla="*/ 338137 h 928687"/>
                <a:gd name="connsiteX108" fmla="*/ 1209675 w 1433513"/>
                <a:gd name="connsiteY108" fmla="*/ 323850 h 928687"/>
                <a:gd name="connsiteX109" fmla="*/ 1143000 w 1433513"/>
                <a:gd name="connsiteY109" fmla="*/ 314325 h 928687"/>
                <a:gd name="connsiteX110" fmla="*/ 1123950 w 1433513"/>
                <a:gd name="connsiteY110" fmla="*/ 309562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33513" h="928687">
                  <a:moveTo>
                    <a:pt x="1123950" y="309562"/>
                  </a:moveTo>
                  <a:cubicBezTo>
                    <a:pt x="1113631" y="307181"/>
                    <a:pt x="1096792" y="304524"/>
                    <a:pt x="1081088" y="300037"/>
                  </a:cubicBezTo>
                  <a:cubicBezTo>
                    <a:pt x="1046923" y="290276"/>
                    <a:pt x="1091390" y="300194"/>
                    <a:pt x="1042988" y="290512"/>
                  </a:cubicBezTo>
                  <a:cubicBezTo>
                    <a:pt x="1007115" y="266597"/>
                    <a:pt x="1052708" y="294678"/>
                    <a:pt x="1009650" y="276225"/>
                  </a:cubicBezTo>
                  <a:cubicBezTo>
                    <a:pt x="1004389" y="273970"/>
                    <a:pt x="1000482" y="269260"/>
                    <a:pt x="995363" y="266700"/>
                  </a:cubicBezTo>
                  <a:cubicBezTo>
                    <a:pt x="990873" y="264455"/>
                    <a:pt x="985689" y="263915"/>
                    <a:pt x="981075" y="261937"/>
                  </a:cubicBezTo>
                  <a:cubicBezTo>
                    <a:pt x="974550" y="259140"/>
                    <a:pt x="968189" y="255934"/>
                    <a:pt x="962025" y="252412"/>
                  </a:cubicBezTo>
                  <a:cubicBezTo>
                    <a:pt x="914905" y="225486"/>
                    <a:pt x="986256" y="262146"/>
                    <a:pt x="928688" y="233362"/>
                  </a:cubicBezTo>
                  <a:cubicBezTo>
                    <a:pt x="925513" y="228600"/>
                    <a:pt x="923210" y="223122"/>
                    <a:pt x="919163" y="219075"/>
                  </a:cubicBezTo>
                  <a:cubicBezTo>
                    <a:pt x="900789" y="200701"/>
                    <a:pt x="890787" y="211115"/>
                    <a:pt x="862013" y="214312"/>
                  </a:cubicBezTo>
                  <a:cubicBezTo>
                    <a:pt x="855916" y="215836"/>
                    <a:pt x="835503" y="220423"/>
                    <a:pt x="828675" y="223837"/>
                  </a:cubicBezTo>
                  <a:cubicBezTo>
                    <a:pt x="823556" y="226397"/>
                    <a:pt x="819150" y="230187"/>
                    <a:pt x="814388" y="233362"/>
                  </a:cubicBezTo>
                  <a:cubicBezTo>
                    <a:pt x="812800" y="238125"/>
                    <a:pt x="810523" y="242711"/>
                    <a:pt x="809625" y="247650"/>
                  </a:cubicBezTo>
                  <a:cubicBezTo>
                    <a:pt x="794990" y="328142"/>
                    <a:pt x="832912" y="286789"/>
                    <a:pt x="676275" y="280987"/>
                  </a:cubicBezTo>
                  <a:cubicBezTo>
                    <a:pt x="666750" y="277812"/>
                    <a:pt x="656054" y="277031"/>
                    <a:pt x="647700" y="271462"/>
                  </a:cubicBezTo>
                  <a:cubicBezTo>
                    <a:pt x="642938" y="268287"/>
                    <a:pt x="638532" y="264497"/>
                    <a:pt x="633413" y="261937"/>
                  </a:cubicBezTo>
                  <a:cubicBezTo>
                    <a:pt x="601004" y="245733"/>
                    <a:pt x="639717" y="272427"/>
                    <a:pt x="600075" y="247650"/>
                  </a:cubicBezTo>
                  <a:cubicBezTo>
                    <a:pt x="567124" y="227055"/>
                    <a:pt x="594807" y="237956"/>
                    <a:pt x="566738" y="228600"/>
                  </a:cubicBezTo>
                  <a:cubicBezTo>
                    <a:pt x="548663" y="201487"/>
                    <a:pt x="567700" y="223707"/>
                    <a:pt x="542925" y="209550"/>
                  </a:cubicBezTo>
                  <a:cubicBezTo>
                    <a:pt x="505145" y="187961"/>
                    <a:pt x="542703" y="199969"/>
                    <a:pt x="504825" y="190500"/>
                  </a:cubicBezTo>
                  <a:cubicBezTo>
                    <a:pt x="494156" y="183387"/>
                    <a:pt x="480940" y="174958"/>
                    <a:pt x="471488" y="166687"/>
                  </a:cubicBezTo>
                  <a:cubicBezTo>
                    <a:pt x="464730" y="160773"/>
                    <a:pt x="460139" y="152257"/>
                    <a:pt x="452438" y="147637"/>
                  </a:cubicBezTo>
                  <a:cubicBezTo>
                    <a:pt x="443829" y="142471"/>
                    <a:pt x="423863" y="138112"/>
                    <a:pt x="423863" y="138112"/>
                  </a:cubicBezTo>
                  <a:cubicBezTo>
                    <a:pt x="419100" y="133350"/>
                    <a:pt x="415179" y="127561"/>
                    <a:pt x="409575" y="123825"/>
                  </a:cubicBezTo>
                  <a:cubicBezTo>
                    <a:pt x="405398" y="121040"/>
                    <a:pt x="399988" y="120825"/>
                    <a:pt x="395288" y="119062"/>
                  </a:cubicBezTo>
                  <a:cubicBezTo>
                    <a:pt x="387283" y="116060"/>
                    <a:pt x="379287" y="113009"/>
                    <a:pt x="371475" y="109537"/>
                  </a:cubicBezTo>
                  <a:cubicBezTo>
                    <a:pt x="329428" y="90850"/>
                    <a:pt x="378983" y="108865"/>
                    <a:pt x="323850" y="90487"/>
                  </a:cubicBezTo>
                  <a:cubicBezTo>
                    <a:pt x="317115" y="88242"/>
                    <a:pt x="311326" y="83759"/>
                    <a:pt x="304800" y="80962"/>
                  </a:cubicBezTo>
                  <a:cubicBezTo>
                    <a:pt x="289563" y="74432"/>
                    <a:pt x="284583" y="75908"/>
                    <a:pt x="266700" y="71437"/>
                  </a:cubicBezTo>
                  <a:cubicBezTo>
                    <a:pt x="261830" y="70219"/>
                    <a:pt x="257283" y="67893"/>
                    <a:pt x="252413" y="66675"/>
                  </a:cubicBezTo>
                  <a:cubicBezTo>
                    <a:pt x="213174" y="56865"/>
                    <a:pt x="243737" y="66918"/>
                    <a:pt x="209550" y="57150"/>
                  </a:cubicBezTo>
                  <a:cubicBezTo>
                    <a:pt x="204723" y="55771"/>
                    <a:pt x="199753" y="54632"/>
                    <a:pt x="195263" y="52387"/>
                  </a:cubicBezTo>
                  <a:cubicBezTo>
                    <a:pt x="190143" y="49827"/>
                    <a:pt x="185738" y="46037"/>
                    <a:pt x="180975" y="42862"/>
                  </a:cubicBezTo>
                  <a:cubicBezTo>
                    <a:pt x="179388" y="38100"/>
                    <a:pt x="179349" y="32495"/>
                    <a:pt x="176213" y="28575"/>
                  </a:cubicBezTo>
                  <a:cubicBezTo>
                    <a:pt x="167991" y="18298"/>
                    <a:pt x="154314" y="17147"/>
                    <a:pt x="142875" y="14287"/>
                  </a:cubicBezTo>
                  <a:cubicBezTo>
                    <a:pt x="138113" y="11112"/>
                    <a:pt x="133947" y="6772"/>
                    <a:pt x="128588" y="4762"/>
                  </a:cubicBezTo>
                  <a:cubicBezTo>
                    <a:pt x="121009" y="1920"/>
                    <a:pt x="112870" y="0"/>
                    <a:pt x="104775" y="0"/>
                  </a:cubicBezTo>
                  <a:cubicBezTo>
                    <a:pt x="93093" y="0"/>
                    <a:pt x="69741" y="6377"/>
                    <a:pt x="57150" y="9525"/>
                  </a:cubicBezTo>
                  <a:cubicBezTo>
                    <a:pt x="27409" y="54135"/>
                    <a:pt x="52388" y="10560"/>
                    <a:pt x="52388" y="128587"/>
                  </a:cubicBezTo>
                  <a:cubicBezTo>
                    <a:pt x="52388" y="136682"/>
                    <a:pt x="49755" y="144590"/>
                    <a:pt x="47625" y="152400"/>
                  </a:cubicBezTo>
                  <a:cubicBezTo>
                    <a:pt x="39777" y="181174"/>
                    <a:pt x="41681" y="175603"/>
                    <a:pt x="28575" y="195262"/>
                  </a:cubicBezTo>
                  <a:cubicBezTo>
                    <a:pt x="30163" y="242887"/>
                    <a:pt x="30455" y="290573"/>
                    <a:pt x="33338" y="338137"/>
                  </a:cubicBezTo>
                  <a:cubicBezTo>
                    <a:pt x="33642" y="343148"/>
                    <a:pt x="38100" y="347405"/>
                    <a:pt x="38100" y="352425"/>
                  </a:cubicBezTo>
                  <a:cubicBezTo>
                    <a:pt x="38100" y="380443"/>
                    <a:pt x="33297" y="377921"/>
                    <a:pt x="23813" y="400050"/>
                  </a:cubicBezTo>
                  <a:cubicBezTo>
                    <a:pt x="11982" y="427653"/>
                    <a:pt x="27829" y="401168"/>
                    <a:pt x="9525" y="428625"/>
                  </a:cubicBezTo>
                  <a:cubicBezTo>
                    <a:pt x="7938" y="447675"/>
                    <a:pt x="7289" y="466827"/>
                    <a:pt x="4763" y="485775"/>
                  </a:cubicBezTo>
                  <a:cubicBezTo>
                    <a:pt x="4100" y="490751"/>
                    <a:pt x="0" y="495042"/>
                    <a:pt x="0" y="500062"/>
                  </a:cubicBezTo>
                  <a:cubicBezTo>
                    <a:pt x="0" y="547713"/>
                    <a:pt x="1965" y="595368"/>
                    <a:pt x="4763" y="642937"/>
                  </a:cubicBezTo>
                  <a:cubicBezTo>
                    <a:pt x="5147" y="649471"/>
                    <a:pt x="6947" y="655971"/>
                    <a:pt x="9525" y="661987"/>
                  </a:cubicBezTo>
                  <a:cubicBezTo>
                    <a:pt x="11780" y="667248"/>
                    <a:pt x="16210" y="671305"/>
                    <a:pt x="19050" y="676275"/>
                  </a:cubicBezTo>
                  <a:cubicBezTo>
                    <a:pt x="22572" y="682439"/>
                    <a:pt x="24922" y="689237"/>
                    <a:pt x="28575" y="695325"/>
                  </a:cubicBezTo>
                  <a:cubicBezTo>
                    <a:pt x="34465" y="705141"/>
                    <a:pt x="44004" y="713040"/>
                    <a:pt x="47625" y="723900"/>
                  </a:cubicBezTo>
                  <a:cubicBezTo>
                    <a:pt x="54518" y="744576"/>
                    <a:pt x="48838" y="734637"/>
                    <a:pt x="66675" y="752475"/>
                  </a:cubicBezTo>
                  <a:cubicBezTo>
                    <a:pt x="77849" y="785994"/>
                    <a:pt x="63301" y="744599"/>
                    <a:pt x="80963" y="785812"/>
                  </a:cubicBezTo>
                  <a:cubicBezTo>
                    <a:pt x="82940" y="790426"/>
                    <a:pt x="83480" y="795610"/>
                    <a:pt x="85725" y="800100"/>
                  </a:cubicBezTo>
                  <a:cubicBezTo>
                    <a:pt x="88285" y="805219"/>
                    <a:pt x="92925" y="809157"/>
                    <a:pt x="95250" y="814387"/>
                  </a:cubicBezTo>
                  <a:cubicBezTo>
                    <a:pt x="99328" y="823562"/>
                    <a:pt x="101600" y="833437"/>
                    <a:pt x="104775" y="842962"/>
                  </a:cubicBezTo>
                  <a:cubicBezTo>
                    <a:pt x="108395" y="853822"/>
                    <a:pt x="117475" y="862012"/>
                    <a:pt x="123825" y="871537"/>
                  </a:cubicBezTo>
                  <a:cubicBezTo>
                    <a:pt x="126610" y="875714"/>
                    <a:pt x="125452" y="881905"/>
                    <a:pt x="128588" y="885825"/>
                  </a:cubicBezTo>
                  <a:cubicBezTo>
                    <a:pt x="132164" y="890294"/>
                    <a:pt x="138478" y="891686"/>
                    <a:pt x="142875" y="895350"/>
                  </a:cubicBezTo>
                  <a:cubicBezTo>
                    <a:pt x="166658" y="915168"/>
                    <a:pt x="146343" y="906030"/>
                    <a:pt x="171450" y="914400"/>
                  </a:cubicBezTo>
                  <a:cubicBezTo>
                    <a:pt x="201613" y="912812"/>
                    <a:pt x="231858" y="912372"/>
                    <a:pt x="261938" y="909637"/>
                  </a:cubicBezTo>
                  <a:cubicBezTo>
                    <a:pt x="276498" y="908313"/>
                    <a:pt x="296192" y="891564"/>
                    <a:pt x="304800" y="885825"/>
                  </a:cubicBezTo>
                  <a:cubicBezTo>
                    <a:pt x="308977" y="883040"/>
                    <a:pt x="314165" y="882047"/>
                    <a:pt x="319088" y="881062"/>
                  </a:cubicBezTo>
                  <a:cubicBezTo>
                    <a:pt x="345744" y="875731"/>
                    <a:pt x="384843" y="873598"/>
                    <a:pt x="409575" y="871537"/>
                  </a:cubicBezTo>
                  <a:cubicBezTo>
                    <a:pt x="415672" y="873061"/>
                    <a:pt x="436085" y="877648"/>
                    <a:pt x="442913" y="881062"/>
                  </a:cubicBezTo>
                  <a:cubicBezTo>
                    <a:pt x="448032" y="883622"/>
                    <a:pt x="452438" y="887412"/>
                    <a:pt x="457200" y="890587"/>
                  </a:cubicBezTo>
                  <a:cubicBezTo>
                    <a:pt x="473257" y="914674"/>
                    <a:pt x="458008" y="898135"/>
                    <a:pt x="481013" y="909637"/>
                  </a:cubicBezTo>
                  <a:cubicBezTo>
                    <a:pt x="486132" y="912197"/>
                    <a:pt x="490070" y="916837"/>
                    <a:pt x="495300" y="919162"/>
                  </a:cubicBezTo>
                  <a:cubicBezTo>
                    <a:pt x="504475" y="923240"/>
                    <a:pt x="523875" y="928687"/>
                    <a:pt x="523875" y="928687"/>
                  </a:cubicBezTo>
                  <a:cubicBezTo>
                    <a:pt x="531633" y="927394"/>
                    <a:pt x="556687" y="924746"/>
                    <a:pt x="566738" y="919162"/>
                  </a:cubicBezTo>
                  <a:cubicBezTo>
                    <a:pt x="576745" y="913603"/>
                    <a:pt x="595313" y="900112"/>
                    <a:pt x="595313" y="900112"/>
                  </a:cubicBezTo>
                  <a:cubicBezTo>
                    <a:pt x="598488" y="895350"/>
                    <a:pt x="600369" y="889401"/>
                    <a:pt x="604838" y="885825"/>
                  </a:cubicBezTo>
                  <a:cubicBezTo>
                    <a:pt x="608758" y="882689"/>
                    <a:pt x="614635" y="883307"/>
                    <a:pt x="619125" y="881062"/>
                  </a:cubicBezTo>
                  <a:cubicBezTo>
                    <a:pt x="624245" y="878502"/>
                    <a:pt x="628650" y="874712"/>
                    <a:pt x="633413" y="871537"/>
                  </a:cubicBezTo>
                  <a:cubicBezTo>
                    <a:pt x="636588" y="865187"/>
                    <a:pt x="639285" y="858575"/>
                    <a:pt x="642938" y="852487"/>
                  </a:cubicBezTo>
                  <a:cubicBezTo>
                    <a:pt x="667870" y="810934"/>
                    <a:pt x="654734" y="824637"/>
                    <a:pt x="709613" y="819150"/>
                  </a:cubicBezTo>
                  <a:cubicBezTo>
                    <a:pt x="760703" y="825536"/>
                    <a:pt x="735296" y="820808"/>
                    <a:pt x="785813" y="833437"/>
                  </a:cubicBezTo>
                  <a:cubicBezTo>
                    <a:pt x="795181" y="835779"/>
                    <a:pt x="805020" y="835858"/>
                    <a:pt x="814388" y="838200"/>
                  </a:cubicBezTo>
                  <a:cubicBezTo>
                    <a:pt x="909385" y="861950"/>
                    <a:pt x="793969" y="837366"/>
                    <a:pt x="862013" y="852487"/>
                  </a:cubicBezTo>
                  <a:cubicBezTo>
                    <a:pt x="874566" y="855277"/>
                    <a:pt x="902567" y="860533"/>
                    <a:pt x="914400" y="862012"/>
                  </a:cubicBezTo>
                  <a:cubicBezTo>
                    <a:pt x="930231" y="863991"/>
                    <a:pt x="946194" y="864796"/>
                    <a:pt x="962025" y="866775"/>
                  </a:cubicBezTo>
                  <a:cubicBezTo>
                    <a:pt x="978669" y="868855"/>
                    <a:pt x="993696" y="871742"/>
                    <a:pt x="1009650" y="876300"/>
                  </a:cubicBezTo>
                  <a:cubicBezTo>
                    <a:pt x="1014477" y="877679"/>
                    <a:pt x="1018999" y="880164"/>
                    <a:pt x="1023938" y="881062"/>
                  </a:cubicBezTo>
                  <a:cubicBezTo>
                    <a:pt x="1036530" y="883352"/>
                    <a:pt x="1049338" y="884237"/>
                    <a:pt x="1062038" y="885825"/>
                  </a:cubicBezTo>
                  <a:cubicBezTo>
                    <a:pt x="1103032" y="899490"/>
                    <a:pt x="1080873" y="892915"/>
                    <a:pt x="1128713" y="904875"/>
                  </a:cubicBezTo>
                  <a:cubicBezTo>
                    <a:pt x="1140214" y="907750"/>
                    <a:pt x="1162727" y="917650"/>
                    <a:pt x="1176338" y="919162"/>
                  </a:cubicBezTo>
                  <a:cubicBezTo>
                    <a:pt x="1198483" y="921623"/>
                    <a:pt x="1220788" y="922337"/>
                    <a:pt x="1243013" y="923925"/>
                  </a:cubicBezTo>
                  <a:cubicBezTo>
                    <a:pt x="1268413" y="922337"/>
                    <a:pt x="1294369" y="924683"/>
                    <a:pt x="1319213" y="919162"/>
                  </a:cubicBezTo>
                  <a:cubicBezTo>
                    <a:pt x="1324800" y="917920"/>
                    <a:pt x="1328056" y="910558"/>
                    <a:pt x="1328738" y="904875"/>
                  </a:cubicBezTo>
                  <a:cubicBezTo>
                    <a:pt x="1332842" y="870671"/>
                    <a:pt x="1312754" y="810246"/>
                    <a:pt x="1347788" y="781050"/>
                  </a:cubicBezTo>
                  <a:cubicBezTo>
                    <a:pt x="1351644" y="777836"/>
                    <a:pt x="1357313" y="777875"/>
                    <a:pt x="1362075" y="776287"/>
                  </a:cubicBezTo>
                  <a:cubicBezTo>
                    <a:pt x="1365250" y="771525"/>
                    <a:pt x="1366746" y="765033"/>
                    <a:pt x="1371600" y="762000"/>
                  </a:cubicBezTo>
                  <a:cubicBezTo>
                    <a:pt x="1380114" y="756679"/>
                    <a:pt x="1400175" y="752475"/>
                    <a:pt x="1400175" y="752475"/>
                  </a:cubicBezTo>
                  <a:cubicBezTo>
                    <a:pt x="1403350" y="747712"/>
                    <a:pt x="1405653" y="742234"/>
                    <a:pt x="1409700" y="738187"/>
                  </a:cubicBezTo>
                  <a:cubicBezTo>
                    <a:pt x="1413747" y="734140"/>
                    <a:pt x="1420954" y="733516"/>
                    <a:pt x="1423988" y="728662"/>
                  </a:cubicBezTo>
                  <a:cubicBezTo>
                    <a:pt x="1429309" y="720148"/>
                    <a:pt x="1433513" y="700087"/>
                    <a:pt x="1433513" y="700087"/>
                  </a:cubicBezTo>
                  <a:cubicBezTo>
                    <a:pt x="1431925" y="693737"/>
                    <a:pt x="1431677" y="686891"/>
                    <a:pt x="1428750" y="681037"/>
                  </a:cubicBezTo>
                  <a:cubicBezTo>
                    <a:pt x="1428748" y="681032"/>
                    <a:pt x="1404939" y="645321"/>
                    <a:pt x="1400175" y="638175"/>
                  </a:cubicBezTo>
                  <a:cubicBezTo>
                    <a:pt x="1397390" y="633998"/>
                    <a:pt x="1390650" y="635000"/>
                    <a:pt x="1385888" y="633412"/>
                  </a:cubicBezTo>
                  <a:cubicBezTo>
                    <a:pt x="1382713" y="628650"/>
                    <a:pt x="1378923" y="624244"/>
                    <a:pt x="1376363" y="619125"/>
                  </a:cubicBezTo>
                  <a:cubicBezTo>
                    <a:pt x="1374118" y="614635"/>
                    <a:pt x="1371857" y="609851"/>
                    <a:pt x="1371600" y="604837"/>
                  </a:cubicBezTo>
                  <a:cubicBezTo>
                    <a:pt x="1368672" y="547740"/>
                    <a:pt x="1369766" y="490484"/>
                    <a:pt x="1366838" y="433387"/>
                  </a:cubicBezTo>
                  <a:cubicBezTo>
                    <a:pt x="1366581" y="428374"/>
                    <a:pt x="1364320" y="423590"/>
                    <a:pt x="1362075" y="419100"/>
                  </a:cubicBezTo>
                  <a:cubicBezTo>
                    <a:pt x="1352152" y="399255"/>
                    <a:pt x="1345409" y="400052"/>
                    <a:pt x="1323975" y="385762"/>
                  </a:cubicBezTo>
                  <a:lnTo>
                    <a:pt x="1281113" y="357187"/>
                  </a:lnTo>
                  <a:cubicBezTo>
                    <a:pt x="1276350" y="354012"/>
                    <a:pt x="1272255" y="349472"/>
                    <a:pt x="1266825" y="347662"/>
                  </a:cubicBezTo>
                  <a:cubicBezTo>
                    <a:pt x="1257300" y="344487"/>
                    <a:pt x="1246604" y="343706"/>
                    <a:pt x="1238250" y="338137"/>
                  </a:cubicBezTo>
                  <a:cubicBezTo>
                    <a:pt x="1224279" y="328823"/>
                    <a:pt x="1225452" y="327794"/>
                    <a:pt x="1209675" y="323850"/>
                  </a:cubicBezTo>
                  <a:cubicBezTo>
                    <a:pt x="1185406" y="317783"/>
                    <a:pt x="1169686" y="317290"/>
                    <a:pt x="1143000" y="314325"/>
                  </a:cubicBezTo>
                  <a:cubicBezTo>
                    <a:pt x="1122689" y="307554"/>
                    <a:pt x="1134269" y="311943"/>
                    <a:pt x="1123950" y="309562"/>
                  </a:cubicBezTo>
                  <a:close/>
                </a:path>
              </a:pathLst>
            </a:custGeom>
            <a:solidFill>
              <a:srgbClr val="D6E4EB"/>
            </a:solidFill>
            <a:ln>
              <a:solidFill>
                <a:srgbClr val="D6E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159"/>
            <p:cNvSpPr/>
            <p:nvPr/>
          </p:nvSpPr>
          <p:spPr>
            <a:xfrm>
              <a:off x="2833688" y="4386263"/>
              <a:ext cx="810065" cy="742950"/>
            </a:xfrm>
            <a:custGeom>
              <a:avLst/>
              <a:gdLst>
                <a:gd name="connsiteX0" fmla="*/ 33337 w 810065"/>
                <a:gd name="connsiteY0" fmla="*/ 42862 h 742950"/>
                <a:gd name="connsiteX1" fmla="*/ 47625 w 810065"/>
                <a:gd name="connsiteY1" fmla="*/ 66675 h 742950"/>
                <a:gd name="connsiteX2" fmla="*/ 76200 w 810065"/>
                <a:gd name="connsiteY2" fmla="*/ 85725 h 742950"/>
                <a:gd name="connsiteX3" fmla="*/ 76200 w 810065"/>
                <a:gd name="connsiteY3" fmla="*/ 161925 h 742950"/>
                <a:gd name="connsiteX4" fmla="*/ 33337 w 810065"/>
                <a:gd name="connsiteY4" fmla="*/ 185737 h 742950"/>
                <a:gd name="connsiteX5" fmla="*/ 19050 w 810065"/>
                <a:gd name="connsiteY5" fmla="*/ 200025 h 742950"/>
                <a:gd name="connsiteX6" fmla="*/ 4762 w 810065"/>
                <a:gd name="connsiteY6" fmla="*/ 204787 h 742950"/>
                <a:gd name="connsiteX7" fmla="*/ 0 w 810065"/>
                <a:gd name="connsiteY7" fmla="*/ 233362 h 742950"/>
                <a:gd name="connsiteX8" fmla="*/ 19050 w 810065"/>
                <a:gd name="connsiteY8" fmla="*/ 266700 h 742950"/>
                <a:gd name="connsiteX9" fmla="*/ 23812 w 810065"/>
                <a:gd name="connsiteY9" fmla="*/ 280987 h 742950"/>
                <a:gd name="connsiteX10" fmla="*/ 42862 w 810065"/>
                <a:gd name="connsiteY10" fmla="*/ 309562 h 742950"/>
                <a:gd name="connsiteX11" fmla="*/ 52387 w 810065"/>
                <a:gd name="connsiteY11" fmla="*/ 323850 h 742950"/>
                <a:gd name="connsiteX12" fmla="*/ 61912 w 810065"/>
                <a:gd name="connsiteY12" fmla="*/ 338137 h 742950"/>
                <a:gd name="connsiteX13" fmla="*/ 66675 w 810065"/>
                <a:gd name="connsiteY13" fmla="*/ 352425 h 742950"/>
                <a:gd name="connsiteX14" fmla="*/ 66675 w 810065"/>
                <a:gd name="connsiteY14" fmla="*/ 442912 h 742950"/>
                <a:gd name="connsiteX15" fmla="*/ 71437 w 810065"/>
                <a:gd name="connsiteY15" fmla="*/ 490537 h 742950"/>
                <a:gd name="connsiteX16" fmla="*/ 95250 w 810065"/>
                <a:gd name="connsiteY16" fmla="*/ 514350 h 742950"/>
                <a:gd name="connsiteX17" fmla="*/ 138112 w 810065"/>
                <a:gd name="connsiteY17" fmla="*/ 547687 h 742950"/>
                <a:gd name="connsiteX18" fmla="*/ 152400 w 810065"/>
                <a:gd name="connsiteY18" fmla="*/ 552450 h 742950"/>
                <a:gd name="connsiteX19" fmla="*/ 200025 w 810065"/>
                <a:gd name="connsiteY19" fmla="*/ 581025 h 742950"/>
                <a:gd name="connsiteX20" fmla="*/ 219075 w 810065"/>
                <a:gd name="connsiteY20" fmla="*/ 585787 h 742950"/>
                <a:gd name="connsiteX21" fmla="*/ 261937 w 810065"/>
                <a:gd name="connsiteY21" fmla="*/ 614362 h 742950"/>
                <a:gd name="connsiteX22" fmla="*/ 285750 w 810065"/>
                <a:gd name="connsiteY22" fmla="*/ 619125 h 742950"/>
                <a:gd name="connsiteX23" fmla="*/ 300037 w 810065"/>
                <a:gd name="connsiteY23" fmla="*/ 623887 h 742950"/>
                <a:gd name="connsiteX24" fmla="*/ 304800 w 810065"/>
                <a:gd name="connsiteY24" fmla="*/ 638175 h 742950"/>
                <a:gd name="connsiteX25" fmla="*/ 319087 w 810065"/>
                <a:gd name="connsiteY25" fmla="*/ 647700 h 742950"/>
                <a:gd name="connsiteX26" fmla="*/ 347662 w 810065"/>
                <a:gd name="connsiteY26" fmla="*/ 666750 h 742950"/>
                <a:gd name="connsiteX27" fmla="*/ 352425 w 810065"/>
                <a:gd name="connsiteY27" fmla="*/ 681037 h 742950"/>
                <a:gd name="connsiteX28" fmla="*/ 381000 w 810065"/>
                <a:gd name="connsiteY28" fmla="*/ 704850 h 742950"/>
                <a:gd name="connsiteX29" fmla="*/ 390525 w 810065"/>
                <a:gd name="connsiteY29" fmla="*/ 719137 h 742950"/>
                <a:gd name="connsiteX30" fmla="*/ 419100 w 810065"/>
                <a:gd name="connsiteY30" fmla="*/ 733425 h 742950"/>
                <a:gd name="connsiteX31" fmla="*/ 438150 w 810065"/>
                <a:gd name="connsiteY31" fmla="*/ 742950 h 742950"/>
                <a:gd name="connsiteX32" fmla="*/ 457200 w 810065"/>
                <a:gd name="connsiteY32" fmla="*/ 738187 h 742950"/>
                <a:gd name="connsiteX33" fmla="*/ 471487 w 810065"/>
                <a:gd name="connsiteY33" fmla="*/ 728662 h 742950"/>
                <a:gd name="connsiteX34" fmla="*/ 485775 w 810065"/>
                <a:gd name="connsiteY34" fmla="*/ 723900 h 742950"/>
                <a:gd name="connsiteX35" fmla="*/ 533400 w 810065"/>
                <a:gd name="connsiteY35" fmla="*/ 728662 h 742950"/>
                <a:gd name="connsiteX36" fmla="*/ 552450 w 810065"/>
                <a:gd name="connsiteY36" fmla="*/ 723900 h 742950"/>
                <a:gd name="connsiteX37" fmla="*/ 561975 w 810065"/>
                <a:gd name="connsiteY37" fmla="*/ 695325 h 742950"/>
                <a:gd name="connsiteX38" fmla="*/ 566737 w 810065"/>
                <a:gd name="connsiteY38" fmla="*/ 681037 h 742950"/>
                <a:gd name="connsiteX39" fmla="*/ 561975 w 810065"/>
                <a:gd name="connsiteY39" fmla="*/ 661987 h 742950"/>
                <a:gd name="connsiteX40" fmla="*/ 523875 w 810065"/>
                <a:gd name="connsiteY40" fmla="*/ 619125 h 742950"/>
                <a:gd name="connsiteX41" fmla="*/ 500062 w 810065"/>
                <a:gd name="connsiteY41" fmla="*/ 576262 h 742950"/>
                <a:gd name="connsiteX42" fmla="*/ 495300 w 810065"/>
                <a:gd name="connsiteY42" fmla="*/ 542925 h 742950"/>
                <a:gd name="connsiteX43" fmla="*/ 528637 w 810065"/>
                <a:gd name="connsiteY43" fmla="*/ 519112 h 742950"/>
                <a:gd name="connsiteX44" fmla="*/ 542925 w 810065"/>
                <a:gd name="connsiteY44" fmla="*/ 509587 h 742950"/>
                <a:gd name="connsiteX45" fmla="*/ 561975 w 810065"/>
                <a:gd name="connsiteY45" fmla="*/ 481012 h 742950"/>
                <a:gd name="connsiteX46" fmla="*/ 585787 w 810065"/>
                <a:gd name="connsiteY46" fmla="*/ 457200 h 742950"/>
                <a:gd name="connsiteX47" fmla="*/ 614362 w 810065"/>
                <a:gd name="connsiteY47" fmla="*/ 447675 h 742950"/>
                <a:gd name="connsiteX48" fmla="*/ 642937 w 810065"/>
                <a:gd name="connsiteY48" fmla="*/ 433387 h 742950"/>
                <a:gd name="connsiteX49" fmla="*/ 671512 w 810065"/>
                <a:gd name="connsiteY49" fmla="*/ 423862 h 742950"/>
                <a:gd name="connsiteX50" fmla="*/ 700087 w 810065"/>
                <a:gd name="connsiteY50" fmla="*/ 400050 h 742950"/>
                <a:gd name="connsiteX51" fmla="*/ 728662 w 810065"/>
                <a:gd name="connsiteY51" fmla="*/ 390525 h 742950"/>
                <a:gd name="connsiteX52" fmla="*/ 738187 w 810065"/>
                <a:gd name="connsiteY52" fmla="*/ 376237 h 742950"/>
                <a:gd name="connsiteX53" fmla="*/ 766762 w 810065"/>
                <a:gd name="connsiteY53" fmla="*/ 357187 h 742950"/>
                <a:gd name="connsiteX54" fmla="*/ 785812 w 810065"/>
                <a:gd name="connsiteY54" fmla="*/ 328612 h 742950"/>
                <a:gd name="connsiteX55" fmla="*/ 790575 w 810065"/>
                <a:gd name="connsiteY55" fmla="*/ 314325 h 742950"/>
                <a:gd name="connsiteX56" fmla="*/ 804862 w 810065"/>
                <a:gd name="connsiteY56" fmla="*/ 300037 h 742950"/>
                <a:gd name="connsiteX57" fmla="*/ 809625 w 810065"/>
                <a:gd name="connsiteY57" fmla="*/ 276225 h 742950"/>
                <a:gd name="connsiteX58" fmla="*/ 781050 w 810065"/>
                <a:gd name="connsiteY58" fmla="*/ 252412 h 742950"/>
                <a:gd name="connsiteX59" fmla="*/ 776287 w 810065"/>
                <a:gd name="connsiteY59" fmla="*/ 238125 h 742950"/>
                <a:gd name="connsiteX60" fmla="*/ 771525 w 810065"/>
                <a:gd name="connsiteY60" fmla="*/ 219075 h 742950"/>
                <a:gd name="connsiteX61" fmla="*/ 762000 w 810065"/>
                <a:gd name="connsiteY61" fmla="*/ 204787 h 742950"/>
                <a:gd name="connsiteX62" fmla="*/ 752475 w 810065"/>
                <a:gd name="connsiteY62" fmla="*/ 176212 h 742950"/>
                <a:gd name="connsiteX63" fmla="*/ 747712 w 810065"/>
                <a:gd name="connsiteY63" fmla="*/ 161925 h 742950"/>
                <a:gd name="connsiteX64" fmla="*/ 728662 w 810065"/>
                <a:gd name="connsiteY64" fmla="*/ 133350 h 742950"/>
                <a:gd name="connsiteX65" fmla="*/ 714375 w 810065"/>
                <a:gd name="connsiteY65" fmla="*/ 123825 h 742950"/>
                <a:gd name="connsiteX66" fmla="*/ 685800 w 810065"/>
                <a:gd name="connsiteY66" fmla="*/ 104775 h 742950"/>
                <a:gd name="connsiteX67" fmla="*/ 657225 w 810065"/>
                <a:gd name="connsiteY67" fmla="*/ 95250 h 742950"/>
                <a:gd name="connsiteX68" fmla="*/ 642937 w 810065"/>
                <a:gd name="connsiteY68" fmla="*/ 85725 h 742950"/>
                <a:gd name="connsiteX69" fmla="*/ 571500 w 810065"/>
                <a:gd name="connsiteY69" fmla="*/ 76200 h 742950"/>
                <a:gd name="connsiteX70" fmla="*/ 542925 w 810065"/>
                <a:gd name="connsiteY70" fmla="*/ 66675 h 742950"/>
                <a:gd name="connsiteX71" fmla="*/ 528637 w 810065"/>
                <a:gd name="connsiteY71" fmla="*/ 57150 h 742950"/>
                <a:gd name="connsiteX72" fmla="*/ 509587 w 810065"/>
                <a:gd name="connsiteY72" fmla="*/ 52387 h 742950"/>
                <a:gd name="connsiteX73" fmla="*/ 461962 w 810065"/>
                <a:gd name="connsiteY73" fmla="*/ 33337 h 742950"/>
                <a:gd name="connsiteX74" fmla="*/ 447675 w 810065"/>
                <a:gd name="connsiteY74" fmla="*/ 28575 h 742950"/>
                <a:gd name="connsiteX75" fmla="*/ 428625 w 810065"/>
                <a:gd name="connsiteY75" fmla="*/ 19050 h 742950"/>
                <a:gd name="connsiteX76" fmla="*/ 414337 w 810065"/>
                <a:gd name="connsiteY76" fmla="*/ 9525 h 742950"/>
                <a:gd name="connsiteX77" fmla="*/ 385762 w 810065"/>
                <a:gd name="connsiteY77" fmla="*/ 0 h 742950"/>
                <a:gd name="connsiteX78" fmla="*/ 314325 w 810065"/>
                <a:gd name="connsiteY78" fmla="*/ 4762 h 742950"/>
                <a:gd name="connsiteX79" fmla="*/ 276225 w 810065"/>
                <a:gd name="connsiteY79" fmla="*/ 9525 h 742950"/>
                <a:gd name="connsiteX80" fmla="*/ 233362 w 810065"/>
                <a:gd name="connsiteY80" fmla="*/ 14287 h 742950"/>
                <a:gd name="connsiteX81" fmla="*/ 204787 w 810065"/>
                <a:gd name="connsiteY81" fmla="*/ 33337 h 742950"/>
                <a:gd name="connsiteX82" fmla="*/ 176212 w 810065"/>
                <a:gd name="connsiteY82" fmla="*/ 42862 h 742950"/>
                <a:gd name="connsiteX83" fmla="*/ 95250 w 810065"/>
                <a:gd name="connsiteY83" fmla="*/ 57150 h 742950"/>
                <a:gd name="connsiteX84" fmla="*/ 47625 w 810065"/>
                <a:gd name="connsiteY84" fmla="*/ 42862 h 742950"/>
                <a:gd name="connsiteX85" fmla="*/ 33337 w 810065"/>
                <a:gd name="connsiteY85" fmla="*/ 4286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10065" h="742950">
                  <a:moveTo>
                    <a:pt x="33337" y="42862"/>
                  </a:moveTo>
                  <a:cubicBezTo>
                    <a:pt x="33337" y="46831"/>
                    <a:pt x="41079" y="60129"/>
                    <a:pt x="47625" y="66675"/>
                  </a:cubicBezTo>
                  <a:cubicBezTo>
                    <a:pt x="55720" y="74770"/>
                    <a:pt x="76200" y="85725"/>
                    <a:pt x="76200" y="85725"/>
                  </a:cubicBezTo>
                  <a:cubicBezTo>
                    <a:pt x="76324" y="87092"/>
                    <a:pt x="86880" y="148194"/>
                    <a:pt x="76200" y="161925"/>
                  </a:cubicBezTo>
                  <a:cubicBezTo>
                    <a:pt x="64736" y="176665"/>
                    <a:pt x="49150" y="180467"/>
                    <a:pt x="33337" y="185737"/>
                  </a:cubicBezTo>
                  <a:cubicBezTo>
                    <a:pt x="28575" y="190500"/>
                    <a:pt x="24654" y="196289"/>
                    <a:pt x="19050" y="200025"/>
                  </a:cubicBezTo>
                  <a:cubicBezTo>
                    <a:pt x="14873" y="202810"/>
                    <a:pt x="7253" y="200428"/>
                    <a:pt x="4762" y="204787"/>
                  </a:cubicBezTo>
                  <a:cubicBezTo>
                    <a:pt x="-29" y="213171"/>
                    <a:pt x="1587" y="223837"/>
                    <a:pt x="0" y="233362"/>
                  </a:cubicBezTo>
                  <a:cubicBezTo>
                    <a:pt x="10071" y="273651"/>
                    <a:pt x="-3649" y="232652"/>
                    <a:pt x="19050" y="266700"/>
                  </a:cubicBezTo>
                  <a:cubicBezTo>
                    <a:pt x="21835" y="270877"/>
                    <a:pt x="21374" y="276599"/>
                    <a:pt x="23812" y="280987"/>
                  </a:cubicBezTo>
                  <a:cubicBezTo>
                    <a:pt x="29371" y="290994"/>
                    <a:pt x="36512" y="300037"/>
                    <a:pt x="42862" y="309562"/>
                  </a:cubicBezTo>
                  <a:lnTo>
                    <a:pt x="52387" y="323850"/>
                  </a:lnTo>
                  <a:cubicBezTo>
                    <a:pt x="55562" y="328612"/>
                    <a:pt x="60102" y="332707"/>
                    <a:pt x="61912" y="338137"/>
                  </a:cubicBezTo>
                  <a:lnTo>
                    <a:pt x="66675" y="352425"/>
                  </a:lnTo>
                  <a:cubicBezTo>
                    <a:pt x="60049" y="431932"/>
                    <a:pt x="59755" y="384092"/>
                    <a:pt x="66675" y="442912"/>
                  </a:cubicBezTo>
                  <a:cubicBezTo>
                    <a:pt x="68539" y="458757"/>
                    <a:pt x="67850" y="474991"/>
                    <a:pt x="71437" y="490537"/>
                  </a:cubicBezTo>
                  <a:cubicBezTo>
                    <a:pt x="74763" y="504952"/>
                    <a:pt x="85573" y="506286"/>
                    <a:pt x="95250" y="514350"/>
                  </a:cubicBezTo>
                  <a:cubicBezTo>
                    <a:pt x="111688" y="528048"/>
                    <a:pt x="114036" y="539661"/>
                    <a:pt x="138112" y="547687"/>
                  </a:cubicBezTo>
                  <a:cubicBezTo>
                    <a:pt x="142875" y="549275"/>
                    <a:pt x="148011" y="550012"/>
                    <a:pt x="152400" y="552450"/>
                  </a:cubicBezTo>
                  <a:cubicBezTo>
                    <a:pt x="175403" y="565230"/>
                    <a:pt x="177855" y="572712"/>
                    <a:pt x="200025" y="581025"/>
                  </a:cubicBezTo>
                  <a:cubicBezTo>
                    <a:pt x="206154" y="583323"/>
                    <a:pt x="212725" y="584200"/>
                    <a:pt x="219075" y="585787"/>
                  </a:cubicBezTo>
                  <a:lnTo>
                    <a:pt x="261937" y="614362"/>
                  </a:lnTo>
                  <a:cubicBezTo>
                    <a:pt x="268672" y="618852"/>
                    <a:pt x="277897" y="617162"/>
                    <a:pt x="285750" y="619125"/>
                  </a:cubicBezTo>
                  <a:cubicBezTo>
                    <a:pt x="290620" y="620343"/>
                    <a:pt x="295275" y="622300"/>
                    <a:pt x="300037" y="623887"/>
                  </a:cubicBezTo>
                  <a:cubicBezTo>
                    <a:pt x="301625" y="628650"/>
                    <a:pt x="301664" y="634255"/>
                    <a:pt x="304800" y="638175"/>
                  </a:cubicBezTo>
                  <a:cubicBezTo>
                    <a:pt x="308376" y="642644"/>
                    <a:pt x="314690" y="644036"/>
                    <a:pt x="319087" y="647700"/>
                  </a:cubicBezTo>
                  <a:cubicBezTo>
                    <a:pt x="342870" y="667518"/>
                    <a:pt x="322555" y="658380"/>
                    <a:pt x="347662" y="666750"/>
                  </a:cubicBezTo>
                  <a:cubicBezTo>
                    <a:pt x="349250" y="671512"/>
                    <a:pt x="349640" y="676860"/>
                    <a:pt x="352425" y="681037"/>
                  </a:cubicBezTo>
                  <a:cubicBezTo>
                    <a:pt x="359761" y="692040"/>
                    <a:pt x="370455" y="697820"/>
                    <a:pt x="381000" y="704850"/>
                  </a:cubicBezTo>
                  <a:cubicBezTo>
                    <a:pt x="384175" y="709612"/>
                    <a:pt x="386478" y="715090"/>
                    <a:pt x="390525" y="719137"/>
                  </a:cubicBezTo>
                  <a:cubicBezTo>
                    <a:pt x="401965" y="730577"/>
                    <a:pt x="405543" y="727615"/>
                    <a:pt x="419100" y="733425"/>
                  </a:cubicBezTo>
                  <a:cubicBezTo>
                    <a:pt x="425625" y="736222"/>
                    <a:pt x="431800" y="739775"/>
                    <a:pt x="438150" y="742950"/>
                  </a:cubicBezTo>
                  <a:cubicBezTo>
                    <a:pt x="444500" y="741362"/>
                    <a:pt x="451184" y="740765"/>
                    <a:pt x="457200" y="738187"/>
                  </a:cubicBezTo>
                  <a:cubicBezTo>
                    <a:pt x="462461" y="735932"/>
                    <a:pt x="466368" y="731222"/>
                    <a:pt x="471487" y="728662"/>
                  </a:cubicBezTo>
                  <a:cubicBezTo>
                    <a:pt x="475977" y="726417"/>
                    <a:pt x="481012" y="725487"/>
                    <a:pt x="485775" y="723900"/>
                  </a:cubicBezTo>
                  <a:cubicBezTo>
                    <a:pt x="501650" y="725487"/>
                    <a:pt x="517446" y="728662"/>
                    <a:pt x="533400" y="728662"/>
                  </a:cubicBezTo>
                  <a:cubicBezTo>
                    <a:pt x="539945" y="728662"/>
                    <a:pt x="548190" y="728870"/>
                    <a:pt x="552450" y="723900"/>
                  </a:cubicBezTo>
                  <a:cubicBezTo>
                    <a:pt x="558984" y="716277"/>
                    <a:pt x="558800" y="704850"/>
                    <a:pt x="561975" y="695325"/>
                  </a:cubicBezTo>
                  <a:lnTo>
                    <a:pt x="566737" y="681037"/>
                  </a:lnTo>
                  <a:cubicBezTo>
                    <a:pt x="565150" y="674687"/>
                    <a:pt x="564553" y="668003"/>
                    <a:pt x="561975" y="661987"/>
                  </a:cubicBezTo>
                  <a:cubicBezTo>
                    <a:pt x="555602" y="647116"/>
                    <a:pt x="531494" y="626744"/>
                    <a:pt x="523875" y="619125"/>
                  </a:cubicBezTo>
                  <a:cubicBezTo>
                    <a:pt x="507499" y="602749"/>
                    <a:pt x="506051" y="594228"/>
                    <a:pt x="500062" y="576262"/>
                  </a:cubicBezTo>
                  <a:cubicBezTo>
                    <a:pt x="498475" y="565150"/>
                    <a:pt x="495300" y="554150"/>
                    <a:pt x="495300" y="542925"/>
                  </a:cubicBezTo>
                  <a:cubicBezTo>
                    <a:pt x="495300" y="521757"/>
                    <a:pt x="511172" y="524934"/>
                    <a:pt x="528637" y="519112"/>
                  </a:cubicBezTo>
                  <a:cubicBezTo>
                    <a:pt x="534067" y="517302"/>
                    <a:pt x="538162" y="512762"/>
                    <a:pt x="542925" y="509587"/>
                  </a:cubicBezTo>
                  <a:lnTo>
                    <a:pt x="561975" y="481012"/>
                  </a:lnTo>
                  <a:cubicBezTo>
                    <a:pt x="570664" y="467979"/>
                    <a:pt x="570749" y="463884"/>
                    <a:pt x="585787" y="457200"/>
                  </a:cubicBezTo>
                  <a:cubicBezTo>
                    <a:pt x="594962" y="453122"/>
                    <a:pt x="604837" y="450850"/>
                    <a:pt x="614362" y="447675"/>
                  </a:cubicBezTo>
                  <a:cubicBezTo>
                    <a:pt x="666471" y="430305"/>
                    <a:pt x="587544" y="458006"/>
                    <a:pt x="642937" y="433387"/>
                  </a:cubicBezTo>
                  <a:cubicBezTo>
                    <a:pt x="652112" y="429309"/>
                    <a:pt x="671512" y="423862"/>
                    <a:pt x="671512" y="423862"/>
                  </a:cubicBezTo>
                  <a:cubicBezTo>
                    <a:pt x="680483" y="414892"/>
                    <a:pt x="688154" y="405354"/>
                    <a:pt x="700087" y="400050"/>
                  </a:cubicBezTo>
                  <a:cubicBezTo>
                    <a:pt x="709262" y="395972"/>
                    <a:pt x="728662" y="390525"/>
                    <a:pt x="728662" y="390525"/>
                  </a:cubicBezTo>
                  <a:cubicBezTo>
                    <a:pt x="731837" y="385762"/>
                    <a:pt x="733879" y="380006"/>
                    <a:pt x="738187" y="376237"/>
                  </a:cubicBezTo>
                  <a:cubicBezTo>
                    <a:pt x="746802" y="368699"/>
                    <a:pt x="766762" y="357187"/>
                    <a:pt x="766762" y="357187"/>
                  </a:cubicBezTo>
                  <a:cubicBezTo>
                    <a:pt x="773112" y="347662"/>
                    <a:pt x="782191" y="339472"/>
                    <a:pt x="785812" y="328612"/>
                  </a:cubicBezTo>
                  <a:cubicBezTo>
                    <a:pt x="787400" y="323850"/>
                    <a:pt x="787790" y="318502"/>
                    <a:pt x="790575" y="314325"/>
                  </a:cubicBezTo>
                  <a:cubicBezTo>
                    <a:pt x="794311" y="308721"/>
                    <a:pt x="800100" y="304800"/>
                    <a:pt x="804862" y="300037"/>
                  </a:cubicBezTo>
                  <a:cubicBezTo>
                    <a:pt x="806450" y="292100"/>
                    <a:pt x="811588" y="284078"/>
                    <a:pt x="809625" y="276225"/>
                  </a:cubicBezTo>
                  <a:cubicBezTo>
                    <a:pt x="807792" y="268891"/>
                    <a:pt x="786918" y="256324"/>
                    <a:pt x="781050" y="252412"/>
                  </a:cubicBezTo>
                  <a:cubicBezTo>
                    <a:pt x="779462" y="247650"/>
                    <a:pt x="777666" y="242952"/>
                    <a:pt x="776287" y="238125"/>
                  </a:cubicBezTo>
                  <a:cubicBezTo>
                    <a:pt x="774489" y="231831"/>
                    <a:pt x="774103" y="225091"/>
                    <a:pt x="771525" y="219075"/>
                  </a:cubicBezTo>
                  <a:cubicBezTo>
                    <a:pt x="769270" y="213814"/>
                    <a:pt x="764325" y="210018"/>
                    <a:pt x="762000" y="204787"/>
                  </a:cubicBezTo>
                  <a:cubicBezTo>
                    <a:pt x="757922" y="195612"/>
                    <a:pt x="755650" y="185737"/>
                    <a:pt x="752475" y="176212"/>
                  </a:cubicBezTo>
                  <a:cubicBezTo>
                    <a:pt x="750887" y="171450"/>
                    <a:pt x="750497" y="166102"/>
                    <a:pt x="747712" y="161925"/>
                  </a:cubicBezTo>
                  <a:lnTo>
                    <a:pt x="728662" y="133350"/>
                  </a:lnTo>
                  <a:cubicBezTo>
                    <a:pt x="725487" y="128588"/>
                    <a:pt x="719137" y="127000"/>
                    <a:pt x="714375" y="123825"/>
                  </a:cubicBezTo>
                  <a:cubicBezTo>
                    <a:pt x="706577" y="100432"/>
                    <a:pt x="715301" y="112821"/>
                    <a:pt x="685800" y="104775"/>
                  </a:cubicBezTo>
                  <a:cubicBezTo>
                    <a:pt x="676114" y="102133"/>
                    <a:pt x="657225" y="95250"/>
                    <a:pt x="657225" y="95250"/>
                  </a:cubicBezTo>
                  <a:cubicBezTo>
                    <a:pt x="652462" y="92075"/>
                    <a:pt x="648420" y="87370"/>
                    <a:pt x="642937" y="85725"/>
                  </a:cubicBezTo>
                  <a:cubicBezTo>
                    <a:pt x="638235" y="84314"/>
                    <a:pt x="573643" y="76468"/>
                    <a:pt x="571500" y="76200"/>
                  </a:cubicBezTo>
                  <a:cubicBezTo>
                    <a:pt x="561975" y="73025"/>
                    <a:pt x="551279" y="72244"/>
                    <a:pt x="542925" y="66675"/>
                  </a:cubicBezTo>
                  <a:cubicBezTo>
                    <a:pt x="538162" y="63500"/>
                    <a:pt x="533898" y="59405"/>
                    <a:pt x="528637" y="57150"/>
                  </a:cubicBezTo>
                  <a:cubicBezTo>
                    <a:pt x="522621" y="54572"/>
                    <a:pt x="515751" y="54589"/>
                    <a:pt x="509587" y="52387"/>
                  </a:cubicBezTo>
                  <a:cubicBezTo>
                    <a:pt x="493485" y="46636"/>
                    <a:pt x="477837" y="39687"/>
                    <a:pt x="461962" y="33337"/>
                  </a:cubicBezTo>
                  <a:cubicBezTo>
                    <a:pt x="457301" y="31473"/>
                    <a:pt x="452289" y="30552"/>
                    <a:pt x="447675" y="28575"/>
                  </a:cubicBezTo>
                  <a:cubicBezTo>
                    <a:pt x="441149" y="25778"/>
                    <a:pt x="434789" y="22572"/>
                    <a:pt x="428625" y="19050"/>
                  </a:cubicBezTo>
                  <a:cubicBezTo>
                    <a:pt x="423655" y="16210"/>
                    <a:pt x="419568" y="11850"/>
                    <a:pt x="414337" y="9525"/>
                  </a:cubicBezTo>
                  <a:cubicBezTo>
                    <a:pt x="405162" y="5447"/>
                    <a:pt x="385762" y="0"/>
                    <a:pt x="385762" y="0"/>
                  </a:cubicBezTo>
                  <a:cubicBezTo>
                    <a:pt x="361950" y="1587"/>
                    <a:pt x="338100" y="2695"/>
                    <a:pt x="314325" y="4762"/>
                  </a:cubicBezTo>
                  <a:cubicBezTo>
                    <a:pt x="301574" y="5871"/>
                    <a:pt x="288936" y="8030"/>
                    <a:pt x="276225" y="9525"/>
                  </a:cubicBezTo>
                  <a:lnTo>
                    <a:pt x="233362" y="14287"/>
                  </a:lnTo>
                  <a:cubicBezTo>
                    <a:pt x="223837" y="20637"/>
                    <a:pt x="215647" y="29717"/>
                    <a:pt x="204787" y="33337"/>
                  </a:cubicBezTo>
                  <a:lnTo>
                    <a:pt x="176212" y="42862"/>
                  </a:lnTo>
                  <a:cubicBezTo>
                    <a:pt x="133048" y="71638"/>
                    <a:pt x="159038" y="62948"/>
                    <a:pt x="95250" y="57150"/>
                  </a:cubicBezTo>
                  <a:cubicBezTo>
                    <a:pt x="66460" y="49952"/>
                    <a:pt x="82410" y="54457"/>
                    <a:pt x="47625" y="42862"/>
                  </a:cubicBezTo>
                  <a:cubicBezTo>
                    <a:pt x="40095" y="40352"/>
                    <a:pt x="33337" y="38893"/>
                    <a:pt x="33337" y="42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60"/>
            <p:cNvSpPr/>
            <p:nvPr/>
          </p:nvSpPr>
          <p:spPr>
            <a:xfrm>
              <a:off x="5362108" y="3810000"/>
              <a:ext cx="1233955" cy="596962"/>
            </a:xfrm>
            <a:custGeom>
              <a:avLst/>
              <a:gdLst>
                <a:gd name="connsiteX0" fmla="*/ 62380 w 1233955"/>
                <a:gd name="connsiteY0" fmla="*/ 52388 h 596962"/>
                <a:gd name="connsiteX1" fmla="*/ 71905 w 1233955"/>
                <a:gd name="connsiteY1" fmla="*/ 76200 h 596962"/>
                <a:gd name="connsiteX2" fmla="*/ 86192 w 1233955"/>
                <a:gd name="connsiteY2" fmla="*/ 85725 h 596962"/>
                <a:gd name="connsiteX3" fmla="*/ 90955 w 1233955"/>
                <a:gd name="connsiteY3" fmla="*/ 104775 h 596962"/>
                <a:gd name="connsiteX4" fmla="*/ 105242 w 1233955"/>
                <a:gd name="connsiteY4" fmla="*/ 133350 h 596962"/>
                <a:gd name="connsiteX5" fmla="*/ 110005 w 1233955"/>
                <a:gd name="connsiteY5" fmla="*/ 147638 h 596962"/>
                <a:gd name="connsiteX6" fmla="*/ 124292 w 1233955"/>
                <a:gd name="connsiteY6" fmla="*/ 157163 h 596962"/>
                <a:gd name="connsiteX7" fmla="*/ 119530 w 1233955"/>
                <a:gd name="connsiteY7" fmla="*/ 200025 h 596962"/>
                <a:gd name="connsiteX8" fmla="*/ 105242 w 1233955"/>
                <a:gd name="connsiteY8" fmla="*/ 214313 h 596962"/>
                <a:gd name="connsiteX9" fmla="*/ 95717 w 1233955"/>
                <a:gd name="connsiteY9" fmla="*/ 228600 h 596962"/>
                <a:gd name="connsiteX10" fmla="*/ 81430 w 1233955"/>
                <a:gd name="connsiteY10" fmla="*/ 261938 h 596962"/>
                <a:gd name="connsiteX11" fmla="*/ 67142 w 1233955"/>
                <a:gd name="connsiteY11" fmla="*/ 266700 h 596962"/>
                <a:gd name="connsiteX12" fmla="*/ 19517 w 1233955"/>
                <a:gd name="connsiteY12" fmla="*/ 280988 h 596962"/>
                <a:gd name="connsiteX13" fmla="*/ 5230 w 1233955"/>
                <a:gd name="connsiteY13" fmla="*/ 290513 h 596962"/>
                <a:gd name="connsiteX14" fmla="*/ 5230 w 1233955"/>
                <a:gd name="connsiteY14" fmla="*/ 333375 h 596962"/>
                <a:gd name="connsiteX15" fmla="*/ 9992 w 1233955"/>
                <a:gd name="connsiteY15" fmla="*/ 347663 h 596962"/>
                <a:gd name="connsiteX16" fmla="*/ 24280 w 1233955"/>
                <a:gd name="connsiteY16" fmla="*/ 357188 h 596962"/>
                <a:gd name="connsiteX17" fmla="*/ 33805 w 1233955"/>
                <a:gd name="connsiteY17" fmla="*/ 371475 h 596962"/>
                <a:gd name="connsiteX18" fmla="*/ 62380 w 1233955"/>
                <a:gd name="connsiteY18" fmla="*/ 390525 h 596962"/>
                <a:gd name="connsiteX19" fmla="*/ 86192 w 1233955"/>
                <a:gd name="connsiteY19" fmla="*/ 395288 h 596962"/>
                <a:gd name="connsiteX20" fmla="*/ 114767 w 1233955"/>
                <a:gd name="connsiteY20" fmla="*/ 404813 h 596962"/>
                <a:gd name="connsiteX21" fmla="*/ 143342 w 1233955"/>
                <a:gd name="connsiteY21" fmla="*/ 423863 h 596962"/>
                <a:gd name="connsiteX22" fmla="*/ 138580 w 1233955"/>
                <a:gd name="connsiteY22" fmla="*/ 466725 h 596962"/>
                <a:gd name="connsiteX23" fmla="*/ 143342 w 1233955"/>
                <a:gd name="connsiteY23" fmla="*/ 523875 h 596962"/>
                <a:gd name="connsiteX24" fmla="*/ 157630 w 1233955"/>
                <a:gd name="connsiteY24" fmla="*/ 571500 h 596962"/>
                <a:gd name="connsiteX25" fmla="*/ 205255 w 1233955"/>
                <a:gd name="connsiteY25" fmla="*/ 585788 h 596962"/>
                <a:gd name="connsiteX26" fmla="*/ 281455 w 1233955"/>
                <a:gd name="connsiteY26" fmla="*/ 590550 h 596962"/>
                <a:gd name="connsiteX27" fmla="*/ 348130 w 1233955"/>
                <a:gd name="connsiteY27" fmla="*/ 590550 h 596962"/>
                <a:gd name="connsiteX28" fmla="*/ 362417 w 1233955"/>
                <a:gd name="connsiteY28" fmla="*/ 585788 h 596962"/>
                <a:gd name="connsiteX29" fmla="*/ 405280 w 1233955"/>
                <a:gd name="connsiteY29" fmla="*/ 581025 h 596962"/>
                <a:gd name="connsiteX30" fmla="*/ 419567 w 1233955"/>
                <a:gd name="connsiteY30" fmla="*/ 571500 h 596962"/>
                <a:gd name="connsiteX31" fmla="*/ 448142 w 1233955"/>
                <a:gd name="connsiteY31" fmla="*/ 561975 h 596962"/>
                <a:gd name="connsiteX32" fmla="*/ 476717 w 1233955"/>
                <a:gd name="connsiteY32" fmla="*/ 542925 h 596962"/>
                <a:gd name="connsiteX33" fmla="*/ 481480 w 1233955"/>
                <a:gd name="connsiteY33" fmla="*/ 528638 h 596962"/>
                <a:gd name="connsiteX34" fmla="*/ 495767 w 1233955"/>
                <a:gd name="connsiteY34" fmla="*/ 523875 h 596962"/>
                <a:gd name="connsiteX35" fmla="*/ 510055 w 1233955"/>
                <a:gd name="connsiteY35" fmla="*/ 509588 h 596962"/>
                <a:gd name="connsiteX36" fmla="*/ 519580 w 1233955"/>
                <a:gd name="connsiteY36" fmla="*/ 461963 h 596962"/>
                <a:gd name="connsiteX37" fmla="*/ 529105 w 1233955"/>
                <a:gd name="connsiteY37" fmla="*/ 428625 h 596962"/>
                <a:gd name="connsiteX38" fmla="*/ 538630 w 1233955"/>
                <a:gd name="connsiteY38" fmla="*/ 400050 h 596962"/>
                <a:gd name="connsiteX39" fmla="*/ 552917 w 1233955"/>
                <a:gd name="connsiteY39" fmla="*/ 390525 h 596962"/>
                <a:gd name="connsiteX40" fmla="*/ 557680 w 1233955"/>
                <a:gd name="connsiteY40" fmla="*/ 376238 h 596962"/>
                <a:gd name="connsiteX41" fmla="*/ 567205 w 1233955"/>
                <a:gd name="connsiteY41" fmla="*/ 361950 h 596962"/>
                <a:gd name="connsiteX42" fmla="*/ 543392 w 1233955"/>
                <a:gd name="connsiteY42" fmla="*/ 319088 h 596962"/>
                <a:gd name="connsiteX43" fmla="*/ 533867 w 1233955"/>
                <a:gd name="connsiteY43" fmla="*/ 304800 h 596962"/>
                <a:gd name="connsiteX44" fmla="*/ 519580 w 1233955"/>
                <a:gd name="connsiteY44" fmla="*/ 295275 h 596962"/>
                <a:gd name="connsiteX45" fmla="*/ 500530 w 1233955"/>
                <a:gd name="connsiteY45" fmla="*/ 280988 h 596962"/>
                <a:gd name="connsiteX46" fmla="*/ 491005 w 1233955"/>
                <a:gd name="connsiteY46" fmla="*/ 266700 h 596962"/>
                <a:gd name="connsiteX47" fmla="*/ 491005 w 1233955"/>
                <a:gd name="connsiteY47" fmla="*/ 228600 h 596962"/>
                <a:gd name="connsiteX48" fmla="*/ 505292 w 1233955"/>
                <a:gd name="connsiteY48" fmla="*/ 219075 h 596962"/>
                <a:gd name="connsiteX49" fmla="*/ 524342 w 1233955"/>
                <a:gd name="connsiteY49" fmla="*/ 214313 h 596962"/>
                <a:gd name="connsiteX50" fmla="*/ 538630 w 1233955"/>
                <a:gd name="connsiteY50" fmla="*/ 209550 h 596962"/>
                <a:gd name="connsiteX51" fmla="*/ 543392 w 1233955"/>
                <a:gd name="connsiteY51" fmla="*/ 195263 h 596962"/>
                <a:gd name="connsiteX52" fmla="*/ 538630 w 1233955"/>
                <a:gd name="connsiteY52" fmla="*/ 180975 h 596962"/>
                <a:gd name="connsiteX53" fmla="*/ 552917 w 1233955"/>
                <a:gd name="connsiteY53" fmla="*/ 171450 h 596962"/>
                <a:gd name="connsiteX54" fmla="*/ 595780 w 1233955"/>
                <a:gd name="connsiteY54" fmla="*/ 161925 h 596962"/>
                <a:gd name="connsiteX55" fmla="*/ 652930 w 1233955"/>
                <a:gd name="connsiteY55" fmla="*/ 190500 h 596962"/>
                <a:gd name="connsiteX56" fmla="*/ 662455 w 1233955"/>
                <a:gd name="connsiteY56" fmla="*/ 204788 h 596962"/>
                <a:gd name="connsiteX57" fmla="*/ 667217 w 1233955"/>
                <a:gd name="connsiteY57" fmla="*/ 219075 h 596962"/>
                <a:gd name="connsiteX58" fmla="*/ 676742 w 1233955"/>
                <a:gd name="connsiteY58" fmla="*/ 233363 h 596962"/>
                <a:gd name="connsiteX59" fmla="*/ 695792 w 1233955"/>
                <a:gd name="connsiteY59" fmla="*/ 261938 h 596962"/>
                <a:gd name="connsiteX60" fmla="*/ 729130 w 1233955"/>
                <a:gd name="connsiteY60" fmla="*/ 304800 h 596962"/>
                <a:gd name="connsiteX61" fmla="*/ 738655 w 1233955"/>
                <a:gd name="connsiteY61" fmla="*/ 319088 h 596962"/>
                <a:gd name="connsiteX62" fmla="*/ 771992 w 1233955"/>
                <a:gd name="connsiteY62" fmla="*/ 338138 h 596962"/>
                <a:gd name="connsiteX63" fmla="*/ 810092 w 1233955"/>
                <a:gd name="connsiteY63" fmla="*/ 357188 h 596962"/>
                <a:gd name="connsiteX64" fmla="*/ 843430 w 1233955"/>
                <a:gd name="connsiteY64" fmla="*/ 366713 h 596962"/>
                <a:gd name="connsiteX65" fmla="*/ 876767 w 1233955"/>
                <a:gd name="connsiteY65" fmla="*/ 376238 h 596962"/>
                <a:gd name="connsiteX66" fmla="*/ 914867 w 1233955"/>
                <a:gd name="connsiteY66" fmla="*/ 390525 h 596962"/>
                <a:gd name="connsiteX67" fmla="*/ 929155 w 1233955"/>
                <a:gd name="connsiteY67" fmla="*/ 400050 h 596962"/>
                <a:gd name="connsiteX68" fmla="*/ 986305 w 1233955"/>
                <a:gd name="connsiteY68" fmla="*/ 395288 h 596962"/>
                <a:gd name="connsiteX69" fmla="*/ 1019642 w 1233955"/>
                <a:gd name="connsiteY69" fmla="*/ 366713 h 596962"/>
                <a:gd name="connsiteX70" fmla="*/ 1029167 w 1233955"/>
                <a:gd name="connsiteY70" fmla="*/ 347663 h 596962"/>
                <a:gd name="connsiteX71" fmla="*/ 1038692 w 1233955"/>
                <a:gd name="connsiteY71" fmla="*/ 333375 h 596962"/>
                <a:gd name="connsiteX72" fmla="*/ 1057742 w 1233955"/>
                <a:gd name="connsiteY72" fmla="*/ 304800 h 596962"/>
                <a:gd name="connsiteX73" fmla="*/ 1095842 w 1233955"/>
                <a:gd name="connsiteY73" fmla="*/ 295275 h 596962"/>
                <a:gd name="connsiteX74" fmla="*/ 1124417 w 1233955"/>
                <a:gd name="connsiteY74" fmla="*/ 285750 h 596962"/>
                <a:gd name="connsiteX75" fmla="*/ 1152992 w 1233955"/>
                <a:gd name="connsiteY75" fmla="*/ 276225 h 596962"/>
                <a:gd name="connsiteX76" fmla="*/ 1167280 w 1233955"/>
                <a:gd name="connsiteY76" fmla="*/ 271463 h 596962"/>
                <a:gd name="connsiteX77" fmla="*/ 1172042 w 1233955"/>
                <a:gd name="connsiteY77" fmla="*/ 257175 h 596962"/>
                <a:gd name="connsiteX78" fmla="*/ 1176805 w 1233955"/>
                <a:gd name="connsiteY78" fmla="*/ 228600 h 596962"/>
                <a:gd name="connsiteX79" fmla="*/ 1195855 w 1233955"/>
                <a:gd name="connsiteY79" fmla="*/ 200025 h 596962"/>
                <a:gd name="connsiteX80" fmla="*/ 1205380 w 1233955"/>
                <a:gd name="connsiteY80" fmla="*/ 185738 h 596962"/>
                <a:gd name="connsiteX81" fmla="*/ 1214905 w 1233955"/>
                <a:gd name="connsiteY81" fmla="*/ 171450 h 596962"/>
                <a:gd name="connsiteX82" fmla="*/ 1233955 w 1233955"/>
                <a:gd name="connsiteY82" fmla="*/ 128588 h 596962"/>
                <a:gd name="connsiteX83" fmla="*/ 1219667 w 1233955"/>
                <a:gd name="connsiteY83" fmla="*/ 95250 h 596962"/>
                <a:gd name="connsiteX84" fmla="*/ 1200617 w 1233955"/>
                <a:gd name="connsiteY84" fmla="*/ 85725 h 596962"/>
                <a:gd name="connsiteX85" fmla="*/ 1138705 w 1233955"/>
                <a:gd name="connsiteY85" fmla="*/ 80963 h 596962"/>
                <a:gd name="connsiteX86" fmla="*/ 1076792 w 1233955"/>
                <a:gd name="connsiteY86" fmla="*/ 90488 h 596962"/>
                <a:gd name="connsiteX87" fmla="*/ 1062505 w 1233955"/>
                <a:gd name="connsiteY87" fmla="*/ 95250 h 596962"/>
                <a:gd name="connsiteX88" fmla="*/ 1052980 w 1233955"/>
                <a:gd name="connsiteY88" fmla="*/ 109538 h 596962"/>
                <a:gd name="connsiteX89" fmla="*/ 1024405 w 1233955"/>
                <a:gd name="connsiteY89" fmla="*/ 123825 h 596962"/>
                <a:gd name="connsiteX90" fmla="*/ 995830 w 1233955"/>
                <a:gd name="connsiteY90" fmla="*/ 147638 h 596962"/>
                <a:gd name="connsiteX91" fmla="*/ 981542 w 1233955"/>
                <a:gd name="connsiteY91" fmla="*/ 152400 h 596962"/>
                <a:gd name="connsiteX92" fmla="*/ 952967 w 1233955"/>
                <a:gd name="connsiteY92" fmla="*/ 133350 h 596962"/>
                <a:gd name="connsiteX93" fmla="*/ 948205 w 1233955"/>
                <a:gd name="connsiteY93" fmla="*/ 119063 h 596962"/>
                <a:gd name="connsiteX94" fmla="*/ 929155 w 1233955"/>
                <a:gd name="connsiteY94" fmla="*/ 109538 h 596962"/>
                <a:gd name="connsiteX95" fmla="*/ 910105 w 1233955"/>
                <a:gd name="connsiteY95" fmla="*/ 95250 h 596962"/>
                <a:gd name="connsiteX96" fmla="*/ 881530 w 1233955"/>
                <a:gd name="connsiteY96" fmla="*/ 85725 h 596962"/>
                <a:gd name="connsiteX97" fmla="*/ 872005 w 1233955"/>
                <a:gd name="connsiteY97" fmla="*/ 71438 h 596962"/>
                <a:gd name="connsiteX98" fmla="*/ 857717 w 1233955"/>
                <a:gd name="connsiteY98" fmla="*/ 66675 h 596962"/>
                <a:gd name="connsiteX99" fmla="*/ 814855 w 1233955"/>
                <a:gd name="connsiteY99" fmla="*/ 57150 h 596962"/>
                <a:gd name="connsiteX100" fmla="*/ 786280 w 1233955"/>
                <a:gd name="connsiteY100" fmla="*/ 47625 h 596962"/>
                <a:gd name="connsiteX101" fmla="*/ 771992 w 1233955"/>
                <a:gd name="connsiteY101" fmla="*/ 42863 h 596962"/>
                <a:gd name="connsiteX102" fmla="*/ 705317 w 1233955"/>
                <a:gd name="connsiteY102" fmla="*/ 47625 h 596962"/>
                <a:gd name="connsiteX103" fmla="*/ 667217 w 1233955"/>
                <a:gd name="connsiteY103" fmla="*/ 57150 h 596962"/>
                <a:gd name="connsiteX104" fmla="*/ 638642 w 1233955"/>
                <a:gd name="connsiteY104" fmla="*/ 80963 h 596962"/>
                <a:gd name="connsiteX105" fmla="*/ 629117 w 1233955"/>
                <a:gd name="connsiteY105" fmla="*/ 95250 h 596962"/>
                <a:gd name="connsiteX106" fmla="*/ 581492 w 1233955"/>
                <a:gd name="connsiteY106" fmla="*/ 104775 h 596962"/>
                <a:gd name="connsiteX107" fmla="*/ 567205 w 1233955"/>
                <a:gd name="connsiteY107" fmla="*/ 109538 h 596962"/>
                <a:gd name="connsiteX108" fmla="*/ 552917 w 1233955"/>
                <a:gd name="connsiteY108" fmla="*/ 104775 h 596962"/>
                <a:gd name="connsiteX109" fmla="*/ 538630 w 1233955"/>
                <a:gd name="connsiteY109" fmla="*/ 76200 h 596962"/>
                <a:gd name="connsiteX110" fmla="*/ 510055 w 1233955"/>
                <a:gd name="connsiteY110" fmla="*/ 66675 h 596962"/>
                <a:gd name="connsiteX111" fmla="*/ 495767 w 1233955"/>
                <a:gd name="connsiteY111" fmla="*/ 57150 h 596962"/>
                <a:gd name="connsiteX112" fmla="*/ 471955 w 1233955"/>
                <a:gd name="connsiteY112" fmla="*/ 28575 h 596962"/>
                <a:gd name="connsiteX113" fmla="*/ 443380 w 1233955"/>
                <a:gd name="connsiteY113" fmla="*/ 9525 h 596962"/>
                <a:gd name="connsiteX114" fmla="*/ 329080 w 1233955"/>
                <a:gd name="connsiteY114" fmla="*/ 0 h 596962"/>
                <a:gd name="connsiteX115" fmla="*/ 300505 w 1233955"/>
                <a:gd name="connsiteY115" fmla="*/ 4763 h 596962"/>
                <a:gd name="connsiteX116" fmla="*/ 267167 w 1233955"/>
                <a:gd name="connsiteY116" fmla="*/ 9525 h 596962"/>
                <a:gd name="connsiteX117" fmla="*/ 252880 w 1233955"/>
                <a:gd name="connsiteY117" fmla="*/ 19050 h 596962"/>
                <a:gd name="connsiteX118" fmla="*/ 243355 w 1233955"/>
                <a:gd name="connsiteY118" fmla="*/ 33338 h 596962"/>
                <a:gd name="connsiteX119" fmla="*/ 119530 w 1233955"/>
                <a:gd name="connsiteY119" fmla="*/ 47625 h 596962"/>
                <a:gd name="connsiteX120" fmla="*/ 62380 w 1233955"/>
                <a:gd name="connsiteY120" fmla="*/ 52388 h 596962"/>
                <a:gd name="connsiteX121" fmla="*/ 62380 w 1233955"/>
                <a:gd name="connsiteY121" fmla="*/ 52388 h 5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233955" h="596962">
                  <a:moveTo>
                    <a:pt x="62380" y="52388"/>
                  </a:moveTo>
                  <a:cubicBezTo>
                    <a:pt x="63967" y="56357"/>
                    <a:pt x="66936" y="69244"/>
                    <a:pt x="71905" y="76200"/>
                  </a:cubicBezTo>
                  <a:cubicBezTo>
                    <a:pt x="75232" y="80858"/>
                    <a:pt x="83017" y="80963"/>
                    <a:pt x="86192" y="85725"/>
                  </a:cubicBezTo>
                  <a:cubicBezTo>
                    <a:pt x="89823" y="91171"/>
                    <a:pt x="89157" y="98481"/>
                    <a:pt x="90955" y="104775"/>
                  </a:cubicBezTo>
                  <a:cubicBezTo>
                    <a:pt x="98937" y="132711"/>
                    <a:pt x="91325" y="105517"/>
                    <a:pt x="105242" y="133350"/>
                  </a:cubicBezTo>
                  <a:cubicBezTo>
                    <a:pt x="107487" y="137840"/>
                    <a:pt x="106869" y="143718"/>
                    <a:pt x="110005" y="147638"/>
                  </a:cubicBezTo>
                  <a:cubicBezTo>
                    <a:pt x="113581" y="152107"/>
                    <a:pt x="119530" y="153988"/>
                    <a:pt x="124292" y="157163"/>
                  </a:cubicBezTo>
                  <a:cubicBezTo>
                    <a:pt x="122705" y="171450"/>
                    <a:pt x="124076" y="186387"/>
                    <a:pt x="119530" y="200025"/>
                  </a:cubicBezTo>
                  <a:cubicBezTo>
                    <a:pt x="117400" y="206415"/>
                    <a:pt x="109554" y="209139"/>
                    <a:pt x="105242" y="214313"/>
                  </a:cubicBezTo>
                  <a:cubicBezTo>
                    <a:pt x="101578" y="218710"/>
                    <a:pt x="98892" y="223838"/>
                    <a:pt x="95717" y="228600"/>
                  </a:cubicBezTo>
                  <a:cubicBezTo>
                    <a:pt x="92858" y="240039"/>
                    <a:pt x="91708" y="253716"/>
                    <a:pt x="81430" y="261938"/>
                  </a:cubicBezTo>
                  <a:cubicBezTo>
                    <a:pt x="77510" y="265074"/>
                    <a:pt x="71905" y="265113"/>
                    <a:pt x="67142" y="266700"/>
                  </a:cubicBezTo>
                  <a:cubicBezTo>
                    <a:pt x="34992" y="288134"/>
                    <a:pt x="75236" y="264272"/>
                    <a:pt x="19517" y="280988"/>
                  </a:cubicBezTo>
                  <a:cubicBezTo>
                    <a:pt x="14035" y="282633"/>
                    <a:pt x="9992" y="287338"/>
                    <a:pt x="5230" y="290513"/>
                  </a:cubicBezTo>
                  <a:cubicBezTo>
                    <a:pt x="-2006" y="312219"/>
                    <a:pt x="-1476" y="303199"/>
                    <a:pt x="5230" y="333375"/>
                  </a:cubicBezTo>
                  <a:cubicBezTo>
                    <a:pt x="6319" y="338276"/>
                    <a:pt x="6856" y="343743"/>
                    <a:pt x="9992" y="347663"/>
                  </a:cubicBezTo>
                  <a:cubicBezTo>
                    <a:pt x="13568" y="352133"/>
                    <a:pt x="19517" y="354013"/>
                    <a:pt x="24280" y="357188"/>
                  </a:cubicBezTo>
                  <a:cubicBezTo>
                    <a:pt x="27455" y="361950"/>
                    <a:pt x="29497" y="367706"/>
                    <a:pt x="33805" y="371475"/>
                  </a:cubicBezTo>
                  <a:cubicBezTo>
                    <a:pt x="42420" y="379013"/>
                    <a:pt x="52855" y="384175"/>
                    <a:pt x="62380" y="390525"/>
                  </a:cubicBezTo>
                  <a:cubicBezTo>
                    <a:pt x="69115" y="395015"/>
                    <a:pt x="78383" y="393158"/>
                    <a:pt x="86192" y="395288"/>
                  </a:cubicBezTo>
                  <a:cubicBezTo>
                    <a:pt x="95878" y="397930"/>
                    <a:pt x="106413" y="399244"/>
                    <a:pt x="114767" y="404813"/>
                  </a:cubicBezTo>
                  <a:lnTo>
                    <a:pt x="143342" y="423863"/>
                  </a:lnTo>
                  <a:cubicBezTo>
                    <a:pt x="141755" y="438150"/>
                    <a:pt x="138580" y="452350"/>
                    <a:pt x="138580" y="466725"/>
                  </a:cubicBezTo>
                  <a:cubicBezTo>
                    <a:pt x="138580" y="485841"/>
                    <a:pt x="140971" y="504907"/>
                    <a:pt x="143342" y="523875"/>
                  </a:cubicBezTo>
                  <a:cubicBezTo>
                    <a:pt x="144142" y="530279"/>
                    <a:pt x="155849" y="571055"/>
                    <a:pt x="157630" y="571500"/>
                  </a:cubicBezTo>
                  <a:cubicBezTo>
                    <a:pt x="186420" y="578698"/>
                    <a:pt x="170470" y="574193"/>
                    <a:pt x="205255" y="585788"/>
                  </a:cubicBezTo>
                  <a:cubicBezTo>
                    <a:pt x="229399" y="593836"/>
                    <a:pt x="256055" y="588963"/>
                    <a:pt x="281455" y="590550"/>
                  </a:cubicBezTo>
                  <a:cubicBezTo>
                    <a:pt x="310585" y="600261"/>
                    <a:pt x="297001" y="597854"/>
                    <a:pt x="348130" y="590550"/>
                  </a:cubicBezTo>
                  <a:cubicBezTo>
                    <a:pt x="353099" y="589840"/>
                    <a:pt x="357465" y="586613"/>
                    <a:pt x="362417" y="585788"/>
                  </a:cubicBezTo>
                  <a:cubicBezTo>
                    <a:pt x="376597" y="583425"/>
                    <a:pt x="390992" y="582613"/>
                    <a:pt x="405280" y="581025"/>
                  </a:cubicBezTo>
                  <a:cubicBezTo>
                    <a:pt x="410042" y="577850"/>
                    <a:pt x="414337" y="573825"/>
                    <a:pt x="419567" y="571500"/>
                  </a:cubicBezTo>
                  <a:cubicBezTo>
                    <a:pt x="428742" y="567422"/>
                    <a:pt x="439788" y="567544"/>
                    <a:pt x="448142" y="561975"/>
                  </a:cubicBezTo>
                  <a:lnTo>
                    <a:pt x="476717" y="542925"/>
                  </a:lnTo>
                  <a:cubicBezTo>
                    <a:pt x="478305" y="538163"/>
                    <a:pt x="477930" y="532188"/>
                    <a:pt x="481480" y="528638"/>
                  </a:cubicBezTo>
                  <a:cubicBezTo>
                    <a:pt x="485030" y="525088"/>
                    <a:pt x="491590" y="526660"/>
                    <a:pt x="495767" y="523875"/>
                  </a:cubicBezTo>
                  <a:cubicBezTo>
                    <a:pt x="501371" y="520139"/>
                    <a:pt x="505292" y="514350"/>
                    <a:pt x="510055" y="509588"/>
                  </a:cubicBezTo>
                  <a:cubicBezTo>
                    <a:pt x="513230" y="493713"/>
                    <a:pt x="514461" y="477322"/>
                    <a:pt x="519580" y="461963"/>
                  </a:cubicBezTo>
                  <a:cubicBezTo>
                    <a:pt x="535596" y="413907"/>
                    <a:pt x="511149" y="488476"/>
                    <a:pt x="529105" y="428625"/>
                  </a:cubicBezTo>
                  <a:cubicBezTo>
                    <a:pt x="531990" y="419008"/>
                    <a:pt x="530276" y="405619"/>
                    <a:pt x="538630" y="400050"/>
                  </a:cubicBezTo>
                  <a:lnTo>
                    <a:pt x="552917" y="390525"/>
                  </a:lnTo>
                  <a:cubicBezTo>
                    <a:pt x="554505" y="385763"/>
                    <a:pt x="555435" y="380728"/>
                    <a:pt x="557680" y="376238"/>
                  </a:cubicBezTo>
                  <a:cubicBezTo>
                    <a:pt x="560240" y="371118"/>
                    <a:pt x="567205" y="367674"/>
                    <a:pt x="567205" y="361950"/>
                  </a:cubicBezTo>
                  <a:cubicBezTo>
                    <a:pt x="567205" y="334593"/>
                    <a:pt x="556961" y="335371"/>
                    <a:pt x="543392" y="319088"/>
                  </a:cubicBezTo>
                  <a:cubicBezTo>
                    <a:pt x="539728" y="314691"/>
                    <a:pt x="537914" y="308848"/>
                    <a:pt x="533867" y="304800"/>
                  </a:cubicBezTo>
                  <a:cubicBezTo>
                    <a:pt x="529820" y="300753"/>
                    <a:pt x="524238" y="298602"/>
                    <a:pt x="519580" y="295275"/>
                  </a:cubicBezTo>
                  <a:cubicBezTo>
                    <a:pt x="513121" y="290661"/>
                    <a:pt x="506880" y="285750"/>
                    <a:pt x="500530" y="280988"/>
                  </a:cubicBezTo>
                  <a:cubicBezTo>
                    <a:pt x="497355" y="276225"/>
                    <a:pt x="493565" y="271820"/>
                    <a:pt x="491005" y="266700"/>
                  </a:cubicBezTo>
                  <a:cubicBezTo>
                    <a:pt x="484818" y="254327"/>
                    <a:pt x="483425" y="241866"/>
                    <a:pt x="491005" y="228600"/>
                  </a:cubicBezTo>
                  <a:cubicBezTo>
                    <a:pt x="493845" y="223630"/>
                    <a:pt x="500031" y="221330"/>
                    <a:pt x="505292" y="219075"/>
                  </a:cubicBezTo>
                  <a:cubicBezTo>
                    <a:pt x="511308" y="216497"/>
                    <a:pt x="518048" y="216111"/>
                    <a:pt x="524342" y="214313"/>
                  </a:cubicBezTo>
                  <a:cubicBezTo>
                    <a:pt x="529169" y="212934"/>
                    <a:pt x="533867" y="211138"/>
                    <a:pt x="538630" y="209550"/>
                  </a:cubicBezTo>
                  <a:cubicBezTo>
                    <a:pt x="540217" y="204788"/>
                    <a:pt x="543392" y="200283"/>
                    <a:pt x="543392" y="195263"/>
                  </a:cubicBezTo>
                  <a:cubicBezTo>
                    <a:pt x="543392" y="190243"/>
                    <a:pt x="536766" y="185636"/>
                    <a:pt x="538630" y="180975"/>
                  </a:cubicBezTo>
                  <a:cubicBezTo>
                    <a:pt x="540756" y="175661"/>
                    <a:pt x="547656" y="173705"/>
                    <a:pt x="552917" y="171450"/>
                  </a:cubicBezTo>
                  <a:cubicBezTo>
                    <a:pt x="558798" y="168930"/>
                    <a:pt x="591548" y="162771"/>
                    <a:pt x="595780" y="161925"/>
                  </a:cubicBezTo>
                  <a:cubicBezTo>
                    <a:pt x="672321" y="168884"/>
                    <a:pt x="637299" y="148819"/>
                    <a:pt x="652930" y="190500"/>
                  </a:cubicBezTo>
                  <a:cubicBezTo>
                    <a:pt x="654940" y="195859"/>
                    <a:pt x="659280" y="200025"/>
                    <a:pt x="662455" y="204788"/>
                  </a:cubicBezTo>
                  <a:cubicBezTo>
                    <a:pt x="664042" y="209550"/>
                    <a:pt x="664972" y="214585"/>
                    <a:pt x="667217" y="219075"/>
                  </a:cubicBezTo>
                  <a:cubicBezTo>
                    <a:pt x="669777" y="224195"/>
                    <a:pt x="674487" y="228102"/>
                    <a:pt x="676742" y="233363"/>
                  </a:cubicBezTo>
                  <a:cubicBezTo>
                    <a:pt x="689044" y="262066"/>
                    <a:pt x="670681" y="245197"/>
                    <a:pt x="695792" y="261938"/>
                  </a:cubicBezTo>
                  <a:cubicBezTo>
                    <a:pt x="743944" y="334166"/>
                    <a:pt x="691823" y="260032"/>
                    <a:pt x="729130" y="304800"/>
                  </a:cubicBezTo>
                  <a:cubicBezTo>
                    <a:pt x="732794" y="309197"/>
                    <a:pt x="734608" y="315041"/>
                    <a:pt x="738655" y="319088"/>
                  </a:cubicBezTo>
                  <a:cubicBezTo>
                    <a:pt x="758812" y="339245"/>
                    <a:pt x="752015" y="329057"/>
                    <a:pt x="771992" y="338138"/>
                  </a:cubicBezTo>
                  <a:cubicBezTo>
                    <a:pt x="784918" y="344014"/>
                    <a:pt x="797392" y="350838"/>
                    <a:pt x="810092" y="357188"/>
                  </a:cubicBezTo>
                  <a:cubicBezTo>
                    <a:pt x="817698" y="360991"/>
                    <a:pt x="836318" y="364681"/>
                    <a:pt x="843430" y="366713"/>
                  </a:cubicBezTo>
                  <a:cubicBezTo>
                    <a:pt x="891256" y="380378"/>
                    <a:pt x="817212" y="361348"/>
                    <a:pt x="876767" y="376238"/>
                  </a:cubicBezTo>
                  <a:cubicBezTo>
                    <a:pt x="910275" y="398576"/>
                    <a:pt x="867786" y="372870"/>
                    <a:pt x="914867" y="390525"/>
                  </a:cubicBezTo>
                  <a:cubicBezTo>
                    <a:pt x="920227" y="392535"/>
                    <a:pt x="924392" y="396875"/>
                    <a:pt x="929155" y="400050"/>
                  </a:cubicBezTo>
                  <a:cubicBezTo>
                    <a:pt x="948205" y="398463"/>
                    <a:pt x="967516" y="398811"/>
                    <a:pt x="986305" y="395288"/>
                  </a:cubicBezTo>
                  <a:cubicBezTo>
                    <a:pt x="1003538" y="392057"/>
                    <a:pt x="1011065" y="380437"/>
                    <a:pt x="1019642" y="366713"/>
                  </a:cubicBezTo>
                  <a:cubicBezTo>
                    <a:pt x="1023405" y="360693"/>
                    <a:pt x="1025645" y="353827"/>
                    <a:pt x="1029167" y="347663"/>
                  </a:cubicBezTo>
                  <a:cubicBezTo>
                    <a:pt x="1032007" y="342693"/>
                    <a:pt x="1036132" y="338495"/>
                    <a:pt x="1038692" y="333375"/>
                  </a:cubicBezTo>
                  <a:cubicBezTo>
                    <a:pt x="1047429" y="315902"/>
                    <a:pt x="1037432" y="318340"/>
                    <a:pt x="1057742" y="304800"/>
                  </a:cubicBezTo>
                  <a:cubicBezTo>
                    <a:pt x="1064408" y="300356"/>
                    <a:pt x="1091779" y="296383"/>
                    <a:pt x="1095842" y="295275"/>
                  </a:cubicBezTo>
                  <a:cubicBezTo>
                    <a:pt x="1105528" y="292633"/>
                    <a:pt x="1114892" y="288925"/>
                    <a:pt x="1124417" y="285750"/>
                  </a:cubicBezTo>
                  <a:lnTo>
                    <a:pt x="1152992" y="276225"/>
                  </a:lnTo>
                  <a:lnTo>
                    <a:pt x="1167280" y="271463"/>
                  </a:lnTo>
                  <a:cubicBezTo>
                    <a:pt x="1168867" y="266700"/>
                    <a:pt x="1170953" y="262076"/>
                    <a:pt x="1172042" y="257175"/>
                  </a:cubicBezTo>
                  <a:cubicBezTo>
                    <a:pt x="1174137" y="247749"/>
                    <a:pt x="1173091" y="237514"/>
                    <a:pt x="1176805" y="228600"/>
                  </a:cubicBezTo>
                  <a:cubicBezTo>
                    <a:pt x="1181208" y="218033"/>
                    <a:pt x="1189505" y="209550"/>
                    <a:pt x="1195855" y="200025"/>
                  </a:cubicBezTo>
                  <a:lnTo>
                    <a:pt x="1205380" y="185738"/>
                  </a:lnTo>
                  <a:lnTo>
                    <a:pt x="1214905" y="171450"/>
                  </a:lnTo>
                  <a:cubicBezTo>
                    <a:pt x="1226240" y="137445"/>
                    <a:pt x="1218861" y="151229"/>
                    <a:pt x="1233955" y="128588"/>
                  </a:cubicBezTo>
                  <a:cubicBezTo>
                    <a:pt x="1229192" y="117475"/>
                    <a:pt x="1227090" y="104793"/>
                    <a:pt x="1219667" y="95250"/>
                  </a:cubicBezTo>
                  <a:cubicBezTo>
                    <a:pt x="1215308" y="89646"/>
                    <a:pt x="1207608" y="86959"/>
                    <a:pt x="1200617" y="85725"/>
                  </a:cubicBezTo>
                  <a:cubicBezTo>
                    <a:pt x="1180234" y="82128"/>
                    <a:pt x="1159342" y="82550"/>
                    <a:pt x="1138705" y="80963"/>
                  </a:cubicBezTo>
                  <a:cubicBezTo>
                    <a:pt x="1118067" y="84138"/>
                    <a:pt x="1097315" y="86640"/>
                    <a:pt x="1076792" y="90488"/>
                  </a:cubicBezTo>
                  <a:cubicBezTo>
                    <a:pt x="1071858" y="91413"/>
                    <a:pt x="1066425" y="92114"/>
                    <a:pt x="1062505" y="95250"/>
                  </a:cubicBezTo>
                  <a:cubicBezTo>
                    <a:pt x="1058035" y="98826"/>
                    <a:pt x="1057027" y="105491"/>
                    <a:pt x="1052980" y="109538"/>
                  </a:cubicBezTo>
                  <a:cubicBezTo>
                    <a:pt x="1043748" y="118770"/>
                    <a:pt x="1036025" y="119952"/>
                    <a:pt x="1024405" y="123825"/>
                  </a:cubicBezTo>
                  <a:cubicBezTo>
                    <a:pt x="1013874" y="134356"/>
                    <a:pt x="1009089" y="141009"/>
                    <a:pt x="995830" y="147638"/>
                  </a:cubicBezTo>
                  <a:cubicBezTo>
                    <a:pt x="991340" y="149883"/>
                    <a:pt x="986305" y="150813"/>
                    <a:pt x="981542" y="152400"/>
                  </a:cubicBezTo>
                  <a:cubicBezTo>
                    <a:pt x="966563" y="147407"/>
                    <a:pt x="963160" y="148640"/>
                    <a:pt x="952967" y="133350"/>
                  </a:cubicBezTo>
                  <a:cubicBezTo>
                    <a:pt x="950182" y="129173"/>
                    <a:pt x="951755" y="122613"/>
                    <a:pt x="948205" y="119063"/>
                  </a:cubicBezTo>
                  <a:cubicBezTo>
                    <a:pt x="943185" y="114043"/>
                    <a:pt x="935175" y="113301"/>
                    <a:pt x="929155" y="109538"/>
                  </a:cubicBezTo>
                  <a:cubicBezTo>
                    <a:pt x="922424" y="105331"/>
                    <a:pt x="917205" y="98800"/>
                    <a:pt x="910105" y="95250"/>
                  </a:cubicBezTo>
                  <a:cubicBezTo>
                    <a:pt x="901125" y="90760"/>
                    <a:pt x="881530" y="85725"/>
                    <a:pt x="881530" y="85725"/>
                  </a:cubicBezTo>
                  <a:cubicBezTo>
                    <a:pt x="878355" y="80963"/>
                    <a:pt x="876474" y="75014"/>
                    <a:pt x="872005" y="71438"/>
                  </a:cubicBezTo>
                  <a:cubicBezTo>
                    <a:pt x="868085" y="68302"/>
                    <a:pt x="862587" y="67893"/>
                    <a:pt x="857717" y="66675"/>
                  </a:cubicBezTo>
                  <a:cubicBezTo>
                    <a:pt x="830504" y="59872"/>
                    <a:pt x="839317" y="64489"/>
                    <a:pt x="814855" y="57150"/>
                  </a:cubicBezTo>
                  <a:cubicBezTo>
                    <a:pt x="805238" y="54265"/>
                    <a:pt x="795805" y="50800"/>
                    <a:pt x="786280" y="47625"/>
                  </a:cubicBezTo>
                  <a:lnTo>
                    <a:pt x="771992" y="42863"/>
                  </a:lnTo>
                  <a:cubicBezTo>
                    <a:pt x="749767" y="44450"/>
                    <a:pt x="727394" y="44615"/>
                    <a:pt x="705317" y="47625"/>
                  </a:cubicBezTo>
                  <a:cubicBezTo>
                    <a:pt x="692346" y="49394"/>
                    <a:pt x="667217" y="57150"/>
                    <a:pt x="667217" y="57150"/>
                  </a:cubicBezTo>
                  <a:cubicBezTo>
                    <a:pt x="653169" y="66516"/>
                    <a:pt x="650102" y="67212"/>
                    <a:pt x="638642" y="80963"/>
                  </a:cubicBezTo>
                  <a:cubicBezTo>
                    <a:pt x="634978" y="85360"/>
                    <a:pt x="634400" y="93049"/>
                    <a:pt x="629117" y="95250"/>
                  </a:cubicBezTo>
                  <a:cubicBezTo>
                    <a:pt x="614173" y="101477"/>
                    <a:pt x="597367" y="101600"/>
                    <a:pt x="581492" y="104775"/>
                  </a:cubicBezTo>
                  <a:cubicBezTo>
                    <a:pt x="576569" y="105760"/>
                    <a:pt x="571967" y="107950"/>
                    <a:pt x="567205" y="109538"/>
                  </a:cubicBezTo>
                  <a:cubicBezTo>
                    <a:pt x="562442" y="107950"/>
                    <a:pt x="556467" y="108325"/>
                    <a:pt x="552917" y="104775"/>
                  </a:cubicBezTo>
                  <a:cubicBezTo>
                    <a:pt x="536481" y="88339"/>
                    <a:pt x="562187" y="90923"/>
                    <a:pt x="538630" y="76200"/>
                  </a:cubicBezTo>
                  <a:cubicBezTo>
                    <a:pt x="530116" y="70879"/>
                    <a:pt x="518409" y="72244"/>
                    <a:pt x="510055" y="66675"/>
                  </a:cubicBezTo>
                  <a:lnTo>
                    <a:pt x="495767" y="57150"/>
                  </a:lnTo>
                  <a:cubicBezTo>
                    <a:pt x="487301" y="44452"/>
                    <a:pt x="484646" y="38446"/>
                    <a:pt x="471955" y="28575"/>
                  </a:cubicBezTo>
                  <a:cubicBezTo>
                    <a:pt x="462919" y="21547"/>
                    <a:pt x="454788" y="10476"/>
                    <a:pt x="443380" y="9525"/>
                  </a:cubicBezTo>
                  <a:lnTo>
                    <a:pt x="329080" y="0"/>
                  </a:lnTo>
                  <a:lnTo>
                    <a:pt x="300505" y="4763"/>
                  </a:lnTo>
                  <a:cubicBezTo>
                    <a:pt x="289410" y="6470"/>
                    <a:pt x="277919" y="6299"/>
                    <a:pt x="267167" y="9525"/>
                  </a:cubicBezTo>
                  <a:cubicBezTo>
                    <a:pt x="261685" y="11170"/>
                    <a:pt x="257642" y="15875"/>
                    <a:pt x="252880" y="19050"/>
                  </a:cubicBezTo>
                  <a:cubicBezTo>
                    <a:pt x="249705" y="23813"/>
                    <a:pt x="248209" y="30304"/>
                    <a:pt x="243355" y="33338"/>
                  </a:cubicBezTo>
                  <a:cubicBezTo>
                    <a:pt x="214337" y="51474"/>
                    <a:pt x="130721" y="46926"/>
                    <a:pt x="119530" y="47625"/>
                  </a:cubicBezTo>
                  <a:cubicBezTo>
                    <a:pt x="100451" y="48817"/>
                    <a:pt x="81430" y="50800"/>
                    <a:pt x="62380" y="52388"/>
                  </a:cubicBezTo>
                  <a:lnTo>
                    <a:pt x="62380" y="523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353"/>
          <p:cNvGrpSpPr>
            <a:grpSpLocks/>
          </p:cNvGrpSpPr>
          <p:nvPr/>
        </p:nvGrpSpPr>
        <p:grpSpPr bwMode="auto">
          <a:xfrm>
            <a:off x="376237" y="1187103"/>
            <a:ext cx="6835126" cy="5073176"/>
            <a:chOff x="8171" y="1611313"/>
            <a:chExt cx="3809767" cy="3875087"/>
          </a:xfrm>
        </p:grpSpPr>
        <p:sp>
          <p:nvSpPr>
            <p:cNvPr id="12617" name="Freeform 5449"/>
            <p:cNvSpPr>
              <a:spLocks/>
            </p:cNvSpPr>
            <p:nvPr/>
          </p:nvSpPr>
          <p:spPr bwMode="auto">
            <a:xfrm>
              <a:off x="1638300" y="4854575"/>
              <a:ext cx="496888" cy="544513"/>
            </a:xfrm>
            <a:custGeom>
              <a:avLst/>
              <a:gdLst/>
              <a:ahLst/>
              <a:cxnLst>
                <a:cxn ang="0">
                  <a:pos x="4" y="72"/>
                </a:cxn>
                <a:cxn ang="0">
                  <a:pos x="13" y="75"/>
                </a:cxn>
                <a:cxn ang="0">
                  <a:pos x="17" y="81"/>
                </a:cxn>
                <a:cxn ang="0">
                  <a:pos x="17" y="88"/>
                </a:cxn>
                <a:cxn ang="0">
                  <a:pos x="14" y="92"/>
                </a:cxn>
                <a:cxn ang="0">
                  <a:pos x="18" y="101"/>
                </a:cxn>
                <a:cxn ang="0">
                  <a:pos x="27" y="97"/>
                </a:cxn>
                <a:cxn ang="0">
                  <a:pos x="33" y="97"/>
                </a:cxn>
                <a:cxn ang="0">
                  <a:pos x="37" y="99"/>
                </a:cxn>
                <a:cxn ang="0">
                  <a:pos x="48" y="96"/>
                </a:cxn>
                <a:cxn ang="0">
                  <a:pos x="51" y="103"/>
                </a:cxn>
                <a:cxn ang="0">
                  <a:pos x="59" y="106"/>
                </a:cxn>
                <a:cxn ang="0">
                  <a:pos x="67" y="108"/>
                </a:cxn>
                <a:cxn ang="0">
                  <a:pos x="80" y="100"/>
                </a:cxn>
                <a:cxn ang="0">
                  <a:pos x="93" y="96"/>
                </a:cxn>
                <a:cxn ang="0">
                  <a:pos x="97" y="90"/>
                </a:cxn>
                <a:cxn ang="0">
                  <a:pos x="104" y="88"/>
                </a:cxn>
                <a:cxn ang="0">
                  <a:pos x="114" y="80"/>
                </a:cxn>
                <a:cxn ang="0">
                  <a:pos x="100" y="51"/>
                </a:cxn>
                <a:cxn ang="0">
                  <a:pos x="93" y="36"/>
                </a:cxn>
                <a:cxn ang="0">
                  <a:pos x="97" y="26"/>
                </a:cxn>
                <a:cxn ang="0">
                  <a:pos x="96" y="20"/>
                </a:cxn>
                <a:cxn ang="0">
                  <a:pos x="97" y="10"/>
                </a:cxn>
                <a:cxn ang="0">
                  <a:pos x="94" y="3"/>
                </a:cxn>
                <a:cxn ang="0">
                  <a:pos x="90" y="3"/>
                </a:cxn>
                <a:cxn ang="0">
                  <a:pos x="87" y="0"/>
                </a:cxn>
                <a:cxn ang="0">
                  <a:pos x="81" y="16"/>
                </a:cxn>
                <a:cxn ang="0">
                  <a:pos x="77" y="14"/>
                </a:cxn>
                <a:cxn ang="0">
                  <a:pos x="71" y="13"/>
                </a:cxn>
                <a:cxn ang="0">
                  <a:pos x="64" y="17"/>
                </a:cxn>
                <a:cxn ang="0">
                  <a:pos x="60" y="21"/>
                </a:cxn>
                <a:cxn ang="0">
                  <a:pos x="49" y="21"/>
                </a:cxn>
                <a:cxn ang="0">
                  <a:pos x="47" y="24"/>
                </a:cxn>
                <a:cxn ang="0">
                  <a:pos x="43" y="24"/>
                </a:cxn>
                <a:cxn ang="0">
                  <a:pos x="34" y="25"/>
                </a:cxn>
                <a:cxn ang="0">
                  <a:pos x="29" y="25"/>
                </a:cxn>
                <a:cxn ang="0">
                  <a:pos x="24" y="28"/>
                </a:cxn>
                <a:cxn ang="0">
                  <a:pos x="20" y="35"/>
                </a:cxn>
                <a:cxn ang="0">
                  <a:pos x="12" y="43"/>
                </a:cxn>
                <a:cxn ang="0">
                  <a:pos x="8" y="52"/>
                </a:cxn>
                <a:cxn ang="0">
                  <a:pos x="5" y="61"/>
                </a:cxn>
                <a:cxn ang="0">
                  <a:pos x="4" y="72"/>
                </a:cxn>
              </a:cxnLst>
              <a:rect l="0" t="0" r="r" b="b"/>
              <a:pathLst>
                <a:path w="114" h="108">
                  <a:moveTo>
                    <a:pt x="4" y="72"/>
                  </a:moveTo>
                  <a:cubicBezTo>
                    <a:pt x="7" y="75"/>
                    <a:pt x="10" y="73"/>
                    <a:pt x="13" y="75"/>
                  </a:cubicBezTo>
                  <a:cubicBezTo>
                    <a:pt x="13" y="75"/>
                    <a:pt x="17" y="81"/>
                    <a:pt x="17" y="81"/>
                  </a:cubicBezTo>
                  <a:cubicBezTo>
                    <a:pt x="16" y="81"/>
                    <a:pt x="17" y="89"/>
                    <a:pt x="17" y="88"/>
                  </a:cubicBezTo>
                  <a:cubicBezTo>
                    <a:pt x="17" y="90"/>
                    <a:pt x="15" y="90"/>
                    <a:pt x="14" y="92"/>
                  </a:cubicBezTo>
                  <a:cubicBezTo>
                    <a:pt x="14" y="96"/>
                    <a:pt x="23" y="94"/>
                    <a:pt x="18" y="101"/>
                  </a:cubicBezTo>
                  <a:cubicBezTo>
                    <a:pt x="21" y="101"/>
                    <a:pt x="23" y="97"/>
                    <a:pt x="27" y="97"/>
                  </a:cubicBezTo>
                  <a:cubicBezTo>
                    <a:pt x="29" y="96"/>
                    <a:pt x="30" y="98"/>
                    <a:pt x="33" y="97"/>
                  </a:cubicBezTo>
                  <a:cubicBezTo>
                    <a:pt x="34" y="96"/>
                    <a:pt x="36" y="98"/>
                    <a:pt x="37" y="99"/>
                  </a:cubicBezTo>
                  <a:cubicBezTo>
                    <a:pt x="39" y="98"/>
                    <a:pt x="46" y="95"/>
                    <a:pt x="48" y="96"/>
                  </a:cubicBezTo>
                  <a:cubicBezTo>
                    <a:pt x="50" y="98"/>
                    <a:pt x="49" y="103"/>
                    <a:pt x="51" y="103"/>
                  </a:cubicBezTo>
                  <a:cubicBezTo>
                    <a:pt x="54" y="104"/>
                    <a:pt x="56" y="106"/>
                    <a:pt x="59" y="106"/>
                  </a:cubicBezTo>
                  <a:cubicBezTo>
                    <a:pt x="61" y="107"/>
                    <a:pt x="64" y="106"/>
                    <a:pt x="67" y="108"/>
                  </a:cubicBezTo>
                  <a:cubicBezTo>
                    <a:pt x="71" y="104"/>
                    <a:pt x="77" y="103"/>
                    <a:pt x="80" y="100"/>
                  </a:cubicBezTo>
                  <a:cubicBezTo>
                    <a:pt x="84" y="97"/>
                    <a:pt x="90" y="100"/>
                    <a:pt x="93" y="96"/>
                  </a:cubicBezTo>
                  <a:cubicBezTo>
                    <a:pt x="94" y="94"/>
                    <a:pt x="95" y="91"/>
                    <a:pt x="97" y="90"/>
                  </a:cubicBezTo>
                  <a:cubicBezTo>
                    <a:pt x="99" y="89"/>
                    <a:pt x="104" y="90"/>
                    <a:pt x="104" y="88"/>
                  </a:cubicBezTo>
                  <a:cubicBezTo>
                    <a:pt x="106" y="84"/>
                    <a:pt x="113" y="84"/>
                    <a:pt x="114" y="80"/>
                  </a:cubicBezTo>
                  <a:cubicBezTo>
                    <a:pt x="110" y="70"/>
                    <a:pt x="105" y="60"/>
                    <a:pt x="100" y="51"/>
                  </a:cubicBezTo>
                  <a:cubicBezTo>
                    <a:pt x="98" y="46"/>
                    <a:pt x="96" y="41"/>
                    <a:pt x="93" y="36"/>
                  </a:cubicBezTo>
                  <a:cubicBezTo>
                    <a:pt x="91" y="32"/>
                    <a:pt x="95" y="29"/>
                    <a:pt x="97" y="26"/>
                  </a:cubicBezTo>
                  <a:cubicBezTo>
                    <a:pt x="97" y="24"/>
                    <a:pt x="96" y="22"/>
                    <a:pt x="96" y="20"/>
                  </a:cubicBezTo>
                  <a:cubicBezTo>
                    <a:pt x="97" y="15"/>
                    <a:pt x="99" y="15"/>
                    <a:pt x="97" y="10"/>
                  </a:cubicBezTo>
                  <a:cubicBezTo>
                    <a:pt x="97" y="7"/>
                    <a:pt x="96" y="4"/>
                    <a:pt x="94" y="3"/>
                  </a:cubicBezTo>
                  <a:cubicBezTo>
                    <a:pt x="93" y="2"/>
                    <a:pt x="91" y="3"/>
                    <a:pt x="90" y="3"/>
                  </a:cubicBezTo>
                  <a:cubicBezTo>
                    <a:pt x="88" y="2"/>
                    <a:pt x="87" y="1"/>
                    <a:pt x="87" y="0"/>
                  </a:cubicBezTo>
                  <a:cubicBezTo>
                    <a:pt x="84" y="3"/>
                    <a:pt x="86" y="15"/>
                    <a:pt x="81" y="16"/>
                  </a:cubicBezTo>
                  <a:cubicBezTo>
                    <a:pt x="80" y="16"/>
                    <a:pt x="78" y="14"/>
                    <a:pt x="77" y="14"/>
                  </a:cubicBezTo>
                  <a:cubicBezTo>
                    <a:pt x="75" y="13"/>
                    <a:pt x="73" y="16"/>
                    <a:pt x="71" y="13"/>
                  </a:cubicBezTo>
                  <a:cubicBezTo>
                    <a:pt x="67" y="15"/>
                    <a:pt x="66" y="13"/>
                    <a:pt x="64" y="17"/>
                  </a:cubicBezTo>
                  <a:cubicBezTo>
                    <a:pt x="63" y="19"/>
                    <a:pt x="63" y="20"/>
                    <a:pt x="60" y="21"/>
                  </a:cubicBezTo>
                  <a:cubicBezTo>
                    <a:pt x="57" y="22"/>
                    <a:pt x="53" y="20"/>
                    <a:pt x="49" y="21"/>
                  </a:cubicBezTo>
                  <a:cubicBezTo>
                    <a:pt x="48" y="21"/>
                    <a:pt x="48" y="24"/>
                    <a:pt x="47" y="24"/>
                  </a:cubicBezTo>
                  <a:cubicBezTo>
                    <a:pt x="45" y="24"/>
                    <a:pt x="44" y="24"/>
                    <a:pt x="43" y="24"/>
                  </a:cubicBezTo>
                  <a:cubicBezTo>
                    <a:pt x="42" y="24"/>
                    <a:pt x="35" y="25"/>
                    <a:pt x="34" y="25"/>
                  </a:cubicBezTo>
                  <a:cubicBezTo>
                    <a:pt x="31" y="22"/>
                    <a:pt x="31" y="25"/>
                    <a:pt x="29" y="25"/>
                  </a:cubicBezTo>
                  <a:cubicBezTo>
                    <a:pt x="27" y="26"/>
                    <a:pt x="25" y="25"/>
                    <a:pt x="24" y="28"/>
                  </a:cubicBezTo>
                  <a:cubicBezTo>
                    <a:pt x="23" y="30"/>
                    <a:pt x="22" y="33"/>
                    <a:pt x="20" y="35"/>
                  </a:cubicBezTo>
                  <a:cubicBezTo>
                    <a:pt x="14" y="36"/>
                    <a:pt x="15" y="39"/>
                    <a:pt x="12" y="43"/>
                  </a:cubicBezTo>
                  <a:cubicBezTo>
                    <a:pt x="11" y="46"/>
                    <a:pt x="9" y="49"/>
                    <a:pt x="8" y="52"/>
                  </a:cubicBezTo>
                  <a:cubicBezTo>
                    <a:pt x="7" y="55"/>
                    <a:pt x="7" y="58"/>
                    <a:pt x="5" y="61"/>
                  </a:cubicBezTo>
                  <a:cubicBezTo>
                    <a:pt x="5" y="66"/>
                    <a:pt x="0" y="68"/>
                    <a:pt x="4" y="72"/>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2" name="Freeform 5453"/>
            <p:cNvSpPr>
              <a:spLocks/>
            </p:cNvSpPr>
            <p:nvPr/>
          </p:nvSpPr>
          <p:spPr bwMode="auto">
            <a:xfrm>
              <a:off x="2693988" y="4975225"/>
              <a:ext cx="409575" cy="511175"/>
            </a:xfrm>
            <a:custGeom>
              <a:avLst/>
              <a:gdLst>
                <a:gd name="T0" fmla="*/ 62 w 94"/>
                <a:gd name="T1" fmla="*/ 6 h 101"/>
                <a:gd name="T2" fmla="*/ 50 w 94"/>
                <a:gd name="T3" fmla="*/ 18 h 101"/>
                <a:gd name="T4" fmla="*/ 16 w 94"/>
                <a:gd name="T5" fmla="*/ 19 h 101"/>
                <a:gd name="T6" fmla="*/ 2 w 94"/>
                <a:gd name="T7" fmla="*/ 38 h 101"/>
                <a:gd name="T8" fmla="*/ 2 w 94"/>
                <a:gd name="T9" fmla="*/ 55 h 101"/>
                <a:gd name="T10" fmla="*/ 15 w 94"/>
                <a:gd name="T11" fmla="*/ 63 h 101"/>
                <a:gd name="T12" fmla="*/ 26 w 94"/>
                <a:gd name="T13" fmla="*/ 76 h 101"/>
                <a:gd name="T14" fmla="*/ 35 w 94"/>
                <a:gd name="T15" fmla="*/ 77 h 101"/>
                <a:gd name="T16" fmla="*/ 41 w 94"/>
                <a:gd name="T17" fmla="*/ 80 h 101"/>
                <a:gd name="T18" fmla="*/ 41 w 94"/>
                <a:gd name="T19" fmla="*/ 89 h 101"/>
                <a:gd name="T20" fmla="*/ 37 w 94"/>
                <a:gd name="T21" fmla="*/ 95 h 101"/>
                <a:gd name="T22" fmla="*/ 33 w 94"/>
                <a:gd name="T23" fmla="*/ 101 h 101"/>
                <a:gd name="T24" fmla="*/ 59 w 94"/>
                <a:gd name="T25" fmla="*/ 97 h 101"/>
                <a:gd name="T26" fmla="*/ 76 w 94"/>
                <a:gd name="T27" fmla="*/ 91 h 101"/>
                <a:gd name="T28" fmla="*/ 78 w 94"/>
                <a:gd name="T29" fmla="*/ 81 h 101"/>
                <a:gd name="T30" fmla="*/ 81 w 94"/>
                <a:gd name="T31" fmla="*/ 71 h 101"/>
                <a:gd name="T32" fmla="*/ 85 w 94"/>
                <a:gd name="T33" fmla="*/ 61 h 101"/>
                <a:gd name="T34" fmla="*/ 90 w 94"/>
                <a:gd name="T35" fmla="*/ 54 h 101"/>
                <a:gd name="T36" fmla="*/ 91 w 94"/>
                <a:gd name="T37" fmla="*/ 36 h 101"/>
                <a:gd name="T38" fmla="*/ 91 w 94"/>
                <a:gd name="T39" fmla="*/ 31 h 101"/>
                <a:gd name="T40" fmla="*/ 94 w 94"/>
                <a:gd name="T41" fmla="*/ 27 h 101"/>
                <a:gd name="T42" fmla="*/ 93 w 94"/>
                <a:gd name="T43" fmla="*/ 22 h 101"/>
                <a:gd name="T44" fmla="*/ 84 w 94"/>
                <a:gd name="T45" fmla="*/ 12 h 101"/>
                <a:gd name="T46" fmla="*/ 74 w 94"/>
                <a:gd name="T47" fmla="*/ 3 h 101"/>
                <a:gd name="T48" fmla="*/ 62 w 94"/>
                <a:gd name="T49" fmla="*/ 6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101"/>
                <a:gd name="T77" fmla="*/ 94 w 94"/>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101">
                  <a:moveTo>
                    <a:pt x="62" y="6"/>
                  </a:moveTo>
                  <a:cubicBezTo>
                    <a:pt x="60" y="10"/>
                    <a:pt x="54" y="18"/>
                    <a:pt x="50" y="18"/>
                  </a:cubicBezTo>
                  <a:cubicBezTo>
                    <a:pt x="43" y="18"/>
                    <a:pt x="21" y="26"/>
                    <a:pt x="16" y="19"/>
                  </a:cubicBezTo>
                  <a:cubicBezTo>
                    <a:pt x="11" y="26"/>
                    <a:pt x="7" y="32"/>
                    <a:pt x="2" y="38"/>
                  </a:cubicBezTo>
                  <a:cubicBezTo>
                    <a:pt x="0" y="41"/>
                    <a:pt x="2" y="51"/>
                    <a:pt x="2" y="55"/>
                  </a:cubicBezTo>
                  <a:cubicBezTo>
                    <a:pt x="5" y="60"/>
                    <a:pt x="10" y="61"/>
                    <a:pt x="15" y="63"/>
                  </a:cubicBezTo>
                  <a:cubicBezTo>
                    <a:pt x="20" y="65"/>
                    <a:pt x="20" y="75"/>
                    <a:pt x="26" y="76"/>
                  </a:cubicBezTo>
                  <a:cubicBezTo>
                    <a:pt x="29" y="76"/>
                    <a:pt x="32" y="77"/>
                    <a:pt x="35" y="77"/>
                  </a:cubicBezTo>
                  <a:cubicBezTo>
                    <a:pt x="40" y="76"/>
                    <a:pt x="39" y="77"/>
                    <a:pt x="41" y="80"/>
                  </a:cubicBezTo>
                  <a:cubicBezTo>
                    <a:pt x="43" y="82"/>
                    <a:pt x="41" y="87"/>
                    <a:pt x="41" y="89"/>
                  </a:cubicBezTo>
                  <a:cubicBezTo>
                    <a:pt x="41" y="92"/>
                    <a:pt x="39" y="94"/>
                    <a:pt x="37" y="95"/>
                  </a:cubicBezTo>
                  <a:cubicBezTo>
                    <a:pt x="40" y="98"/>
                    <a:pt x="35" y="98"/>
                    <a:pt x="33" y="101"/>
                  </a:cubicBezTo>
                  <a:cubicBezTo>
                    <a:pt x="42" y="99"/>
                    <a:pt x="50" y="98"/>
                    <a:pt x="59" y="97"/>
                  </a:cubicBezTo>
                  <a:cubicBezTo>
                    <a:pt x="64" y="96"/>
                    <a:pt x="75" y="97"/>
                    <a:pt x="76" y="91"/>
                  </a:cubicBezTo>
                  <a:cubicBezTo>
                    <a:pt x="77" y="87"/>
                    <a:pt x="76" y="85"/>
                    <a:pt x="78" y="81"/>
                  </a:cubicBezTo>
                  <a:cubicBezTo>
                    <a:pt x="79" y="78"/>
                    <a:pt x="81" y="75"/>
                    <a:pt x="81" y="71"/>
                  </a:cubicBezTo>
                  <a:cubicBezTo>
                    <a:pt x="81" y="68"/>
                    <a:pt x="83" y="64"/>
                    <a:pt x="85" y="61"/>
                  </a:cubicBezTo>
                  <a:cubicBezTo>
                    <a:pt x="87" y="59"/>
                    <a:pt x="91" y="59"/>
                    <a:pt x="90" y="54"/>
                  </a:cubicBezTo>
                  <a:cubicBezTo>
                    <a:pt x="85" y="47"/>
                    <a:pt x="91" y="44"/>
                    <a:pt x="91" y="36"/>
                  </a:cubicBezTo>
                  <a:cubicBezTo>
                    <a:pt x="90" y="33"/>
                    <a:pt x="89" y="34"/>
                    <a:pt x="91" y="31"/>
                  </a:cubicBezTo>
                  <a:cubicBezTo>
                    <a:pt x="93" y="30"/>
                    <a:pt x="93" y="29"/>
                    <a:pt x="94" y="27"/>
                  </a:cubicBezTo>
                  <a:cubicBezTo>
                    <a:pt x="94" y="26"/>
                    <a:pt x="94" y="23"/>
                    <a:pt x="93" y="22"/>
                  </a:cubicBezTo>
                  <a:cubicBezTo>
                    <a:pt x="85" y="22"/>
                    <a:pt x="86" y="17"/>
                    <a:pt x="84" y="12"/>
                  </a:cubicBezTo>
                  <a:cubicBezTo>
                    <a:pt x="82" y="6"/>
                    <a:pt x="79" y="5"/>
                    <a:pt x="74" y="3"/>
                  </a:cubicBezTo>
                  <a:cubicBezTo>
                    <a:pt x="70" y="9"/>
                    <a:pt x="64" y="0"/>
                    <a:pt x="62" y="6"/>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22" name="Freeform 5454"/>
            <p:cNvSpPr>
              <a:spLocks/>
            </p:cNvSpPr>
            <p:nvPr/>
          </p:nvSpPr>
          <p:spPr bwMode="auto">
            <a:xfrm>
              <a:off x="2725738" y="4776788"/>
              <a:ext cx="292100" cy="330200"/>
            </a:xfrm>
            <a:custGeom>
              <a:avLst/>
              <a:gdLst/>
              <a:ahLst/>
              <a:cxnLst>
                <a:cxn ang="0">
                  <a:pos x="45" y="8"/>
                </a:cxn>
                <a:cxn ang="0">
                  <a:pos x="32" y="18"/>
                </a:cxn>
                <a:cxn ang="0">
                  <a:pos x="32" y="18"/>
                </a:cxn>
                <a:cxn ang="0">
                  <a:pos x="32" y="18"/>
                </a:cxn>
                <a:cxn ang="0">
                  <a:pos x="32" y="18"/>
                </a:cxn>
                <a:cxn ang="0">
                  <a:pos x="22" y="12"/>
                </a:cxn>
                <a:cxn ang="0">
                  <a:pos x="12" y="14"/>
                </a:cxn>
                <a:cxn ang="0">
                  <a:pos x="0" y="16"/>
                </a:cxn>
                <a:cxn ang="0">
                  <a:pos x="0" y="39"/>
                </a:cxn>
                <a:cxn ang="0">
                  <a:pos x="9" y="59"/>
                </a:cxn>
                <a:cxn ang="0">
                  <a:pos x="43" y="58"/>
                </a:cxn>
                <a:cxn ang="0">
                  <a:pos x="55" y="46"/>
                </a:cxn>
                <a:cxn ang="0">
                  <a:pos x="67" y="43"/>
                </a:cxn>
                <a:cxn ang="0">
                  <a:pos x="66" y="3"/>
                </a:cxn>
                <a:cxn ang="0">
                  <a:pos x="58" y="0"/>
                </a:cxn>
                <a:cxn ang="0">
                  <a:pos x="45" y="8"/>
                </a:cxn>
              </a:cxnLst>
              <a:rect l="0" t="0" r="r" b="b"/>
              <a:pathLst>
                <a:path w="67" h="66">
                  <a:moveTo>
                    <a:pt x="45" y="8"/>
                  </a:moveTo>
                  <a:cubicBezTo>
                    <a:pt x="43" y="12"/>
                    <a:pt x="35" y="16"/>
                    <a:pt x="32" y="18"/>
                  </a:cubicBezTo>
                  <a:cubicBezTo>
                    <a:pt x="32" y="18"/>
                    <a:pt x="32" y="18"/>
                    <a:pt x="32" y="18"/>
                  </a:cubicBezTo>
                  <a:cubicBezTo>
                    <a:pt x="32" y="18"/>
                    <a:pt x="32" y="18"/>
                    <a:pt x="32" y="18"/>
                  </a:cubicBezTo>
                  <a:cubicBezTo>
                    <a:pt x="32" y="18"/>
                    <a:pt x="32" y="18"/>
                    <a:pt x="32" y="18"/>
                  </a:cubicBezTo>
                  <a:cubicBezTo>
                    <a:pt x="26" y="18"/>
                    <a:pt x="24" y="17"/>
                    <a:pt x="22" y="12"/>
                  </a:cubicBezTo>
                  <a:cubicBezTo>
                    <a:pt x="19" y="17"/>
                    <a:pt x="17" y="14"/>
                    <a:pt x="12" y="14"/>
                  </a:cubicBezTo>
                  <a:cubicBezTo>
                    <a:pt x="8" y="14"/>
                    <a:pt x="3" y="16"/>
                    <a:pt x="0" y="16"/>
                  </a:cubicBezTo>
                  <a:cubicBezTo>
                    <a:pt x="0" y="24"/>
                    <a:pt x="0" y="32"/>
                    <a:pt x="0" y="39"/>
                  </a:cubicBezTo>
                  <a:cubicBezTo>
                    <a:pt x="1" y="49"/>
                    <a:pt x="4" y="52"/>
                    <a:pt x="9" y="59"/>
                  </a:cubicBezTo>
                  <a:cubicBezTo>
                    <a:pt x="14" y="66"/>
                    <a:pt x="36" y="58"/>
                    <a:pt x="43" y="58"/>
                  </a:cubicBezTo>
                  <a:cubicBezTo>
                    <a:pt x="47" y="58"/>
                    <a:pt x="53" y="50"/>
                    <a:pt x="55" y="46"/>
                  </a:cubicBezTo>
                  <a:cubicBezTo>
                    <a:pt x="57" y="40"/>
                    <a:pt x="63" y="49"/>
                    <a:pt x="67" y="43"/>
                  </a:cubicBezTo>
                  <a:cubicBezTo>
                    <a:pt x="67" y="29"/>
                    <a:pt x="67" y="16"/>
                    <a:pt x="66" y="3"/>
                  </a:cubicBezTo>
                  <a:cubicBezTo>
                    <a:pt x="58" y="0"/>
                    <a:pt x="58" y="0"/>
                    <a:pt x="58" y="0"/>
                  </a:cubicBezTo>
                  <a:cubicBezTo>
                    <a:pt x="56" y="1"/>
                    <a:pt x="46" y="5"/>
                    <a:pt x="45" y="8"/>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3" name="Freeform 5455"/>
            <p:cNvSpPr>
              <a:spLocks/>
            </p:cNvSpPr>
            <p:nvPr/>
          </p:nvSpPr>
          <p:spPr bwMode="auto">
            <a:xfrm>
              <a:off x="2035175" y="4776788"/>
              <a:ext cx="377825" cy="506412"/>
            </a:xfrm>
            <a:custGeom>
              <a:avLst/>
              <a:gdLst>
                <a:gd name="T0" fmla="*/ 2 w 87"/>
                <a:gd name="T1" fmla="*/ 52 h 101"/>
                <a:gd name="T2" fmla="*/ 9 w 87"/>
                <a:gd name="T3" fmla="*/ 67 h 101"/>
                <a:gd name="T4" fmla="*/ 23 w 87"/>
                <a:gd name="T5" fmla="*/ 96 h 101"/>
                <a:gd name="T6" fmla="*/ 42 w 87"/>
                <a:gd name="T7" fmla="*/ 100 h 101"/>
                <a:gd name="T8" fmla="*/ 52 w 87"/>
                <a:gd name="T9" fmla="*/ 98 h 101"/>
                <a:gd name="T10" fmla="*/ 56 w 87"/>
                <a:gd name="T11" fmla="*/ 90 h 101"/>
                <a:gd name="T12" fmla="*/ 64 w 87"/>
                <a:gd name="T13" fmla="*/ 87 h 101"/>
                <a:gd name="T14" fmla="*/ 74 w 87"/>
                <a:gd name="T15" fmla="*/ 81 h 101"/>
                <a:gd name="T16" fmla="*/ 77 w 87"/>
                <a:gd name="T17" fmla="*/ 76 h 101"/>
                <a:gd name="T18" fmla="*/ 83 w 87"/>
                <a:gd name="T19" fmla="*/ 73 h 101"/>
                <a:gd name="T20" fmla="*/ 86 w 87"/>
                <a:gd name="T21" fmla="*/ 68 h 101"/>
                <a:gd name="T22" fmla="*/ 79 w 87"/>
                <a:gd name="T23" fmla="*/ 66 h 101"/>
                <a:gd name="T24" fmla="*/ 82 w 87"/>
                <a:gd name="T25" fmla="*/ 61 h 101"/>
                <a:gd name="T26" fmla="*/ 79 w 87"/>
                <a:gd name="T27" fmla="*/ 59 h 101"/>
                <a:gd name="T28" fmla="*/ 75 w 87"/>
                <a:gd name="T29" fmla="*/ 53 h 101"/>
                <a:gd name="T30" fmla="*/ 74 w 87"/>
                <a:gd name="T31" fmla="*/ 48 h 101"/>
                <a:gd name="T32" fmla="*/ 72 w 87"/>
                <a:gd name="T33" fmla="*/ 43 h 101"/>
                <a:gd name="T34" fmla="*/ 78 w 87"/>
                <a:gd name="T35" fmla="*/ 38 h 101"/>
                <a:gd name="T36" fmla="*/ 82 w 87"/>
                <a:gd name="T37" fmla="*/ 31 h 101"/>
                <a:gd name="T38" fmla="*/ 86 w 87"/>
                <a:gd name="T39" fmla="*/ 26 h 101"/>
                <a:gd name="T40" fmla="*/ 83 w 87"/>
                <a:gd name="T41" fmla="*/ 19 h 101"/>
                <a:gd name="T42" fmla="*/ 82 w 87"/>
                <a:gd name="T43" fmla="*/ 13 h 101"/>
                <a:gd name="T44" fmla="*/ 85 w 87"/>
                <a:gd name="T45" fmla="*/ 7 h 101"/>
                <a:gd name="T46" fmla="*/ 77 w 87"/>
                <a:gd name="T47" fmla="*/ 4 h 101"/>
                <a:gd name="T48" fmla="*/ 74 w 87"/>
                <a:gd name="T49" fmla="*/ 0 h 101"/>
                <a:gd name="T50" fmla="*/ 67 w 87"/>
                <a:gd name="T51" fmla="*/ 1 h 101"/>
                <a:gd name="T52" fmla="*/ 59 w 87"/>
                <a:gd name="T53" fmla="*/ 4 h 101"/>
                <a:gd name="T54" fmla="*/ 52 w 87"/>
                <a:gd name="T55" fmla="*/ 6 h 101"/>
                <a:gd name="T56" fmla="*/ 46 w 87"/>
                <a:gd name="T57" fmla="*/ 8 h 101"/>
                <a:gd name="T58" fmla="*/ 41 w 87"/>
                <a:gd name="T59" fmla="*/ 16 h 101"/>
                <a:gd name="T60" fmla="*/ 22 w 87"/>
                <a:gd name="T61" fmla="*/ 29 h 101"/>
                <a:gd name="T62" fmla="*/ 6 w 87"/>
                <a:gd name="T63" fmla="*/ 42 h 101"/>
                <a:gd name="T64" fmla="*/ 2 w 87"/>
                <a:gd name="T65" fmla="*/ 52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101"/>
                <a:gd name="T101" fmla="*/ 87 w 87"/>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101">
                  <a:moveTo>
                    <a:pt x="2" y="52"/>
                  </a:moveTo>
                  <a:cubicBezTo>
                    <a:pt x="5" y="57"/>
                    <a:pt x="7" y="62"/>
                    <a:pt x="9" y="67"/>
                  </a:cubicBezTo>
                  <a:cubicBezTo>
                    <a:pt x="14" y="76"/>
                    <a:pt x="19" y="86"/>
                    <a:pt x="23" y="96"/>
                  </a:cubicBezTo>
                  <a:cubicBezTo>
                    <a:pt x="42" y="100"/>
                    <a:pt x="42" y="100"/>
                    <a:pt x="42" y="100"/>
                  </a:cubicBezTo>
                  <a:cubicBezTo>
                    <a:pt x="47" y="101"/>
                    <a:pt x="48" y="100"/>
                    <a:pt x="52" y="98"/>
                  </a:cubicBezTo>
                  <a:cubicBezTo>
                    <a:pt x="53" y="97"/>
                    <a:pt x="55" y="92"/>
                    <a:pt x="56" y="90"/>
                  </a:cubicBezTo>
                  <a:cubicBezTo>
                    <a:pt x="60" y="87"/>
                    <a:pt x="61" y="89"/>
                    <a:pt x="64" y="87"/>
                  </a:cubicBezTo>
                  <a:cubicBezTo>
                    <a:pt x="67" y="85"/>
                    <a:pt x="71" y="83"/>
                    <a:pt x="74" y="81"/>
                  </a:cubicBezTo>
                  <a:cubicBezTo>
                    <a:pt x="73" y="78"/>
                    <a:pt x="74" y="73"/>
                    <a:pt x="77" y="76"/>
                  </a:cubicBezTo>
                  <a:cubicBezTo>
                    <a:pt x="79" y="77"/>
                    <a:pt x="81" y="74"/>
                    <a:pt x="83" y="73"/>
                  </a:cubicBezTo>
                  <a:cubicBezTo>
                    <a:pt x="85" y="73"/>
                    <a:pt x="87" y="70"/>
                    <a:pt x="86" y="68"/>
                  </a:cubicBezTo>
                  <a:cubicBezTo>
                    <a:pt x="84" y="65"/>
                    <a:pt x="82" y="67"/>
                    <a:pt x="79" y="66"/>
                  </a:cubicBezTo>
                  <a:cubicBezTo>
                    <a:pt x="72" y="62"/>
                    <a:pt x="80" y="63"/>
                    <a:pt x="82" y="61"/>
                  </a:cubicBezTo>
                  <a:cubicBezTo>
                    <a:pt x="85" y="59"/>
                    <a:pt x="79" y="59"/>
                    <a:pt x="79" y="59"/>
                  </a:cubicBezTo>
                  <a:cubicBezTo>
                    <a:pt x="77" y="58"/>
                    <a:pt x="75" y="54"/>
                    <a:pt x="75" y="53"/>
                  </a:cubicBezTo>
                  <a:cubicBezTo>
                    <a:pt x="74" y="51"/>
                    <a:pt x="76" y="49"/>
                    <a:pt x="74" y="48"/>
                  </a:cubicBezTo>
                  <a:cubicBezTo>
                    <a:pt x="72" y="45"/>
                    <a:pt x="70" y="47"/>
                    <a:pt x="72" y="43"/>
                  </a:cubicBezTo>
                  <a:cubicBezTo>
                    <a:pt x="73" y="40"/>
                    <a:pt x="76" y="40"/>
                    <a:pt x="78" y="38"/>
                  </a:cubicBezTo>
                  <a:cubicBezTo>
                    <a:pt x="79" y="37"/>
                    <a:pt x="81" y="32"/>
                    <a:pt x="82" y="31"/>
                  </a:cubicBezTo>
                  <a:cubicBezTo>
                    <a:pt x="82" y="29"/>
                    <a:pt x="87" y="28"/>
                    <a:pt x="86" y="26"/>
                  </a:cubicBezTo>
                  <a:cubicBezTo>
                    <a:pt x="84" y="23"/>
                    <a:pt x="83" y="23"/>
                    <a:pt x="83" y="19"/>
                  </a:cubicBezTo>
                  <a:cubicBezTo>
                    <a:pt x="83" y="18"/>
                    <a:pt x="82" y="15"/>
                    <a:pt x="82" y="13"/>
                  </a:cubicBezTo>
                  <a:cubicBezTo>
                    <a:pt x="83" y="11"/>
                    <a:pt x="85" y="9"/>
                    <a:pt x="85" y="7"/>
                  </a:cubicBezTo>
                  <a:cubicBezTo>
                    <a:pt x="81" y="7"/>
                    <a:pt x="80" y="4"/>
                    <a:pt x="77" y="4"/>
                  </a:cubicBezTo>
                  <a:cubicBezTo>
                    <a:pt x="75" y="5"/>
                    <a:pt x="74" y="1"/>
                    <a:pt x="74" y="0"/>
                  </a:cubicBezTo>
                  <a:cubicBezTo>
                    <a:pt x="71" y="2"/>
                    <a:pt x="70" y="4"/>
                    <a:pt x="67" y="1"/>
                  </a:cubicBezTo>
                  <a:cubicBezTo>
                    <a:pt x="65" y="4"/>
                    <a:pt x="61" y="2"/>
                    <a:pt x="59" y="4"/>
                  </a:cubicBezTo>
                  <a:cubicBezTo>
                    <a:pt x="57" y="6"/>
                    <a:pt x="55" y="6"/>
                    <a:pt x="52" y="6"/>
                  </a:cubicBezTo>
                  <a:cubicBezTo>
                    <a:pt x="49" y="7"/>
                    <a:pt x="48" y="5"/>
                    <a:pt x="46" y="8"/>
                  </a:cubicBezTo>
                  <a:cubicBezTo>
                    <a:pt x="44" y="9"/>
                    <a:pt x="43" y="15"/>
                    <a:pt x="41" y="16"/>
                  </a:cubicBezTo>
                  <a:cubicBezTo>
                    <a:pt x="35" y="20"/>
                    <a:pt x="29" y="25"/>
                    <a:pt x="22" y="29"/>
                  </a:cubicBezTo>
                  <a:cubicBezTo>
                    <a:pt x="16" y="32"/>
                    <a:pt x="12" y="38"/>
                    <a:pt x="6" y="42"/>
                  </a:cubicBezTo>
                  <a:cubicBezTo>
                    <a:pt x="4" y="45"/>
                    <a:pt x="0" y="48"/>
                    <a:pt x="2" y="52"/>
                  </a:cubicBezTo>
                  <a:close/>
                </a:path>
              </a:pathLst>
            </a:custGeom>
            <a:solidFill>
              <a:schemeClr val="accent4">
                <a:lumMod val="60000"/>
                <a:lumOff val="40000"/>
              </a:schemeClr>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34" name="Freeform 5466"/>
            <p:cNvSpPr>
              <a:spLocks/>
            </p:cNvSpPr>
            <p:nvPr/>
          </p:nvSpPr>
          <p:spPr bwMode="auto">
            <a:xfrm>
              <a:off x="2268538" y="3454400"/>
              <a:ext cx="147637" cy="330200"/>
            </a:xfrm>
            <a:custGeom>
              <a:avLst/>
              <a:gdLst/>
              <a:ahLst/>
              <a:cxnLst>
                <a:cxn ang="0">
                  <a:pos x="34" y="66"/>
                </a:cxn>
                <a:cxn ang="0">
                  <a:pos x="34" y="0"/>
                </a:cxn>
                <a:cxn ang="0">
                  <a:pos x="13" y="1"/>
                </a:cxn>
                <a:cxn ang="0">
                  <a:pos x="13" y="1"/>
                </a:cxn>
                <a:cxn ang="0">
                  <a:pos x="14" y="5"/>
                </a:cxn>
                <a:cxn ang="0">
                  <a:pos x="15" y="13"/>
                </a:cxn>
                <a:cxn ang="0">
                  <a:pos x="15" y="29"/>
                </a:cxn>
                <a:cxn ang="0">
                  <a:pos x="13" y="36"/>
                </a:cxn>
                <a:cxn ang="0">
                  <a:pos x="7" y="43"/>
                </a:cxn>
                <a:cxn ang="0">
                  <a:pos x="0" y="58"/>
                </a:cxn>
                <a:cxn ang="0">
                  <a:pos x="15" y="63"/>
                </a:cxn>
                <a:cxn ang="0">
                  <a:pos x="34" y="66"/>
                </a:cxn>
              </a:cxnLst>
              <a:rect l="0" t="0" r="r" b="b"/>
              <a:pathLst>
                <a:path w="34" h="66">
                  <a:moveTo>
                    <a:pt x="34" y="66"/>
                  </a:moveTo>
                  <a:cubicBezTo>
                    <a:pt x="34" y="44"/>
                    <a:pt x="34" y="22"/>
                    <a:pt x="34" y="0"/>
                  </a:cubicBezTo>
                  <a:cubicBezTo>
                    <a:pt x="13" y="1"/>
                    <a:pt x="13" y="1"/>
                    <a:pt x="13" y="1"/>
                  </a:cubicBezTo>
                  <a:cubicBezTo>
                    <a:pt x="13" y="1"/>
                    <a:pt x="13" y="1"/>
                    <a:pt x="13" y="1"/>
                  </a:cubicBezTo>
                  <a:cubicBezTo>
                    <a:pt x="11" y="3"/>
                    <a:pt x="12" y="4"/>
                    <a:pt x="14" y="5"/>
                  </a:cubicBezTo>
                  <a:cubicBezTo>
                    <a:pt x="17" y="7"/>
                    <a:pt x="15" y="10"/>
                    <a:pt x="15" y="13"/>
                  </a:cubicBezTo>
                  <a:cubicBezTo>
                    <a:pt x="15" y="19"/>
                    <a:pt x="18" y="22"/>
                    <a:pt x="15" y="29"/>
                  </a:cubicBezTo>
                  <a:cubicBezTo>
                    <a:pt x="14" y="31"/>
                    <a:pt x="14" y="34"/>
                    <a:pt x="13" y="36"/>
                  </a:cubicBezTo>
                  <a:cubicBezTo>
                    <a:pt x="11" y="39"/>
                    <a:pt x="9" y="40"/>
                    <a:pt x="7" y="43"/>
                  </a:cubicBezTo>
                  <a:cubicBezTo>
                    <a:pt x="3" y="47"/>
                    <a:pt x="2" y="53"/>
                    <a:pt x="0" y="58"/>
                  </a:cubicBezTo>
                  <a:cubicBezTo>
                    <a:pt x="4" y="62"/>
                    <a:pt x="9" y="63"/>
                    <a:pt x="15" y="63"/>
                  </a:cubicBezTo>
                  <a:cubicBezTo>
                    <a:pt x="22" y="63"/>
                    <a:pt x="28" y="66"/>
                    <a:pt x="34" y="66"/>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2084" name="Freeform 5467"/>
            <p:cNvSpPr>
              <a:spLocks/>
            </p:cNvSpPr>
            <p:nvPr/>
          </p:nvSpPr>
          <p:spPr bwMode="auto">
            <a:xfrm>
              <a:off x="2268538" y="3119438"/>
              <a:ext cx="157162" cy="339725"/>
            </a:xfrm>
            <a:custGeom>
              <a:avLst/>
              <a:gdLst>
                <a:gd name="T0" fmla="*/ 667047905 w 36"/>
                <a:gd name="T1" fmla="*/ 899855374 h 67"/>
                <a:gd name="T2" fmla="*/ 667047905 w 36"/>
                <a:gd name="T3" fmla="*/ 0 h 67"/>
                <a:gd name="T4" fmla="*/ 457406847 w 36"/>
                <a:gd name="T5" fmla="*/ 154260472 h 67"/>
                <a:gd name="T6" fmla="*/ 228701241 w 36"/>
                <a:gd name="T7" fmla="*/ 154260472 h 67"/>
                <a:gd name="T8" fmla="*/ 76232303 w 36"/>
                <a:gd name="T9" fmla="*/ 359941167 h 67"/>
                <a:gd name="T10" fmla="*/ 114352803 w 36"/>
                <a:gd name="T11" fmla="*/ 591334351 h 67"/>
                <a:gd name="T12" fmla="*/ 228701241 w 36"/>
                <a:gd name="T13" fmla="*/ 822727693 h 67"/>
                <a:gd name="T14" fmla="*/ 323993828 w 36"/>
                <a:gd name="T15" fmla="*/ 1105535951 h 67"/>
                <a:gd name="T16" fmla="*/ 285877625 w 36"/>
                <a:gd name="T17" fmla="*/ 1439769740 h 67"/>
                <a:gd name="T18" fmla="*/ 247761491 w 36"/>
                <a:gd name="T19" fmla="*/ 1722583067 h 67"/>
                <a:gd name="T20" fmla="*/ 647992021 w 36"/>
                <a:gd name="T21" fmla="*/ 1696870460 h 67"/>
                <a:gd name="T22" fmla="*/ 667047905 w 36"/>
                <a:gd name="T23" fmla="*/ 899855374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7"/>
                <a:gd name="T38" fmla="*/ 36 w 36"/>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7">
                  <a:moveTo>
                    <a:pt x="35" y="35"/>
                  </a:moveTo>
                  <a:cubicBezTo>
                    <a:pt x="35" y="23"/>
                    <a:pt x="36" y="12"/>
                    <a:pt x="35" y="0"/>
                  </a:cubicBezTo>
                  <a:cubicBezTo>
                    <a:pt x="31" y="2"/>
                    <a:pt x="28" y="5"/>
                    <a:pt x="24" y="6"/>
                  </a:cubicBezTo>
                  <a:cubicBezTo>
                    <a:pt x="20" y="7"/>
                    <a:pt x="16" y="4"/>
                    <a:pt x="12" y="6"/>
                  </a:cubicBezTo>
                  <a:cubicBezTo>
                    <a:pt x="8" y="8"/>
                    <a:pt x="6" y="11"/>
                    <a:pt x="4" y="14"/>
                  </a:cubicBezTo>
                  <a:cubicBezTo>
                    <a:pt x="0" y="17"/>
                    <a:pt x="3" y="20"/>
                    <a:pt x="6" y="23"/>
                  </a:cubicBezTo>
                  <a:cubicBezTo>
                    <a:pt x="10" y="26"/>
                    <a:pt x="10" y="27"/>
                    <a:pt x="12" y="32"/>
                  </a:cubicBezTo>
                  <a:cubicBezTo>
                    <a:pt x="13" y="36"/>
                    <a:pt x="16" y="39"/>
                    <a:pt x="17" y="43"/>
                  </a:cubicBezTo>
                  <a:cubicBezTo>
                    <a:pt x="18" y="48"/>
                    <a:pt x="15" y="52"/>
                    <a:pt x="15" y="56"/>
                  </a:cubicBezTo>
                  <a:cubicBezTo>
                    <a:pt x="15" y="61"/>
                    <a:pt x="16" y="63"/>
                    <a:pt x="13" y="67"/>
                  </a:cubicBezTo>
                  <a:cubicBezTo>
                    <a:pt x="34" y="66"/>
                    <a:pt x="34" y="66"/>
                    <a:pt x="34" y="66"/>
                  </a:cubicBezTo>
                  <a:cubicBezTo>
                    <a:pt x="35" y="55"/>
                    <a:pt x="34" y="45"/>
                    <a:pt x="35" y="35"/>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12638" name="Freeform 5470"/>
            <p:cNvSpPr>
              <a:spLocks/>
            </p:cNvSpPr>
            <p:nvPr/>
          </p:nvSpPr>
          <p:spPr bwMode="auto">
            <a:xfrm>
              <a:off x="2211388" y="3744913"/>
              <a:ext cx="204787" cy="238125"/>
            </a:xfrm>
            <a:custGeom>
              <a:avLst/>
              <a:gdLst/>
              <a:ahLst/>
              <a:cxnLst>
                <a:cxn ang="0">
                  <a:pos x="47" y="8"/>
                </a:cxn>
                <a:cxn ang="0">
                  <a:pos x="28" y="5"/>
                </a:cxn>
                <a:cxn ang="0">
                  <a:pos x="13" y="0"/>
                </a:cxn>
                <a:cxn ang="0">
                  <a:pos x="13" y="0"/>
                </a:cxn>
                <a:cxn ang="0">
                  <a:pos x="8" y="10"/>
                </a:cxn>
                <a:cxn ang="0">
                  <a:pos x="6" y="23"/>
                </a:cxn>
                <a:cxn ang="0">
                  <a:pos x="2" y="33"/>
                </a:cxn>
                <a:cxn ang="0">
                  <a:pos x="0" y="44"/>
                </a:cxn>
                <a:cxn ang="0">
                  <a:pos x="47" y="47"/>
                </a:cxn>
                <a:cxn ang="0">
                  <a:pos x="47" y="8"/>
                </a:cxn>
              </a:cxnLst>
              <a:rect l="0" t="0" r="r" b="b"/>
              <a:pathLst>
                <a:path w="47" h="47">
                  <a:moveTo>
                    <a:pt x="47" y="8"/>
                  </a:moveTo>
                  <a:cubicBezTo>
                    <a:pt x="41" y="8"/>
                    <a:pt x="35" y="5"/>
                    <a:pt x="28" y="5"/>
                  </a:cubicBezTo>
                  <a:cubicBezTo>
                    <a:pt x="22" y="5"/>
                    <a:pt x="17" y="4"/>
                    <a:pt x="13" y="0"/>
                  </a:cubicBezTo>
                  <a:cubicBezTo>
                    <a:pt x="13" y="0"/>
                    <a:pt x="13" y="0"/>
                    <a:pt x="13" y="0"/>
                  </a:cubicBezTo>
                  <a:cubicBezTo>
                    <a:pt x="11" y="3"/>
                    <a:pt x="9" y="6"/>
                    <a:pt x="8" y="10"/>
                  </a:cubicBezTo>
                  <a:cubicBezTo>
                    <a:pt x="7" y="14"/>
                    <a:pt x="8" y="19"/>
                    <a:pt x="6" y="23"/>
                  </a:cubicBezTo>
                  <a:cubicBezTo>
                    <a:pt x="5" y="27"/>
                    <a:pt x="3" y="29"/>
                    <a:pt x="2" y="33"/>
                  </a:cubicBezTo>
                  <a:cubicBezTo>
                    <a:pt x="2" y="37"/>
                    <a:pt x="1" y="40"/>
                    <a:pt x="0" y="44"/>
                  </a:cubicBezTo>
                  <a:cubicBezTo>
                    <a:pt x="16" y="45"/>
                    <a:pt x="31" y="46"/>
                    <a:pt x="47" y="47"/>
                  </a:cubicBezTo>
                  <a:cubicBezTo>
                    <a:pt x="47" y="34"/>
                    <a:pt x="47" y="21"/>
                    <a:pt x="47" y="8"/>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52" name="Freeform 5484"/>
            <p:cNvSpPr>
              <a:spLocks/>
            </p:cNvSpPr>
            <p:nvPr/>
          </p:nvSpPr>
          <p:spPr bwMode="auto">
            <a:xfrm>
              <a:off x="2020888" y="4402138"/>
              <a:ext cx="519112" cy="407987"/>
            </a:xfrm>
            <a:custGeom>
              <a:avLst/>
              <a:gdLst/>
              <a:ahLst/>
              <a:cxnLst>
                <a:cxn ang="0">
                  <a:pos x="8" y="39"/>
                </a:cxn>
                <a:cxn ang="0">
                  <a:pos x="17" y="34"/>
                </a:cxn>
                <a:cxn ang="0">
                  <a:pos x="26" y="43"/>
                </a:cxn>
                <a:cxn ang="0">
                  <a:pos x="33" y="48"/>
                </a:cxn>
                <a:cxn ang="0">
                  <a:pos x="35" y="53"/>
                </a:cxn>
                <a:cxn ang="0">
                  <a:pos x="43" y="60"/>
                </a:cxn>
                <a:cxn ang="0">
                  <a:pos x="47" y="65"/>
                </a:cxn>
                <a:cxn ang="0">
                  <a:pos x="58" y="69"/>
                </a:cxn>
                <a:cxn ang="0">
                  <a:pos x="65" y="70"/>
                </a:cxn>
                <a:cxn ang="0">
                  <a:pos x="70" y="75"/>
                </a:cxn>
                <a:cxn ang="0">
                  <a:pos x="77" y="74"/>
                </a:cxn>
                <a:cxn ang="0">
                  <a:pos x="80" y="78"/>
                </a:cxn>
                <a:cxn ang="0">
                  <a:pos x="88" y="81"/>
                </a:cxn>
                <a:cxn ang="0">
                  <a:pos x="93" y="74"/>
                </a:cxn>
                <a:cxn ang="0">
                  <a:pos x="97" y="69"/>
                </a:cxn>
                <a:cxn ang="0">
                  <a:pos x="100" y="57"/>
                </a:cxn>
                <a:cxn ang="0">
                  <a:pos x="100" y="50"/>
                </a:cxn>
                <a:cxn ang="0">
                  <a:pos x="99" y="42"/>
                </a:cxn>
                <a:cxn ang="0">
                  <a:pos x="102" y="34"/>
                </a:cxn>
                <a:cxn ang="0">
                  <a:pos x="110" y="30"/>
                </a:cxn>
                <a:cxn ang="0">
                  <a:pos x="111" y="22"/>
                </a:cxn>
                <a:cxn ang="0">
                  <a:pos x="118" y="23"/>
                </a:cxn>
                <a:cxn ang="0">
                  <a:pos x="117" y="16"/>
                </a:cxn>
                <a:cxn ang="0">
                  <a:pos x="118" y="12"/>
                </a:cxn>
                <a:cxn ang="0">
                  <a:pos x="117" y="3"/>
                </a:cxn>
                <a:cxn ang="0">
                  <a:pos x="113" y="0"/>
                </a:cxn>
                <a:cxn ang="0">
                  <a:pos x="91" y="0"/>
                </a:cxn>
                <a:cxn ang="0">
                  <a:pos x="59" y="0"/>
                </a:cxn>
                <a:cxn ang="0">
                  <a:pos x="22" y="0"/>
                </a:cxn>
                <a:cxn ang="0">
                  <a:pos x="17" y="7"/>
                </a:cxn>
                <a:cxn ang="0">
                  <a:pos x="15" y="16"/>
                </a:cxn>
                <a:cxn ang="0">
                  <a:pos x="1" y="30"/>
                </a:cxn>
                <a:cxn ang="0">
                  <a:pos x="1" y="30"/>
                </a:cxn>
                <a:cxn ang="0">
                  <a:pos x="8" y="39"/>
                </a:cxn>
              </a:cxnLst>
              <a:rect l="0" t="0" r="r" b="b"/>
              <a:pathLst>
                <a:path w="119" h="81">
                  <a:moveTo>
                    <a:pt x="8" y="39"/>
                  </a:moveTo>
                  <a:cubicBezTo>
                    <a:pt x="13" y="40"/>
                    <a:pt x="14" y="36"/>
                    <a:pt x="17" y="34"/>
                  </a:cubicBezTo>
                  <a:cubicBezTo>
                    <a:pt x="22" y="31"/>
                    <a:pt x="24" y="49"/>
                    <a:pt x="26" y="43"/>
                  </a:cubicBezTo>
                  <a:cubicBezTo>
                    <a:pt x="28" y="47"/>
                    <a:pt x="32" y="46"/>
                    <a:pt x="33" y="48"/>
                  </a:cubicBezTo>
                  <a:cubicBezTo>
                    <a:pt x="34" y="49"/>
                    <a:pt x="34" y="52"/>
                    <a:pt x="35" y="53"/>
                  </a:cubicBezTo>
                  <a:cubicBezTo>
                    <a:pt x="38" y="57"/>
                    <a:pt x="41" y="55"/>
                    <a:pt x="43" y="60"/>
                  </a:cubicBezTo>
                  <a:cubicBezTo>
                    <a:pt x="44" y="62"/>
                    <a:pt x="47" y="64"/>
                    <a:pt x="47" y="65"/>
                  </a:cubicBezTo>
                  <a:cubicBezTo>
                    <a:pt x="48" y="69"/>
                    <a:pt x="56" y="67"/>
                    <a:pt x="58" y="69"/>
                  </a:cubicBezTo>
                  <a:cubicBezTo>
                    <a:pt x="59" y="73"/>
                    <a:pt x="62" y="69"/>
                    <a:pt x="65" y="70"/>
                  </a:cubicBezTo>
                  <a:cubicBezTo>
                    <a:pt x="67" y="71"/>
                    <a:pt x="69" y="74"/>
                    <a:pt x="70" y="75"/>
                  </a:cubicBezTo>
                  <a:cubicBezTo>
                    <a:pt x="73" y="78"/>
                    <a:pt x="74" y="76"/>
                    <a:pt x="77" y="74"/>
                  </a:cubicBezTo>
                  <a:cubicBezTo>
                    <a:pt x="77" y="75"/>
                    <a:pt x="78" y="79"/>
                    <a:pt x="80" y="78"/>
                  </a:cubicBezTo>
                  <a:cubicBezTo>
                    <a:pt x="83" y="78"/>
                    <a:pt x="84" y="81"/>
                    <a:pt x="88" y="81"/>
                  </a:cubicBezTo>
                  <a:cubicBezTo>
                    <a:pt x="91" y="78"/>
                    <a:pt x="93" y="79"/>
                    <a:pt x="93" y="74"/>
                  </a:cubicBezTo>
                  <a:cubicBezTo>
                    <a:pt x="92" y="72"/>
                    <a:pt x="96" y="71"/>
                    <a:pt x="97" y="69"/>
                  </a:cubicBezTo>
                  <a:cubicBezTo>
                    <a:pt x="96" y="62"/>
                    <a:pt x="107" y="65"/>
                    <a:pt x="100" y="57"/>
                  </a:cubicBezTo>
                  <a:cubicBezTo>
                    <a:pt x="98" y="55"/>
                    <a:pt x="102" y="51"/>
                    <a:pt x="100" y="50"/>
                  </a:cubicBezTo>
                  <a:cubicBezTo>
                    <a:pt x="96" y="47"/>
                    <a:pt x="98" y="45"/>
                    <a:pt x="99" y="42"/>
                  </a:cubicBezTo>
                  <a:cubicBezTo>
                    <a:pt x="99" y="40"/>
                    <a:pt x="100" y="33"/>
                    <a:pt x="102" y="34"/>
                  </a:cubicBezTo>
                  <a:cubicBezTo>
                    <a:pt x="105" y="34"/>
                    <a:pt x="109" y="33"/>
                    <a:pt x="110" y="30"/>
                  </a:cubicBezTo>
                  <a:cubicBezTo>
                    <a:pt x="111" y="28"/>
                    <a:pt x="108" y="24"/>
                    <a:pt x="111" y="22"/>
                  </a:cubicBezTo>
                  <a:cubicBezTo>
                    <a:pt x="113" y="21"/>
                    <a:pt x="115" y="26"/>
                    <a:pt x="118" y="23"/>
                  </a:cubicBezTo>
                  <a:cubicBezTo>
                    <a:pt x="119" y="19"/>
                    <a:pt x="117" y="19"/>
                    <a:pt x="117" y="16"/>
                  </a:cubicBezTo>
                  <a:cubicBezTo>
                    <a:pt x="117" y="14"/>
                    <a:pt x="118" y="13"/>
                    <a:pt x="118" y="12"/>
                  </a:cubicBezTo>
                  <a:cubicBezTo>
                    <a:pt x="118" y="10"/>
                    <a:pt x="119" y="5"/>
                    <a:pt x="117" y="3"/>
                  </a:cubicBezTo>
                  <a:cubicBezTo>
                    <a:pt x="116" y="1"/>
                    <a:pt x="113" y="3"/>
                    <a:pt x="113" y="0"/>
                  </a:cubicBezTo>
                  <a:cubicBezTo>
                    <a:pt x="91" y="0"/>
                    <a:pt x="91" y="0"/>
                    <a:pt x="91" y="0"/>
                  </a:cubicBezTo>
                  <a:cubicBezTo>
                    <a:pt x="81" y="0"/>
                    <a:pt x="70" y="0"/>
                    <a:pt x="59" y="0"/>
                  </a:cubicBezTo>
                  <a:cubicBezTo>
                    <a:pt x="48" y="0"/>
                    <a:pt x="33" y="3"/>
                    <a:pt x="22" y="0"/>
                  </a:cubicBezTo>
                  <a:cubicBezTo>
                    <a:pt x="23" y="5"/>
                    <a:pt x="20" y="4"/>
                    <a:pt x="17" y="7"/>
                  </a:cubicBezTo>
                  <a:cubicBezTo>
                    <a:pt x="15" y="10"/>
                    <a:pt x="16" y="12"/>
                    <a:pt x="15" y="16"/>
                  </a:cubicBezTo>
                  <a:cubicBezTo>
                    <a:pt x="13" y="27"/>
                    <a:pt x="10" y="28"/>
                    <a:pt x="1" y="30"/>
                  </a:cubicBezTo>
                  <a:cubicBezTo>
                    <a:pt x="1" y="30"/>
                    <a:pt x="1" y="30"/>
                    <a:pt x="1" y="30"/>
                  </a:cubicBezTo>
                  <a:cubicBezTo>
                    <a:pt x="0" y="33"/>
                    <a:pt x="6" y="38"/>
                    <a:pt x="8" y="39"/>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53" name="Freeform 5485"/>
            <p:cNvSpPr>
              <a:spLocks/>
            </p:cNvSpPr>
            <p:nvPr/>
          </p:nvSpPr>
          <p:spPr bwMode="auto">
            <a:xfrm>
              <a:off x="2078038" y="3967163"/>
              <a:ext cx="342900" cy="450850"/>
            </a:xfrm>
            <a:custGeom>
              <a:avLst/>
              <a:gdLst/>
              <a:ahLst/>
              <a:cxnLst>
                <a:cxn ang="0">
                  <a:pos x="46" y="87"/>
                </a:cxn>
                <a:cxn ang="0">
                  <a:pos x="78" y="87"/>
                </a:cxn>
                <a:cxn ang="0">
                  <a:pos x="78" y="3"/>
                </a:cxn>
                <a:cxn ang="0">
                  <a:pos x="31" y="0"/>
                </a:cxn>
                <a:cxn ang="0">
                  <a:pos x="31" y="0"/>
                </a:cxn>
                <a:cxn ang="0">
                  <a:pos x="31" y="12"/>
                </a:cxn>
                <a:cxn ang="0">
                  <a:pos x="27" y="26"/>
                </a:cxn>
                <a:cxn ang="0">
                  <a:pos x="18" y="39"/>
                </a:cxn>
                <a:cxn ang="0">
                  <a:pos x="14" y="51"/>
                </a:cxn>
                <a:cxn ang="0">
                  <a:pos x="12" y="63"/>
                </a:cxn>
                <a:cxn ang="0">
                  <a:pos x="2" y="74"/>
                </a:cxn>
                <a:cxn ang="0">
                  <a:pos x="9" y="87"/>
                </a:cxn>
                <a:cxn ang="0">
                  <a:pos x="46" y="87"/>
                </a:cxn>
              </a:cxnLst>
              <a:rect l="0" t="0" r="r" b="b"/>
              <a:pathLst>
                <a:path w="79" h="90">
                  <a:moveTo>
                    <a:pt x="46" y="87"/>
                  </a:moveTo>
                  <a:cubicBezTo>
                    <a:pt x="57" y="87"/>
                    <a:pt x="68" y="87"/>
                    <a:pt x="78" y="87"/>
                  </a:cubicBezTo>
                  <a:cubicBezTo>
                    <a:pt x="78" y="59"/>
                    <a:pt x="79" y="31"/>
                    <a:pt x="78" y="3"/>
                  </a:cubicBezTo>
                  <a:cubicBezTo>
                    <a:pt x="62" y="2"/>
                    <a:pt x="47" y="1"/>
                    <a:pt x="31" y="0"/>
                  </a:cubicBezTo>
                  <a:cubicBezTo>
                    <a:pt x="31" y="0"/>
                    <a:pt x="31" y="0"/>
                    <a:pt x="31" y="0"/>
                  </a:cubicBezTo>
                  <a:cubicBezTo>
                    <a:pt x="31" y="4"/>
                    <a:pt x="31" y="8"/>
                    <a:pt x="31" y="12"/>
                  </a:cubicBezTo>
                  <a:cubicBezTo>
                    <a:pt x="31" y="18"/>
                    <a:pt x="25" y="19"/>
                    <a:pt x="27" y="26"/>
                  </a:cubicBezTo>
                  <a:cubicBezTo>
                    <a:pt x="31" y="40"/>
                    <a:pt x="11" y="25"/>
                    <a:pt x="18" y="39"/>
                  </a:cubicBezTo>
                  <a:cubicBezTo>
                    <a:pt x="20" y="45"/>
                    <a:pt x="20" y="47"/>
                    <a:pt x="14" y="51"/>
                  </a:cubicBezTo>
                  <a:cubicBezTo>
                    <a:pt x="9" y="55"/>
                    <a:pt x="14" y="57"/>
                    <a:pt x="12" y="63"/>
                  </a:cubicBezTo>
                  <a:cubicBezTo>
                    <a:pt x="11" y="68"/>
                    <a:pt x="4" y="70"/>
                    <a:pt x="2" y="74"/>
                  </a:cubicBezTo>
                  <a:cubicBezTo>
                    <a:pt x="0" y="79"/>
                    <a:pt x="8" y="83"/>
                    <a:pt x="9" y="87"/>
                  </a:cubicBezTo>
                  <a:cubicBezTo>
                    <a:pt x="20" y="90"/>
                    <a:pt x="35" y="87"/>
                    <a:pt x="46" y="87"/>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54" name="Freeform 5486"/>
            <p:cNvSpPr>
              <a:spLocks/>
            </p:cNvSpPr>
            <p:nvPr/>
          </p:nvSpPr>
          <p:spPr bwMode="auto">
            <a:xfrm>
              <a:off x="2513013" y="4397375"/>
              <a:ext cx="638175" cy="395288"/>
            </a:xfrm>
            <a:custGeom>
              <a:avLst/>
              <a:gdLst/>
              <a:ahLst/>
              <a:cxnLst>
                <a:cxn ang="0">
                  <a:pos x="4" y="4"/>
                </a:cxn>
                <a:cxn ang="0">
                  <a:pos x="5" y="13"/>
                </a:cxn>
                <a:cxn ang="0">
                  <a:pos x="4" y="17"/>
                </a:cxn>
                <a:cxn ang="0">
                  <a:pos x="5" y="24"/>
                </a:cxn>
                <a:cxn ang="0">
                  <a:pos x="11" y="26"/>
                </a:cxn>
                <a:cxn ang="0">
                  <a:pos x="16" y="30"/>
                </a:cxn>
                <a:cxn ang="0">
                  <a:pos x="31" y="31"/>
                </a:cxn>
                <a:cxn ang="0">
                  <a:pos x="65" y="37"/>
                </a:cxn>
                <a:cxn ang="0">
                  <a:pos x="77" y="50"/>
                </a:cxn>
                <a:cxn ang="0">
                  <a:pos x="84" y="55"/>
                </a:cxn>
                <a:cxn ang="0">
                  <a:pos x="86" y="59"/>
                </a:cxn>
                <a:cxn ang="0">
                  <a:pos x="89" y="60"/>
                </a:cxn>
                <a:cxn ang="0">
                  <a:pos x="91" y="63"/>
                </a:cxn>
                <a:cxn ang="0">
                  <a:pos x="96" y="67"/>
                </a:cxn>
                <a:cxn ang="0">
                  <a:pos x="100" y="72"/>
                </a:cxn>
                <a:cxn ang="0">
                  <a:pos x="107" y="75"/>
                </a:cxn>
                <a:cxn ang="0">
                  <a:pos x="115" y="78"/>
                </a:cxn>
                <a:cxn ang="0">
                  <a:pos x="118" y="62"/>
                </a:cxn>
                <a:cxn ang="0">
                  <a:pos x="135" y="35"/>
                </a:cxn>
                <a:cxn ang="0">
                  <a:pos x="141" y="19"/>
                </a:cxn>
                <a:cxn ang="0">
                  <a:pos x="146" y="10"/>
                </a:cxn>
                <a:cxn ang="0">
                  <a:pos x="147" y="1"/>
                </a:cxn>
                <a:cxn ang="0">
                  <a:pos x="0" y="1"/>
                </a:cxn>
                <a:cxn ang="0">
                  <a:pos x="4" y="4"/>
                </a:cxn>
              </a:cxnLst>
              <a:rect l="0" t="0" r="r" b="b"/>
              <a:pathLst>
                <a:path w="147" h="78">
                  <a:moveTo>
                    <a:pt x="4" y="4"/>
                  </a:moveTo>
                  <a:cubicBezTo>
                    <a:pt x="6" y="6"/>
                    <a:pt x="5" y="11"/>
                    <a:pt x="5" y="13"/>
                  </a:cubicBezTo>
                  <a:cubicBezTo>
                    <a:pt x="5" y="14"/>
                    <a:pt x="4" y="15"/>
                    <a:pt x="4" y="17"/>
                  </a:cubicBezTo>
                  <a:cubicBezTo>
                    <a:pt x="4" y="20"/>
                    <a:pt x="6" y="20"/>
                    <a:pt x="5" y="24"/>
                  </a:cubicBezTo>
                  <a:cubicBezTo>
                    <a:pt x="7" y="26"/>
                    <a:pt x="9" y="26"/>
                    <a:pt x="11" y="26"/>
                  </a:cubicBezTo>
                  <a:cubicBezTo>
                    <a:pt x="14" y="26"/>
                    <a:pt x="14" y="27"/>
                    <a:pt x="16" y="30"/>
                  </a:cubicBezTo>
                  <a:cubicBezTo>
                    <a:pt x="18" y="33"/>
                    <a:pt x="28" y="31"/>
                    <a:pt x="31" y="31"/>
                  </a:cubicBezTo>
                  <a:cubicBezTo>
                    <a:pt x="44" y="31"/>
                    <a:pt x="55" y="28"/>
                    <a:pt x="65" y="37"/>
                  </a:cubicBezTo>
                  <a:cubicBezTo>
                    <a:pt x="69" y="41"/>
                    <a:pt x="73" y="46"/>
                    <a:pt x="77" y="50"/>
                  </a:cubicBezTo>
                  <a:cubicBezTo>
                    <a:pt x="79" y="52"/>
                    <a:pt x="82" y="53"/>
                    <a:pt x="84" y="55"/>
                  </a:cubicBezTo>
                  <a:cubicBezTo>
                    <a:pt x="85" y="55"/>
                    <a:pt x="85" y="58"/>
                    <a:pt x="86" y="59"/>
                  </a:cubicBezTo>
                  <a:cubicBezTo>
                    <a:pt x="87" y="60"/>
                    <a:pt x="88" y="60"/>
                    <a:pt x="89" y="60"/>
                  </a:cubicBezTo>
                  <a:cubicBezTo>
                    <a:pt x="91" y="60"/>
                    <a:pt x="89" y="62"/>
                    <a:pt x="91" y="63"/>
                  </a:cubicBezTo>
                  <a:cubicBezTo>
                    <a:pt x="93" y="65"/>
                    <a:pt x="94" y="65"/>
                    <a:pt x="96" y="67"/>
                  </a:cubicBezTo>
                  <a:cubicBezTo>
                    <a:pt x="98" y="68"/>
                    <a:pt x="99" y="70"/>
                    <a:pt x="100" y="72"/>
                  </a:cubicBezTo>
                  <a:cubicBezTo>
                    <a:pt x="102" y="74"/>
                    <a:pt x="104" y="74"/>
                    <a:pt x="107" y="75"/>
                  </a:cubicBezTo>
                  <a:cubicBezTo>
                    <a:pt x="115" y="78"/>
                    <a:pt x="115" y="78"/>
                    <a:pt x="115" y="78"/>
                  </a:cubicBezTo>
                  <a:cubicBezTo>
                    <a:pt x="115" y="71"/>
                    <a:pt x="114" y="68"/>
                    <a:pt x="118" y="62"/>
                  </a:cubicBezTo>
                  <a:cubicBezTo>
                    <a:pt x="124" y="53"/>
                    <a:pt x="129" y="44"/>
                    <a:pt x="135" y="35"/>
                  </a:cubicBezTo>
                  <a:cubicBezTo>
                    <a:pt x="140" y="29"/>
                    <a:pt x="141" y="27"/>
                    <a:pt x="141" y="19"/>
                  </a:cubicBezTo>
                  <a:cubicBezTo>
                    <a:pt x="141" y="16"/>
                    <a:pt x="144" y="13"/>
                    <a:pt x="146" y="10"/>
                  </a:cubicBezTo>
                  <a:cubicBezTo>
                    <a:pt x="147" y="8"/>
                    <a:pt x="147" y="3"/>
                    <a:pt x="147" y="1"/>
                  </a:cubicBezTo>
                  <a:cubicBezTo>
                    <a:pt x="98" y="0"/>
                    <a:pt x="49" y="1"/>
                    <a:pt x="0" y="1"/>
                  </a:cubicBezTo>
                  <a:cubicBezTo>
                    <a:pt x="0" y="4"/>
                    <a:pt x="3" y="2"/>
                    <a:pt x="4" y="4"/>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55" name="Freeform 5487"/>
            <p:cNvSpPr>
              <a:spLocks/>
            </p:cNvSpPr>
            <p:nvPr/>
          </p:nvSpPr>
          <p:spPr bwMode="auto">
            <a:xfrm>
              <a:off x="1846263" y="4554538"/>
              <a:ext cx="479425" cy="431800"/>
            </a:xfrm>
            <a:custGeom>
              <a:avLst/>
              <a:gdLst/>
              <a:ahLst/>
              <a:cxnLst>
                <a:cxn ang="0">
                  <a:pos x="12" y="39"/>
                </a:cxn>
                <a:cxn ang="0">
                  <a:pos x="21" y="54"/>
                </a:cxn>
                <a:cxn ang="0">
                  <a:pos x="23" y="73"/>
                </a:cxn>
                <a:cxn ang="0">
                  <a:pos x="29" y="74"/>
                </a:cxn>
                <a:cxn ang="0">
                  <a:pos x="33" y="76"/>
                </a:cxn>
                <a:cxn ang="0">
                  <a:pos x="39" y="60"/>
                </a:cxn>
                <a:cxn ang="0">
                  <a:pos x="42" y="63"/>
                </a:cxn>
                <a:cxn ang="0">
                  <a:pos x="46" y="63"/>
                </a:cxn>
                <a:cxn ang="0">
                  <a:pos x="49" y="70"/>
                </a:cxn>
                <a:cxn ang="0">
                  <a:pos x="48" y="80"/>
                </a:cxn>
                <a:cxn ang="0">
                  <a:pos x="49" y="86"/>
                </a:cxn>
                <a:cxn ang="0">
                  <a:pos x="65" y="73"/>
                </a:cxn>
                <a:cxn ang="0">
                  <a:pos x="84" y="60"/>
                </a:cxn>
                <a:cxn ang="0">
                  <a:pos x="89" y="52"/>
                </a:cxn>
                <a:cxn ang="0">
                  <a:pos x="95" y="50"/>
                </a:cxn>
                <a:cxn ang="0">
                  <a:pos x="102" y="48"/>
                </a:cxn>
                <a:cxn ang="0">
                  <a:pos x="110" y="45"/>
                </a:cxn>
                <a:cxn ang="0">
                  <a:pos x="105" y="40"/>
                </a:cxn>
                <a:cxn ang="0">
                  <a:pos x="98" y="39"/>
                </a:cxn>
                <a:cxn ang="0">
                  <a:pos x="87" y="35"/>
                </a:cxn>
                <a:cxn ang="0">
                  <a:pos x="83" y="30"/>
                </a:cxn>
                <a:cxn ang="0">
                  <a:pos x="75" y="23"/>
                </a:cxn>
                <a:cxn ang="0">
                  <a:pos x="73" y="18"/>
                </a:cxn>
                <a:cxn ang="0">
                  <a:pos x="66" y="13"/>
                </a:cxn>
                <a:cxn ang="0">
                  <a:pos x="57" y="4"/>
                </a:cxn>
                <a:cxn ang="0">
                  <a:pos x="48" y="9"/>
                </a:cxn>
                <a:cxn ang="0">
                  <a:pos x="41" y="0"/>
                </a:cxn>
                <a:cxn ang="0">
                  <a:pos x="41" y="0"/>
                </a:cxn>
                <a:cxn ang="0">
                  <a:pos x="28" y="10"/>
                </a:cxn>
                <a:cxn ang="0">
                  <a:pos x="18" y="21"/>
                </a:cxn>
                <a:cxn ang="0">
                  <a:pos x="0" y="40"/>
                </a:cxn>
                <a:cxn ang="0">
                  <a:pos x="0" y="40"/>
                </a:cxn>
                <a:cxn ang="0">
                  <a:pos x="12" y="39"/>
                </a:cxn>
              </a:cxnLst>
              <a:rect l="0" t="0" r="r" b="b"/>
              <a:pathLst>
                <a:path w="110" h="86">
                  <a:moveTo>
                    <a:pt x="12" y="39"/>
                  </a:moveTo>
                  <a:cubicBezTo>
                    <a:pt x="21" y="41"/>
                    <a:pt x="20" y="45"/>
                    <a:pt x="21" y="54"/>
                  </a:cubicBezTo>
                  <a:cubicBezTo>
                    <a:pt x="22" y="60"/>
                    <a:pt x="23" y="68"/>
                    <a:pt x="23" y="73"/>
                  </a:cubicBezTo>
                  <a:cubicBezTo>
                    <a:pt x="25" y="76"/>
                    <a:pt x="27" y="73"/>
                    <a:pt x="29" y="74"/>
                  </a:cubicBezTo>
                  <a:cubicBezTo>
                    <a:pt x="30" y="74"/>
                    <a:pt x="32" y="76"/>
                    <a:pt x="33" y="76"/>
                  </a:cubicBezTo>
                  <a:cubicBezTo>
                    <a:pt x="38" y="75"/>
                    <a:pt x="36" y="63"/>
                    <a:pt x="39" y="60"/>
                  </a:cubicBezTo>
                  <a:cubicBezTo>
                    <a:pt x="39" y="61"/>
                    <a:pt x="40" y="62"/>
                    <a:pt x="42" y="63"/>
                  </a:cubicBezTo>
                  <a:cubicBezTo>
                    <a:pt x="43" y="63"/>
                    <a:pt x="45" y="62"/>
                    <a:pt x="46" y="63"/>
                  </a:cubicBezTo>
                  <a:cubicBezTo>
                    <a:pt x="48" y="64"/>
                    <a:pt x="49" y="67"/>
                    <a:pt x="49" y="70"/>
                  </a:cubicBezTo>
                  <a:cubicBezTo>
                    <a:pt x="51" y="75"/>
                    <a:pt x="49" y="75"/>
                    <a:pt x="48" y="80"/>
                  </a:cubicBezTo>
                  <a:cubicBezTo>
                    <a:pt x="48" y="82"/>
                    <a:pt x="49" y="84"/>
                    <a:pt x="49" y="86"/>
                  </a:cubicBezTo>
                  <a:cubicBezTo>
                    <a:pt x="55" y="82"/>
                    <a:pt x="59" y="76"/>
                    <a:pt x="65" y="73"/>
                  </a:cubicBezTo>
                  <a:cubicBezTo>
                    <a:pt x="72" y="69"/>
                    <a:pt x="78" y="64"/>
                    <a:pt x="84" y="60"/>
                  </a:cubicBezTo>
                  <a:cubicBezTo>
                    <a:pt x="86" y="59"/>
                    <a:pt x="87" y="53"/>
                    <a:pt x="89" y="52"/>
                  </a:cubicBezTo>
                  <a:cubicBezTo>
                    <a:pt x="91" y="49"/>
                    <a:pt x="92" y="51"/>
                    <a:pt x="95" y="50"/>
                  </a:cubicBezTo>
                  <a:cubicBezTo>
                    <a:pt x="98" y="50"/>
                    <a:pt x="100" y="50"/>
                    <a:pt x="102" y="48"/>
                  </a:cubicBezTo>
                  <a:cubicBezTo>
                    <a:pt x="104" y="46"/>
                    <a:pt x="108" y="48"/>
                    <a:pt x="110" y="45"/>
                  </a:cubicBezTo>
                  <a:cubicBezTo>
                    <a:pt x="109" y="44"/>
                    <a:pt x="107" y="41"/>
                    <a:pt x="105" y="40"/>
                  </a:cubicBezTo>
                  <a:cubicBezTo>
                    <a:pt x="102" y="39"/>
                    <a:pt x="99" y="43"/>
                    <a:pt x="98" y="39"/>
                  </a:cubicBezTo>
                  <a:cubicBezTo>
                    <a:pt x="96" y="37"/>
                    <a:pt x="88" y="39"/>
                    <a:pt x="87" y="35"/>
                  </a:cubicBezTo>
                  <a:cubicBezTo>
                    <a:pt x="87" y="34"/>
                    <a:pt x="84" y="32"/>
                    <a:pt x="83" y="30"/>
                  </a:cubicBezTo>
                  <a:cubicBezTo>
                    <a:pt x="81" y="25"/>
                    <a:pt x="78" y="27"/>
                    <a:pt x="75" y="23"/>
                  </a:cubicBezTo>
                  <a:cubicBezTo>
                    <a:pt x="74" y="22"/>
                    <a:pt x="74" y="19"/>
                    <a:pt x="73" y="18"/>
                  </a:cubicBezTo>
                  <a:cubicBezTo>
                    <a:pt x="72" y="16"/>
                    <a:pt x="68" y="17"/>
                    <a:pt x="66" y="13"/>
                  </a:cubicBezTo>
                  <a:cubicBezTo>
                    <a:pt x="64" y="19"/>
                    <a:pt x="62" y="1"/>
                    <a:pt x="57" y="4"/>
                  </a:cubicBezTo>
                  <a:cubicBezTo>
                    <a:pt x="54" y="6"/>
                    <a:pt x="53" y="10"/>
                    <a:pt x="48" y="9"/>
                  </a:cubicBezTo>
                  <a:cubicBezTo>
                    <a:pt x="46" y="8"/>
                    <a:pt x="40" y="3"/>
                    <a:pt x="41" y="0"/>
                  </a:cubicBezTo>
                  <a:cubicBezTo>
                    <a:pt x="41" y="0"/>
                    <a:pt x="41" y="0"/>
                    <a:pt x="41" y="0"/>
                  </a:cubicBezTo>
                  <a:cubicBezTo>
                    <a:pt x="36" y="1"/>
                    <a:pt x="32" y="7"/>
                    <a:pt x="28" y="10"/>
                  </a:cubicBezTo>
                  <a:cubicBezTo>
                    <a:pt x="25" y="14"/>
                    <a:pt x="21" y="17"/>
                    <a:pt x="18" y="21"/>
                  </a:cubicBezTo>
                  <a:cubicBezTo>
                    <a:pt x="12" y="28"/>
                    <a:pt x="4" y="31"/>
                    <a:pt x="0" y="40"/>
                  </a:cubicBezTo>
                  <a:cubicBezTo>
                    <a:pt x="0" y="40"/>
                    <a:pt x="0" y="40"/>
                    <a:pt x="0" y="40"/>
                  </a:cubicBezTo>
                  <a:cubicBezTo>
                    <a:pt x="2" y="42"/>
                    <a:pt x="13" y="41"/>
                    <a:pt x="12" y="39"/>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657" name="Freeform 5489"/>
            <p:cNvSpPr>
              <a:spLocks/>
            </p:cNvSpPr>
            <p:nvPr/>
          </p:nvSpPr>
          <p:spPr bwMode="auto">
            <a:xfrm>
              <a:off x="3008313" y="4402138"/>
              <a:ext cx="423862" cy="731837"/>
            </a:xfrm>
            <a:custGeom>
              <a:avLst/>
              <a:gdLst/>
              <a:ahLst/>
              <a:cxnLst>
                <a:cxn ang="0">
                  <a:pos x="27" y="18"/>
                </a:cxn>
                <a:cxn ang="0">
                  <a:pos x="21" y="34"/>
                </a:cxn>
                <a:cxn ang="0">
                  <a:pos x="4" y="61"/>
                </a:cxn>
                <a:cxn ang="0">
                  <a:pos x="1" y="77"/>
                </a:cxn>
                <a:cxn ang="0">
                  <a:pos x="2" y="117"/>
                </a:cxn>
                <a:cxn ang="0">
                  <a:pos x="12" y="126"/>
                </a:cxn>
                <a:cxn ang="0">
                  <a:pos x="21" y="136"/>
                </a:cxn>
                <a:cxn ang="0">
                  <a:pos x="43" y="128"/>
                </a:cxn>
                <a:cxn ang="0">
                  <a:pos x="57" y="128"/>
                </a:cxn>
                <a:cxn ang="0">
                  <a:pos x="83" y="137"/>
                </a:cxn>
                <a:cxn ang="0">
                  <a:pos x="94" y="145"/>
                </a:cxn>
                <a:cxn ang="0">
                  <a:pos x="94" y="81"/>
                </a:cxn>
                <a:cxn ang="0">
                  <a:pos x="95" y="21"/>
                </a:cxn>
                <a:cxn ang="0">
                  <a:pos x="96" y="0"/>
                </a:cxn>
                <a:cxn ang="0">
                  <a:pos x="33" y="0"/>
                </a:cxn>
                <a:cxn ang="0">
                  <a:pos x="32" y="9"/>
                </a:cxn>
                <a:cxn ang="0">
                  <a:pos x="27" y="18"/>
                </a:cxn>
              </a:cxnLst>
              <a:rect l="0" t="0" r="r" b="b"/>
              <a:pathLst>
                <a:path w="97" h="145">
                  <a:moveTo>
                    <a:pt x="27" y="18"/>
                  </a:moveTo>
                  <a:cubicBezTo>
                    <a:pt x="27" y="26"/>
                    <a:pt x="26" y="28"/>
                    <a:pt x="21" y="34"/>
                  </a:cubicBezTo>
                  <a:cubicBezTo>
                    <a:pt x="15" y="43"/>
                    <a:pt x="10" y="52"/>
                    <a:pt x="4" y="61"/>
                  </a:cubicBezTo>
                  <a:cubicBezTo>
                    <a:pt x="0" y="67"/>
                    <a:pt x="1" y="70"/>
                    <a:pt x="1" y="77"/>
                  </a:cubicBezTo>
                  <a:cubicBezTo>
                    <a:pt x="2" y="90"/>
                    <a:pt x="2" y="103"/>
                    <a:pt x="2" y="117"/>
                  </a:cubicBezTo>
                  <a:cubicBezTo>
                    <a:pt x="7" y="119"/>
                    <a:pt x="10" y="120"/>
                    <a:pt x="12" y="126"/>
                  </a:cubicBezTo>
                  <a:cubicBezTo>
                    <a:pt x="14" y="131"/>
                    <a:pt x="13" y="136"/>
                    <a:pt x="21" y="136"/>
                  </a:cubicBezTo>
                  <a:cubicBezTo>
                    <a:pt x="28" y="133"/>
                    <a:pt x="36" y="130"/>
                    <a:pt x="43" y="128"/>
                  </a:cubicBezTo>
                  <a:cubicBezTo>
                    <a:pt x="49" y="125"/>
                    <a:pt x="50" y="126"/>
                    <a:pt x="57" y="128"/>
                  </a:cubicBezTo>
                  <a:cubicBezTo>
                    <a:pt x="65" y="131"/>
                    <a:pt x="74" y="134"/>
                    <a:pt x="83" y="137"/>
                  </a:cubicBezTo>
                  <a:cubicBezTo>
                    <a:pt x="88" y="138"/>
                    <a:pt x="90" y="142"/>
                    <a:pt x="94" y="145"/>
                  </a:cubicBezTo>
                  <a:cubicBezTo>
                    <a:pt x="94" y="124"/>
                    <a:pt x="94" y="103"/>
                    <a:pt x="94" y="81"/>
                  </a:cubicBezTo>
                  <a:cubicBezTo>
                    <a:pt x="94" y="60"/>
                    <a:pt x="95" y="43"/>
                    <a:pt x="95" y="21"/>
                  </a:cubicBezTo>
                  <a:cubicBezTo>
                    <a:pt x="97" y="20"/>
                    <a:pt x="96" y="4"/>
                    <a:pt x="96" y="0"/>
                  </a:cubicBezTo>
                  <a:cubicBezTo>
                    <a:pt x="75" y="0"/>
                    <a:pt x="54" y="0"/>
                    <a:pt x="33" y="0"/>
                  </a:cubicBezTo>
                  <a:cubicBezTo>
                    <a:pt x="33" y="2"/>
                    <a:pt x="33" y="7"/>
                    <a:pt x="32" y="9"/>
                  </a:cubicBezTo>
                  <a:cubicBezTo>
                    <a:pt x="30" y="12"/>
                    <a:pt x="27" y="15"/>
                    <a:pt x="27" y="18"/>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2100" name="Freeform 5498"/>
            <p:cNvSpPr>
              <a:spLocks/>
            </p:cNvSpPr>
            <p:nvPr/>
          </p:nvSpPr>
          <p:spPr bwMode="auto">
            <a:xfrm>
              <a:off x="1223963" y="4814888"/>
              <a:ext cx="501650" cy="555625"/>
            </a:xfrm>
            <a:custGeom>
              <a:avLst/>
              <a:gdLst>
                <a:gd name="T0" fmla="*/ 1351026518 w 115"/>
                <a:gd name="T1" fmla="*/ 2117658658 h 110"/>
                <a:gd name="T2" fmla="*/ 1541313218 w 115"/>
                <a:gd name="T3" fmla="*/ 2015605527 h 110"/>
                <a:gd name="T4" fmla="*/ 1902854458 w 115"/>
                <a:gd name="T5" fmla="*/ 1760462598 h 110"/>
                <a:gd name="T6" fmla="*/ 1959942213 w 115"/>
                <a:gd name="T7" fmla="*/ 1530838002 h 110"/>
                <a:gd name="T8" fmla="*/ 2036057765 w 115"/>
                <a:gd name="T9" fmla="*/ 1301213091 h 110"/>
                <a:gd name="T10" fmla="*/ 2147483647 w 115"/>
                <a:gd name="T11" fmla="*/ 1097101778 h 110"/>
                <a:gd name="T12" fmla="*/ 2055085563 w 115"/>
                <a:gd name="T13" fmla="*/ 918503748 h 110"/>
                <a:gd name="T14" fmla="*/ 1940914415 w 115"/>
                <a:gd name="T15" fmla="*/ 918503748 h 110"/>
                <a:gd name="T16" fmla="*/ 1826743268 w 115"/>
                <a:gd name="T17" fmla="*/ 892990466 h 110"/>
                <a:gd name="T18" fmla="*/ 1826743268 w 115"/>
                <a:gd name="T19" fmla="*/ 765419001 h 110"/>
                <a:gd name="T20" fmla="*/ 1750627715 w 115"/>
                <a:gd name="T21" fmla="*/ 714392436 h 110"/>
                <a:gd name="T22" fmla="*/ 1693544323 w 115"/>
                <a:gd name="T23" fmla="*/ 714392436 h 110"/>
                <a:gd name="T24" fmla="*/ 1617428770 w 115"/>
                <a:gd name="T25" fmla="*/ 535794248 h 110"/>
                <a:gd name="T26" fmla="*/ 1408114273 w 115"/>
                <a:gd name="T27" fmla="*/ 153084787 h 110"/>
                <a:gd name="T28" fmla="*/ 1122683950 w 115"/>
                <a:gd name="T29" fmla="*/ 280656291 h 110"/>
                <a:gd name="T30" fmla="*/ 837258263 w 115"/>
                <a:gd name="T31" fmla="*/ 663365870 h 110"/>
                <a:gd name="T32" fmla="*/ 818226103 w 115"/>
                <a:gd name="T33" fmla="*/ 995043596 h 110"/>
                <a:gd name="T34" fmla="*/ 704054955 w 115"/>
                <a:gd name="T35" fmla="*/ 1097101778 h 110"/>
                <a:gd name="T36" fmla="*/ 285430118 w 115"/>
                <a:gd name="T37" fmla="*/ 1148128344 h 110"/>
                <a:gd name="T38" fmla="*/ 285430118 w 115"/>
                <a:gd name="T39" fmla="*/ 1377753255 h 110"/>
                <a:gd name="T40" fmla="*/ 133198979 w 115"/>
                <a:gd name="T41" fmla="*/ 1479811437 h 110"/>
                <a:gd name="T42" fmla="*/ 57087772 w 115"/>
                <a:gd name="T43" fmla="*/ 1683922749 h 110"/>
                <a:gd name="T44" fmla="*/ 19027806 w 115"/>
                <a:gd name="T45" fmla="*/ 1837007497 h 110"/>
                <a:gd name="T46" fmla="*/ 19027806 w 115"/>
                <a:gd name="T47" fmla="*/ 2147483647 h 110"/>
                <a:gd name="T48" fmla="*/ 723087115 w 115"/>
                <a:gd name="T49" fmla="*/ 2147483647 h 110"/>
                <a:gd name="T50" fmla="*/ 1351026518 w 115"/>
                <a:gd name="T51" fmla="*/ 2117658658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10"/>
                <a:gd name="T80" fmla="*/ 115 w 115"/>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10">
                  <a:moveTo>
                    <a:pt x="71" y="83"/>
                  </a:moveTo>
                  <a:cubicBezTo>
                    <a:pt x="75" y="80"/>
                    <a:pt x="77" y="81"/>
                    <a:pt x="81" y="79"/>
                  </a:cubicBezTo>
                  <a:cubicBezTo>
                    <a:pt x="87" y="75"/>
                    <a:pt x="94" y="72"/>
                    <a:pt x="100" y="69"/>
                  </a:cubicBezTo>
                  <a:cubicBezTo>
                    <a:pt x="102" y="66"/>
                    <a:pt x="102" y="63"/>
                    <a:pt x="103" y="60"/>
                  </a:cubicBezTo>
                  <a:cubicBezTo>
                    <a:pt x="104" y="57"/>
                    <a:pt x="106" y="54"/>
                    <a:pt x="107" y="51"/>
                  </a:cubicBezTo>
                  <a:cubicBezTo>
                    <a:pt x="110" y="47"/>
                    <a:pt x="109" y="44"/>
                    <a:pt x="115" y="43"/>
                  </a:cubicBezTo>
                  <a:cubicBezTo>
                    <a:pt x="111" y="44"/>
                    <a:pt x="111" y="38"/>
                    <a:pt x="108" y="36"/>
                  </a:cubicBezTo>
                  <a:cubicBezTo>
                    <a:pt x="107" y="35"/>
                    <a:pt x="104" y="37"/>
                    <a:pt x="102" y="36"/>
                  </a:cubicBezTo>
                  <a:cubicBezTo>
                    <a:pt x="100" y="35"/>
                    <a:pt x="98" y="33"/>
                    <a:pt x="96" y="35"/>
                  </a:cubicBezTo>
                  <a:cubicBezTo>
                    <a:pt x="96" y="33"/>
                    <a:pt x="95" y="31"/>
                    <a:pt x="96" y="30"/>
                  </a:cubicBezTo>
                  <a:cubicBezTo>
                    <a:pt x="94" y="30"/>
                    <a:pt x="93" y="30"/>
                    <a:pt x="92" y="28"/>
                  </a:cubicBezTo>
                  <a:cubicBezTo>
                    <a:pt x="91" y="27"/>
                    <a:pt x="89" y="28"/>
                    <a:pt x="89" y="28"/>
                  </a:cubicBezTo>
                  <a:cubicBezTo>
                    <a:pt x="87" y="27"/>
                    <a:pt x="86" y="23"/>
                    <a:pt x="85" y="21"/>
                  </a:cubicBezTo>
                  <a:cubicBezTo>
                    <a:pt x="80" y="20"/>
                    <a:pt x="78" y="10"/>
                    <a:pt x="74" y="6"/>
                  </a:cubicBezTo>
                  <a:cubicBezTo>
                    <a:pt x="68" y="0"/>
                    <a:pt x="63" y="7"/>
                    <a:pt x="59" y="11"/>
                  </a:cubicBezTo>
                  <a:cubicBezTo>
                    <a:pt x="55" y="16"/>
                    <a:pt x="46" y="18"/>
                    <a:pt x="44" y="26"/>
                  </a:cubicBezTo>
                  <a:cubicBezTo>
                    <a:pt x="43" y="30"/>
                    <a:pt x="44" y="35"/>
                    <a:pt x="43" y="39"/>
                  </a:cubicBezTo>
                  <a:cubicBezTo>
                    <a:pt x="42" y="45"/>
                    <a:pt x="41" y="42"/>
                    <a:pt x="37" y="43"/>
                  </a:cubicBezTo>
                  <a:cubicBezTo>
                    <a:pt x="30" y="44"/>
                    <a:pt x="20" y="38"/>
                    <a:pt x="15" y="45"/>
                  </a:cubicBezTo>
                  <a:cubicBezTo>
                    <a:pt x="14" y="47"/>
                    <a:pt x="16" y="51"/>
                    <a:pt x="15" y="54"/>
                  </a:cubicBezTo>
                  <a:cubicBezTo>
                    <a:pt x="13" y="57"/>
                    <a:pt x="10" y="56"/>
                    <a:pt x="7" y="58"/>
                  </a:cubicBezTo>
                  <a:cubicBezTo>
                    <a:pt x="5" y="59"/>
                    <a:pt x="5" y="64"/>
                    <a:pt x="3" y="66"/>
                  </a:cubicBezTo>
                  <a:cubicBezTo>
                    <a:pt x="1" y="69"/>
                    <a:pt x="0" y="68"/>
                    <a:pt x="1" y="72"/>
                  </a:cubicBezTo>
                  <a:cubicBezTo>
                    <a:pt x="3" y="80"/>
                    <a:pt x="5" y="84"/>
                    <a:pt x="1" y="92"/>
                  </a:cubicBezTo>
                  <a:cubicBezTo>
                    <a:pt x="13" y="99"/>
                    <a:pt x="26" y="104"/>
                    <a:pt x="38" y="110"/>
                  </a:cubicBezTo>
                  <a:cubicBezTo>
                    <a:pt x="49" y="101"/>
                    <a:pt x="60" y="92"/>
                    <a:pt x="71" y="83"/>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2" name="Freeform 5500"/>
            <p:cNvSpPr>
              <a:spLocks/>
            </p:cNvSpPr>
            <p:nvPr/>
          </p:nvSpPr>
          <p:spPr bwMode="auto">
            <a:xfrm>
              <a:off x="1593850" y="4749800"/>
              <a:ext cx="352425" cy="287338"/>
            </a:xfrm>
            <a:custGeom>
              <a:avLst/>
              <a:gdLst>
                <a:gd name="T0" fmla="*/ 75723520 w 81"/>
                <a:gd name="T1" fmla="*/ 1041887624 h 57"/>
                <a:gd name="T2" fmla="*/ 132511784 w 81"/>
                <a:gd name="T3" fmla="*/ 1041887624 h 57"/>
                <a:gd name="T4" fmla="*/ 208235304 w 81"/>
                <a:gd name="T5" fmla="*/ 1092711149 h 57"/>
                <a:gd name="T6" fmla="*/ 208235304 w 81"/>
                <a:gd name="T7" fmla="*/ 1219769963 h 57"/>
                <a:gd name="T8" fmla="*/ 321820602 w 81"/>
                <a:gd name="T9" fmla="*/ 1245181725 h 57"/>
                <a:gd name="T10" fmla="*/ 435401480 w 81"/>
                <a:gd name="T11" fmla="*/ 1245181725 h 57"/>
                <a:gd name="T12" fmla="*/ 567917581 w 81"/>
                <a:gd name="T13" fmla="*/ 1423064379 h 57"/>
                <a:gd name="T14" fmla="*/ 643636853 w 81"/>
                <a:gd name="T15" fmla="*/ 1245181725 h 57"/>
                <a:gd name="T16" fmla="*/ 738291210 w 81"/>
                <a:gd name="T17" fmla="*/ 1168946437 h 57"/>
                <a:gd name="T18" fmla="*/ 832945568 w 81"/>
                <a:gd name="T19" fmla="*/ 1168946437 h 57"/>
                <a:gd name="T20" fmla="*/ 1003319062 w 81"/>
                <a:gd name="T21" fmla="*/ 1143534675 h 57"/>
                <a:gd name="T22" fmla="*/ 1079042548 w 81"/>
                <a:gd name="T23" fmla="*/ 1143534675 h 57"/>
                <a:gd name="T24" fmla="*/ 1116904291 w 81"/>
                <a:gd name="T25" fmla="*/ 1067299387 h 57"/>
                <a:gd name="T26" fmla="*/ 1325139799 w 81"/>
                <a:gd name="T27" fmla="*/ 1067299387 h 57"/>
                <a:gd name="T28" fmla="*/ 1400863286 w 81"/>
                <a:gd name="T29" fmla="*/ 965652336 h 57"/>
                <a:gd name="T30" fmla="*/ 1533375036 w 81"/>
                <a:gd name="T31" fmla="*/ 864005286 h 57"/>
                <a:gd name="T32" fmla="*/ 1495513292 w 81"/>
                <a:gd name="T33" fmla="*/ 381176597 h 57"/>
                <a:gd name="T34" fmla="*/ 1325139799 w 81"/>
                <a:gd name="T35" fmla="*/ 0 h 57"/>
                <a:gd name="T36" fmla="*/ 1097973419 w 81"/>
                <a:gd name="T37" fmla="*/ 25411772 h 57"/>
                <a:gd name="T38" fmla="*/ 851876440 w 81"/>
                <a:gd name="T39" fmla="*/ 203294180 h 57"/>
                <a:gd name="T40" fmla="*/ 643636853 w 81"/>
                <a:gd name="T41" fmla="*/ 559058936 h 57"/>
                <a:gd name="T42" fmla="*/ 492194095 w 81"/>
                <a:gd name="T43" fmla="*/ 584470698 h 57"/>
                <a:gd name="T44" fmla="*/ 340751473 w 81"/>
                <a:gd name="T45" fmla="*/ 686117906 h 57"/>
                <a:gd name="T46" fmla="*/ 0 w 81"/>
                <a:gd name="T47" fmla="*/ 864005286 h 57"/>
                <a:gd name="T48" fmla="*/ 75723520 w 81"/>
                <a:gd name="T49" fmla="*/ 1041887624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57"/>
                <a:gd name="T77" fmla="*/ 81 w 81"/>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57">
                  <a:moveTo>
                    <a:pt x="4" y="41"/>
                  </a:moveTo>
                  <a:cubicBezTo>
                    <a:pt x="4" y="41"/>
                    <a:pt x="6" y="40"/>
                    <a:pt x="7" y="41"/>
                  </a:cubicBezTo>
                  <a:cubicBezTo>
                    <a:pt x="8" y="43"/>
                    <a:pt x="9" y="43"/>
                    <a:pt x="11" y="43"/>
                  </a:cubicBezTo>
                  <a:cubicBezTo>
                    <a:pt x="10" y="44"/>
                    <a:pt x="11" y="46"/>
                    <a:pt x="11" y="48"/>
                  </a:cubicBezTo>
                  <a:cubicBezTo>
                    <a:pt x="13" y="46"/>
                    <a:pt x="15" y="48"/>
                    <a:pt x="17" y="49"/>
                  </a:cubicBezTo>
                  <a:cubicBezTo>
                    <a:pt x="19" y="50"/>
                    <a:pt x="22" y="48"/>
                    <a:pt x="23" y="49"/>
                  </a:cubicBezTo>
                  <a:cubicBezTo>
                    <a:pt x="26" y="51"/>
                    <a:pt x="26" y="57"/>
                    <a:pt x="30" y="56"/>
                  </a:cubicBezTo>
                  <a:cubicBezTo>
                    <a:pt x="32" y="54"/>
                    <a:pt x="33" y="51"/>
                    <a:pt x="34" y="49"/>
                  </a:cubicBezTo>
                  <a:cubicBezTo>
                    <a:pt x="35" y="46"/>
                    <a:pt x="37" y="47"/>
                    <a:pt x="39" y="46"/>
                  </a:cubicBezTo>
                  <a:cubicBezTo>
                    <a:pt x="41" y="46"/>
                    <a:pt x="41" y="43"/>
                    <a:pt x="44" y="46"/>
                  </a:cubicBezTo>
                  <a:cubicBezTo>
                    <a:pt x="45" y="46"/>
                    <a:pt x="52" y="45"/>
                    <a:pt x="53" y="45"/>
                  </a:cubicBezTo>
                  <a:cubicBezTo>
                    <a:pt x="54" y="45"/>
                    <a:pt x="55" y="45"/>
                    <a:pt x="57" y="45"/>
                  </a:cubicBezTo>
                  <a:cubicBezTo>
                    <a:pt x="58" y="45"/>
                    <a:pt x="58" y="42"/>
                    <a:pt x="59" y="42"/>
                  </a:cubicBezTo>
                  <a:cubicBezTo>
                    <a:pt x="63" y="41"/>
                    <a:pt x="67" y="43"/>
                    <a:pt x="70" y="42"/>
                  </a:cubicBezTo>
                  <a:cubicBezTo>
                    <a:pt x="73" y="41"/>
                    <a:pt x="73" y="40"/>
                    <a:pt x="74" y="38"/>
                  </a:cubicBezTo>
                  <a:cubicBezTo>
                    <a:pt x="76" y="34"/>
                    <a:pt x="77" y="36"/>
                    <a:pt x="81" y="34"/>
                  </a:cubicBezTo>
                  <a:cubicBezTo>
                    <a:pt x="81" y="29"/>
                    <a:pt x="80" y="21"/>
                    <a:pt x="79" y="15"/>
                  </a:cubicBezTo>
                  <a:cubicBezTo>
                    <a:pt x="78" y="6"/>
                    <a:pt x="79" y="2"/>
                    <a:pt x="70" y="0"/>
                  </a:cubicBezTo>
                  <a:cubicBezTo>
                    <a:pt x="71" y="2"/>
                    <a:pt x="60" y="3"/>
                    <a:pt x="58" y="1"/>
                  </a:cubicBezTo>
                  <a:cubicBezTo>
                    <a:pt x="55" y="10"/>
                    <a:pt x="50" y="5"/>
                    <a:pt x="45" y="8"/>
                  </a:cubicBezTo>
                  <a:cubicBezTo>
                    <a:pt x="39" y="11"/>
                    <a:pt x="39" y="19"/>
                    <a:pt x="34" y="22"/>
                  </a:cubicBezTo>
                  <a:cubicBezTo>
                    <a:pt x="32" y="24"/>
                    <a:pt x="29" y="22"/>
                    <a:pt x="26" y="23"/>
                  </a:cubicBezTo>
                  <a:cubicBezTo>
                    <a:pt x="23" y="23"/>
                    <a:pt x="21" y="25"/>
                    <a:pt x="18" y="27"/>
                  </a:cubicBezTo>
                  <a:cubicBezTo>
                    <a:pt x="13" y="30"/>
                    <a:pt x="7" y="36"/>
                    <a:pt x="0" y="34"/>
                  </a:cubicBezTo>
                  <a:cubicBezTo>
                    <a:pt x="1" y="36"/>
                    <a:pt x="2" y="40"/>
                    <a:pt x="4" y="41"/>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3" name="Freeform 5507"/>
            <p:cNvSpPr>
              <a:spLocks/>
            </p:cNvSpPr>
            <p:nvPr/>
          </p:nvSpPr>
          <p:spPr bwMode="auto">
            <a:xfrm>
              <a:off x="792163" y="3057525"/>
              <a:ext cx="550862" cy="325438"/>
            </a:xfrm>
            <a:custGeom>
              <a:avLst/>
              <a:gdLst>
                <a:gd name="T0" fmla="*/ 172021988 w 126"/>
                <a:gd name="T1" fmla="*/ 1529112908 h 65"/>
                <a:gd name="T2" fmla="*/ 2140732826 w 126"/>
                <a:gd name="T3" fmla="*/ 1604314085 h 65"/>
                <a:gd name="T4" fmla="*/ 2147483647 w 126"/>
                <a:gd name="T5" fmla="*/ 1529112908 h 65"/>
                <a:gd name="T6" fmla="*/ 2147483647 w 126"/>
                <a:gd name="T7" fmla="*/ 1052831803 h 65"/>
                <a:gd name="T8" fmla="*/ 2147483647 w 126"/>
                <a:gd name="T9" fmla="*/ 275741063 h 65"/>
                <a:gd name="T10" fmla="*/ 2147483647 w 126"/>
                <a:gd name="T11" fmla="*/ 25068737 h 65"/>
                <a:gd name="T12" fmla="*/ 1490868841 w 126"/>
                <a:gd name="T13" fmla="*/ 0 h 65"/>
                <a:gd name="T14" fmla="*/ 401386073 w 126"/>
                <a:gd name="T15" fmla="*/ 0 h 65"/>
                <a:gd name="T16" fmla="*/ 0 w 126"/>
                <a:gd name="T17" fmla="*/ 50132468 h 65"/>
                <a:gd name="T18" fmla="*/ 0 w 126"/>
                <a:gd name="T19" fmla="*/ 701889642 h 65"/>
                <a:gd name="T20" fmla="*/ 172021988 w 126"/>
                <a:gd name="T21" fmla="*/ 676820914 h 65"/>
                <a:gd name="T22" fmla="*/ 172021988 w 126"/>
                <a:gd name="T23" fmla="*/ 1529112908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65"/>
                <a:gd name="T38" fmla="*/ 126 w 126"/>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65">
                  <a:moveTo>
                    <a:pt x="9" y="61"/>
                  </a:moveTo>
                  <a:cubicBezTo>
                    <a:pt x="43" y="61"/>
                    <a:pt x="78" y="62"/>
                    <a:pt x="112" y="64"/>
                  </a:cubicBezTo>
                  <a:cubicBezTo>
                    <a:pt x="116" y="63"/>
                    <a:pt x="121" y="65"/>
                    <a:pt x="121" y="61"/>
                  </a:cubicBezTo>
                  <a:cubicBezTo>
                    <a:pt x="122" y="55"/>
                    <a:pt x="122" y="48"/>
                    <a:pt x="122" y="42"/>
                  </a:cubicBezTo>
                  <a:cubicBezTo>
                    <a:pt x="122" y="37"/>
                    <a:pt x="120" y="11"/>
                    <a:pt x="126" y="11"/>
                  </a:cubicBezTo>
                  <a:cubicBezTo>
                    <a:pt x="126" y="1"/>
                    <a:pt x="126" y="1"/>
                    <a:pt x="126" y="1"/>
                  </a:cubicBezTo>
                  <a:cubicBezTo>
                    <a:pt x="111" y="3"/>
                    <a:pt x="94" y="1"/>
                    <a:pt x="78" y="0"/>
                  </a:cubicBezTo>
                  <a:cubicBezTo>
                    <a:pt x="59" y="0"/>
                    <a:pt x="40" y="0"/>
                    <a:pt x="21" y="0"/>
                  </a:cubicBezTo>
                  <a:cubicBezTo>
                    <a:pt x="18" y="0"/>
                    <a:pt x="0" y="0"/>
                    <a:pt x="0" y="2"/>
                  </a:cubicBezTo>
                  <a:cubicBezTo>
                    <a:pt x="0" y="11"/>
                    <a:pt x="0" y="19"/>
                    <a:pt x="0" y="28"/>
                  </a:cubicBezTo>
                  <a:cubicBezTo>
                    <a:pt x="9" y="27"/>
                    <a:pt x="9" y="27"/>
                    <a:pt x="9" y="27"/>
                  </a:cubicBezTo>
                  <a:cubicBezTo>
                    <a:pt x="9" y="38"/>
                    <a:pt x="9" y="49"/>
                    <a:pt x="9" y="61"/>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4" name="Freeform 5508"/>
            <p:cNvSpPr>
              <a:spLocks/>
            </p:cNvSpPr>
            <p:nvPr/>
          </p:nvSpPr>
          <p:spPr bwMode="auto">
            <a:xfrm>
              <a:off x="881063" y="2608263"/>
              <a:ext cx="463550" cy="461962"/>
            </a:xfrm>
            <a:custGeom>
              <a:avLst/>
              <a:gdLst>
                <a:gd name="T0" fmla="*/ 1989443936 w 107"/>
                <a:gd name="T1" fmla="*/ 2147483647 h 92"/>
                <a:gd name="T2" fmla="*/ 2008211207 w 107"/>
                <a:gd name="T3" fmla="*/ 554700844 h 92"/>
                <a:gd name="T4" fmla="*/ 2008211207 w 107"/>
                <a:gd name="T5" fmla="*/ 151282501 h 92"/>
                <a:gd name="T6" fmla="*/ 1839297101 w 107"/>
                <a:gd name="T7" fmla="*/ 50429181 h 92"/>
                <a:gd name="T8" fmla="*/ 0 w 107"/>
                <a:gd name="T9" fmla="*/ 0 h 92"/>
                <a:gd name="T10" fmla="*/ 18767280 w 107"/>
                <a:gd name="T11" fmla="*/ 2147483647 h 92"/>
                <a:gd name="T12" fmla="*/ 1088562657 w 107"/>
                <a:gd name="T13" fmla="*/ 2147483647 h 92"/>
                <a:gd name="T14" fmla="*/ 1989443936 w 107"/>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2"/>
                <a:gd name="T26" fmla="*/ 107 w 10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2">
                  <a:moveTo>
                    <a:pt x="106" y="90"/>
                  </a:moveTo>
                  <a:cubicBezTo>
                    <a:pt x="106" y="67"/>
                    <a:pt x="106" y="44"/>
                    <a:pt x="107" y="22"/>
                  </a:cubicBezTo>
                  <a:cubicBezTo>
                    <a:pt x="107" y="16"/>
                    <a:pt x="107" y="11"/>
                    <a:pt x="107" y="6"/>
                  </a:cubicBezTo>
                  <a:cubicBezTo>
                    <a:pt x="107" y="0"/>
                    <a:pt x="103" y="2"/>
                    <a:pt x="98" y="2"/>
                  </a:cubicBezTo>
                  <a:cubicBezTo>
                    <a:pt x="0" y="0"/>
                    <a:pt x="0" y="0"/>
                    <a:pt x="0" y="0"/>
                  </a:cubicBezTo>
                  <a:cubicBezTo>
                    <a:pt x="1" y="30"/>
                    <a:pt x="1" y="59"/>
                    <a:pt x="1" y="89"/>
                  </a:cubicBezTo>
                  <a:cubicBezTo>
                    <a:pt x="20" y="89"/>
                    <a:pt x="39" y="89"/>
                    <a:pt x="58" y="89"/>
                  </a:cubicBezTo>
                  <a:cubicBezTo>
                    <a:pt x="74" y="90"/>
                    <a:pt x="91" y="92"/>
                    <a:pt x="106" y="9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7" name="Freeform 5517"/>
            <p:cNvSpPr>
              <a:spLocks/>
            </p:cNvSpPr>
            <p:nvPr/>
          </p:nvSpPr>
          <p:spPr bwMode="auto">
            <a:xfrm>
              <a:off x="1290638" y="4060825"/>
              <a:ext cx="444500" cy="528638"/>
            </a:xfrm>
            <a:custGeom>
              <a:avLst/>
              <a:gdLst>
                <a:gd name="T0" fmla="*/ 1538253344 w 102"/>
                <a:gd name="T1" fmla="*/ 50693872 h 105"/>
                <a:gd name="T2" fmla="*/ 1329355838 w 102"/>
                <a:gd name="T3" fmla="*/ 25349453 h 105"/>
                <a:gd name="T4" fmla="*/ 1291372889 w 102"/>
                <a:gd name="T5" fmla="*/ 253474374 h 105"/>
                <a:gd name="T6" fmla="*/ 1025505044 w 102"/>
                <a:gd name="T7" fmla="*/ 228129965 h 105"/>
                <a:gd name="T8" fmla="*/ 1006513569 w 102"/>
                <a:gd name="T9" fmla="*/ 481604339 h 105"/>
                <a:gd name="T10" fmla="*/ 892569079 w 102"/>
                <a:gd name="T11" fmla="*/ 456259931 h 105"/>
                <a:gd name="T12" fmla="*/ 531743997 w 102"/>
                <a:gd name="T13" fmla="*/ 430910487 h 105"/>
                <a:gd name="T14" fmla="*/ 512752522 w 102"/>
                <a:gd name="T15" fmla="*/ 836471531 h 105"/>
                <a:gd name="T16" fmla="*/ 18991483 w 102"/>
                <a:gd name="T17" fmla="*/ 811127122 h 105"/>
                <a:gd name="T18" fmla="*/ 0 w 102"/>
                <a:gd name="T19" fmla="*/ 1419468766 h 105"/>
                <a:gd name="T20" fmla="*/ 227889049 w 102"/>
                <a:gd name="T21" fmla="*/ 1444818210 h 105"/>
                <a:gd name="T22" fmla="*/ 227889049 w 102"/>
                <a:gd name="T23" fmla="*/ 1723641949 h 105"/>
                <a:gd name="T24" fmla="*/ 227889049 w 102"/>
                <a:gd name="T25" fmla="*/ 2053159540 h 105"/>
                <a:gd name="T26" fmla="*/ 455778098 w 102"/>
                <a:gd name="T27" fmla="*/ 2078508983 h 105"/>
                <a:gd name="T28" fmla="*/ 455778098 w 102"/>
                <a:gd name="T29" fmla="*/ 2147483647 h 105"/>
                <a:gd name="T30" fmla="*/ 911556196 w 102"/>
                <a:gd name="T31" fmla="*/ 2147483647 h 105"/>
                <a:gd name="T32" fmla="*/ 930547670 w 102"/>
                <a:gd name="T33" fmla="*/ 2147483647 h 105"/>
                <a:gd name="T34" fmla="*/ 1044492161 w 102"/>
                <a:gd name="T35" fmla="*/ 2147483647 h 105"/>
                <a:gd name="T36" fmla="*/ 1025505044 w 102"/>
                <a:gd name="T37" fmla="*/ 2147483647 h 105"/>
                <a:gd name="T38" fmla="*/ 1177428398 w 102"/>
                <a:gd name="T39" fmla="*/ 2147483647 h 105"/>
                <a:gd name="T40" fmla="*/ 1177428398 w 102"/>
                <a:gd name="T41" fmla="*/ 2147483647 h 105"/>
                <a:gd name="T42" fmla="*/ 1253394297 w 102"/>
                <a:gd name="T43" fmla="*/ 2147483647 h 105"/>
                <a:gd name="T44" fmla="*/ 1253394297 w 102"/>
                <a:gd name="T45" fmla="*/ 2147483647 h 105"/>
                <a:gd name="T46" fmla="*/ 1405317379 w 102"/>
                <a:gd name="T47" fmla="*/ 2147483647 h 105"/>
                <a:gd name="T48" fmla="*/ 1443300329 w 102"/>
                <a:gd name="T49" fmla="*/ 2147483647 h 105"/>
                <a:gd name="T50" fmla="*/ 1747155208 w 102"/>
                <a:gd name="T51" fmla="*/ 2147483647 h 105"/>
                <a:gd name="T52" fmla="*/ 1747155208 w 102"/>
                <a:gd name="T53" fmla="*/ 2147483647 h 105"/>
                <a:gd name="T54" fmla="*/ 1747155208 w 102"/>
                <a:gd name="T55" fmla="*/ 1926422392 h 105"/>
                <a:gd name="T56" fmla="*/ 1690180784 w 102"/>
                <a:gd name="T57" fmla="*/ 1774335801 h 105"/>
                <a:gd name="T58" fmla="*/ 1576236294 w 102"/>
                <a:gd name="T59" fmla="*/ 1647598653 h 105"/>
                <a:gd name="T60" fmla="*/ 1595227768 w 102"/>
                <a:gd name="T61" fmla="*/ 608346522 h 105"/>
                <a:gd name="T62" fmla="*/ 1918069765 w 102"/>
                <a:gd name="T63" fmla="*/ 633690930 h 105"/>
                <a:gd name="T64" fmla="*/ 1937061240 w 102"/>
                <a:gd name="T65" fmla="*/ 76043315 h 105"/>
                <a:gd name="T66" fmla="*/ 1519261870 w 102"/>
                <a:gd name="T67" fmla="*/ 25349453 h 105"/>
                <a:gd name="T68" fmla="*/ 1538253344 w 102"/>
                <a:gd name="T69" fmla="*/ 50693872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105"/>
                <a:gd name="T107" fmla="*/ 102 w 10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105">
                  <a:moveTo>
                    <a:pt x="81" y="2"/>
                  </a:moveTo>
                  <a:cubicBezTo>
                    <a:pt x="70" y="1"/>
                    <a:pt x="70" y="1"/>
                    <a:pt x="70" y="1"/>
                  </a:cubicBezTo>
                  <a:cubicBezTo>
                    <a:pt x="70" y="4"/>
                    <a:pt x="72" y="10"/>
                    <a:pt x="68" y="10"/>
                  </a:cubicBezTo>
                  <a:cubicBezTo>
                    <a:pt x="63" y="10"/>
                    <a:pt x="59" y="9"/>
                    <a:pt x="54" y="9"/>
                  </a:cubicBezTo>
                  <a:cubicBezTo>
                    <a:pt x="54" y="10"/>
                    <a:pt x="54" y="18"/>
                    <a:pt x="53" y="19"/>
                  </a:cubicBezTo>
                  <a:cubicBezTo>
                    <a:pt x="52" y="19"/>
                    <a:pt x="48" y="18"/>
                    <a:pt x="47" y="18"/>
                  </a:cubicBezTo>
                  <a:cubicBezTo>
                    <a:pt x="41" y="18"/>
                    <a:pt x="34" y="18"/>
                    <a:pt x="28" y="17"/>
                  </a:cubicBezTo>
                  <a:cubicBezTo>
                    <a:pt x="27" y="33"/>
                    <a:pt x="27" y="33"/>
                    <a:pt x="27" y="33"/>
                  </a:cubicBezTo>
                  <a:cubicBezTo>
                    <a:pt x="18" y="33"/>
                    <a:pt x="10" y="32"/>
                    <a:pt x="1" y="32"/>
                  </a:cubicBezTo>
                  <a:cubicBezTo>
                    <a:pt x="1" y="40"/>
                    <a:pt x="0" y="48"/>
                    <a:pt x="0" y="56"/>
                  </a:cubicBezTo>
                  <a:cubicBezTo>
                    <a:pt x="1" y="56"/>
                    <a:pt x="12" y="56"/>
                    <a:pt x="12" y="57"/>
                  </a:cubicBezTo>
                  <a:cubicBezTo>
                    <a:pt x="12" y="61"/>
                    <a:pt x="12" y="65"/>
                    <a:pt x="12" y="68"/>
                  </a:cubicBezTo>
                  <a:cubicBezTo>
                    <a:pt x="12" y="70"/>
                    <a:pt x="12" y="81"/>
                    <a:pt x="12" y="81"/>
                  </a:cubicBezTo>
                  <a:cubicBezTo>
                    <a:pt x="16" y="81"/>
                    <a:pt x="20" y="81"/>
                    <a:pt x="24" y="82"/>
                  </a:cubicBezTo>
                  <a:cubicBezTo>
                    <a:pt x="24" y="89"/>
                    <a:pt x="24" y="96"/>
                    <a:pt x="24" y="103"/>
                  </a:cubicBezTo>
                  <a:cubicBezTo>
                    <a:pt x="48" y="105"/>
                    <a:pt x="48" y="105"/>
                    <a:pt x="48" y="105"/>
                  </a:cubicBezTo>
                  <a:cubicBezTo>
                    <a:pt x="48" y="99"/>
                    <a:pt x="49" y="93"/>
                    <a:pt x="49" y="88"/>
                  </a:cubicBezTo>
                  <a:cubicBezTo>
                    <a:pt x="55" y="88"/>
                    <a:pt x="55" y="88"/>
                    <a:pt x="55" y="88"/>
                  </a:cubicBezTo>
                  <a:cubicBezTo>
                    <a:pt x="54" y="92"/>
                    <a:pt x="54" y="92"/>
                    <a:pt x="54" y="92"/>
                  </a:cubicBezTo>
                  <a:cubicBezTo>
                    <a:pt x="62" y="92"/>
                    <a:pt x="62" y="92"/>
                    <a:pt x="62" y="92"/>
                  </a:cubicBezTo>
                  <a:cubicBezTo>
                    <a:pt x="62" y="96"/>
                    <a:pt x="62" y="96"/>
                    <a:pt x="62" y="96"/>
                  </a:cubicBezTo>
                  <a:cubicBezTo>
                    <a:pt x="66" y="96"/>
                    <a:pt x="66" y="96"/>
                    <a:pt x="66" y="96"/>
                  </a:cubicBezTo>
                  <a:cubicBezTo>
                    <a:pt x="66" y="100"/>
                    <a:pt x="66" y="100"/>
                    <a:pt x="66" y="100"/>
                  </a:cubicBezTo>
                  <a:cubicBezTo>
                    <a:pt x="69" y="100"/>
                    <a:pt x="72" y="100"/>
                    <a:pt x="74" y="100"/>
                  </a:cubicBezTo>
                  <a:cubicBezTo>
                    <a:pt x="76" y="100"/>
                    <a:pt x="74" y="103"/>
                    <a:pt x="76" y="103"/>
                  </a:cubicBezTo>
                  <a:cubicBezTo>
                    <a:pt x="81" y="102"/>
                    <a:pt x="86" y="102"/>
                    <a:pt x="92" y="102"/>
                  </a:cubicBezTo>
                  <a:cubicBezTo>
                    <a:pt x="92" y="99"/>
                    <a:pt x="92" y="99"/>
                    <a:pt x="92" y="99"/>
                  </a:cubicBezTo>
                  <a:cubicBezTo>
                    <a:pt x="92" y="91"/>
                    <a:pt x="92" y="84"/>
                    <a:pt x="92" y="76"/>
                  </a:cubicBezTo>
                  <a:cubicBezTo>
                    <a:pt x="92" y="72"/>
                    <a:pt x="93" y="70"/>
                    <a:pt x="89" y="70"/>
                  </a:cubicBezTo>
                  <a:cubicBezTo>
                    <a:pt x="83" y="70"/>
                    <a:pt x="83" y="71"/>
                    <a:pt x="83" y="65"/>
                  </a:cubicBezTo>
                  <a:cubicBezTo>
                    <a:pt x="84" y="52"/>
                    <a:pt x="85" y="37"/>
                    <a:pt x="84" y="24"/>
                  </a:cubicBezTo>
                  <a:cubicBezTo>
                    <a:pt x="101" y="25"/>
                    <a:pt x="101" y="25"/>
                    <a:pt x="101" y="25"/>
                  </a:cubicBezTo>
                  <a:cubicBezTo>
                    <a:pt x="102" y="3"/>
                    <a:pt x="102" y="3"/>
                    <a:pt x="102" y="3"/>
                  </a:cubicBezTo>
                  <a:cubicBezTo>
                    <a:pt x="95" y="0"/>
                    <a:pt x="88" y="1"/>
                    <a:pt x="80" y="1"/>
                  </a:cubicBezTo>
                  <a:lnTo>
                    <a:pt x="81" y="2"/>
                  </a:lnTo>
                  <a:close/>
                </a:path>
              </a:pathLst>
            </a:custGeom>
            <a:solidFill>
              <a:schemeClr val="accent3">
                <a:lumMod val="40000"/>
                <a:lumOff val="60000"/>
              </a:schemeClr>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8" name="Freeform 5518"/>
            <p:cNvSpPr>
              <a:spLocks/>
            </p:cNvSpPr>
            <p:nvPr/>
          </p:nvSpPr>
          <p:spPr bwMode="auto">
            <a:xfrm>
              <a:off x="923925" y="4318000"/>
              <a:ext cx="469900" cy="458788"/>
            </a:xfrm>
            <a:custGeom>
              <a:avLst/>
              <a:gdLst>
                <a:gd name="T0" fmla="*/ 1817333929 w 108"/>
                <a:gd name="T1" fmla="*/ 762541007 h 91"/>
                <a:gd name="T2" fmla="*/ 1817333929 w 108"/>
                <a:gd name="T3" fmla="*/ 432107726 h 91"/>
                <a:gd name="T4" fmla="*/ 1817333929 w 108"/>
                <a:gd name="T5" fmla="*/ 152509186 h 91"/>
                <a:gd name="T6" fmla="*/ 1590167800 w 108"/>
                <a:gd name="T7" fmla="*/ 127089314 h 91"/>
                <a:gd name="T8" fmla="*/ 18930882 w 108"/>
                <a:gd name="T9" fmla="*/ 0 h 91"/>
                <a:gd name="T10" fmla="*/ 0 w 108"/>
                <a:gd name="T11" fmla="*/ 330433281 h 91"/>
                <a:gd name="T12" fmla="*/ 246097071 w 108"/>
                <a:gd name="T13" fmla="*/ 330433281 h 91"/>
                <a:gd name="T14" fmla="*/ 151442704 w 108"/>
                <a:gd name="T15" fmla="*/ 1575916715 h 91"/>
                <a:gd name="T16" fmla="*/ 113585274 w 108"/>
                <a:gd name="T17" fmla="*/ 2147483647 h 91"/>
                <a:gd name="T18" fmla="*/ 965457409 w 108"/>
                <a:gd name="T19" fmla="*/ 2147483647 h 91"/>
                <a:gd name="T20" fmla="*/ 1060111776 w 108"/>
                <a:gd name="T21" fmla="*/ 1957184540 h 91"/>
                <a:gd name="T22" fmla="*/ 1495513433 w 108"/>
                <a:gd name="T23" fmla="*/ 2058858985 h 91"/>
                <a:gd name="T24" fmla="*/ 1552306053 w 108"/>
                <a:gd name="T25" fmla="*/ 1779260564 h 91"/>
                <a:gd name="T26" fmla="*/ 1495513433 w 108"/>
                <a:gd name="T27" fmla="*/ 1703005990 h 91"/>
                <a:gd name="T28" fmla="*/ 1438720813 w 108"/>
                <a:gd name="T29" fmla="*/ 1575916715 h 91"/>
                <a:gd name="T30" fmla="*/ 1646960420 w 108"/>
                <a:gd name="T31" fmla="*/ 1270898107 h 91"/>
                <a:gd name="T32" fmla="*/ 2044500059 w 108"/>
                <a:gd name="T33" fmla="*/ 1321738165 h 91"/>
                <a:gd name="T34" fmla="*/ 2044500059 w 108"/>
                <a:gd name="T35" fmla="*/ 787955837 h 91"/>
                <a:gd name="T36" fmla="*/ 1817333929 w 108"/>
                <a:gd name="T37" fmla="*/ 762541007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91"/>
                <a:gd name="T59" fmla="*/ 108 w 108"/>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91">
                  <a:moveTo>
                    <a:pt x="96" y="30"/>
                  </a:moveTo>
                  <a:cubicBezTo>
                    <a:pt x="96" y="30"/>
                    <a:pt x="96" y="19"/>
                    <a:pt x="96" y="17"/>
                  </a:cubicBezTo>
                  <a:cubicBezTo>
                    <a:pt x="96" y="14"/>
                    <a:pt x="96" y="10"/>
                    <a:pt x="96" y="6"/>
                  </a:cubicBezTo>
                  <a:cubicBezTo>
                    <a:pt x="96" y="5"/>
                    <a:pt x="85" y="5"/>
                    <a:pt x="84" y="5"/>
                  </a:cubicBezTo>
                  <a:cubicBezTo>
                    <a:pt x="1" y="0"/>
                    <a:pt x="1" y="0"/>
                    <a:pt x="1" y="0"/>
                  </a:cubicBezTo>
                  <a:cubicBezTo>
                    <a:pt x="1" y="4"/>
                    <a:pt x="1" y="9"/>
                    <a:pt x="0" y="13"/>
                  </a:cubicBezTo>
                  <a:cubicBezTo>
                    <a:pt x="13" y="13"/>
                    <a:pt x="13" y="13"/>
                    <a:pt x="13" y="13"/>
                  </a:cubicBezTo>
                  <a:cubicBezTo>
                    <a:pt x="10" y="29"/>
                    <a:pt x="10" y="46"/>
                    <a:pt x="8" y="62"/>
                  </a:cubicBezTo>
                  <a:cubicBezTo>
                    <a:pt x="7" y="70"/>
                    <a:pt x="7" y="79"/>
                    <a:pt x="6" y="87"/>
                  </a:cubicBezTo>
                  <a:cubicBezTo>
                    <a:pt x="51" y="89"/>
                    <a:pt x="51" y="89"/>
                    <a:pt x="51" y="89"/>
                  </a:cubicBezTo>
                  <a:cubicBezTo>
                    <a:pt x="58" y="91"/>
                    <a:pt x="56" y="81"/>
                    <a:pt x="56" y="77"/>
                  </a:cubicBezTo>
                  <a:cubicBezTo>
                    <a:pt x="65" y="77"/>
                    <a:pt x="70" y="81"/>
                    <a:pt x="79" y="81"/>
                  </a:cubicBezTo>
                  <a:cubicBezTo>
                    <a:pt x="84" y="81"/>
                    <a:pt x="82" y="75"/>
                    <a:pt x="82" y="70"/>
                  </a:cubicBezTo>
                  <a:cubicBezTo>
                    <a:pt x="82" y="67"/>
                    <a:pt x="81" y="68"/>
                    <a:pt x="79" y="67"/>
                  </a:cubicBezTo>
                  <a:cubicBezTo>
                    <a:pt x="76" y="66"/>
                    <a:pt x="76" y="64"/>
                    <a:pt x="76" y="62"/>
                  </a:cubicBezTo>
                  <a:cubicBezTo>
                    <a:pt x="75" y="54"/>
                    <a:pt x="79" y="50"/>
                    <a:pt x="87" y="50"/>
                  </a:cubicBezTo>
                  <a:cubicBezTo>
                    <a:pt x="93" y="51"/>
                    <a:pt x="101" y="52"/>
                    <a:pt x="108" y="52"/>
                  </a:cubicBezTo>
                  <a:cubicBezTo>
                    <a:pt x="108" y="45"/>
                    <a:pt x="108" y="38"/>
                    <a:pt x="108" y="31"/>
                  </a:cubicBezTo>
                  <a:cubicBezTo>
                    <a:pt x="104" y="30"/>
                    <a:pt x="100" y="30"/>
                    <a:pt x="96" y="3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09" name="Freeform 5519"/>
            <p:cNvSpPr>
              <a:spLocks/>
            </p:cNvSpPr>
            <p:nvPr/>
          </p:nvSpPr>
          <p:spPr bwMode="auto">
            <a:xfrm>
              <a:off x="1258888" y="3695700"/>
              <a:ext cx="484187" cy="531813"/>
            </a:xfrm>
            <a:custGeom>
              <a:avLst/>
              <a:gdLst>
                <a:gd name="T0" fmla="*/ 1655387461 w 111"/>
                <a:gd name="T1" fmla="*/ 50341624 h 106"/>
                <a:gd name="T2" fmla="*/ 970397995 w 111"/>
                <a:gd name="T3" fmla="*/ 25170812 h 106"/>
                <a:gd name="T4" fmla="*/ 475685380 w 111"/>
                <a:gd name="T5" fmla="*/ 25170812 h 106"/>
                <a:gd name="T6" fmla="*/ 285412959 w 111"/>
                <a:gd name="T7" fmla="*/ 25170812 h 106"/>
                <a:gd name="T8" fmla="*/ 266385724 w 111"/>
                <a:gd name="T9" fmla="*/ 201371515 h 106"/>
                <a:gd name="T10" fmla="*/ 266385724 w 111"/>
                <a:gd name="T11" fmla="*/ 503426239 h 106"/>
                <a:gd name="T12" fmla="*/ 76108975 w 111"/>
                <a:gd name="T13" fmla="*/ 503426239 h 106"/>
                <a:gd name="T14" fmla="*/ 0 w 111"/>
                <a:gd name="T15" fmla="*/ 2013704955 h 106"/>
                <a:gd name="T16" fmla="*/ 190272421 w 111"/>
                <a:gd name="T17" fmla="*/ 2038875757 h 106"/>
                <a:gd name="T18" fmla="*/ 152217950 w 111"/>
                <a:gd name="T19" fmla="*/ 2147483647 h 106"/>
                <a:gd name="T20" fmla="*/ 646934995 w 111"/>
                <a:gd name="T21" fmla="*/ 2147483647 h 106"/>
                <a:gd name="T22" fmla="*/ 665962231 w 111"/>
                <a:gd name="T23" fmla="*/ 2147483647 h 106"/>
                <a:gd name="T24" fmla="*/ 1027479700 w 111"/>
                <a:gd name="T25" fmla="*/ 2147483647 h 106"/>
                <a:gd name="T26" fmla="*/ 1141647474 w 111"/>
                <a:gd name="T27" fmla="*/ 2147483647 h 106"/>
                <a:gd name="T28" fmla="*/ 1160674982 w 111"/>
                <a:gd name="T29" fmla="*/ 2064051577 h 106"/>
                <a:gd name="T30" fmla="*/ 1427056276 w 111"/>
                <a:gd name="T31" fmla="*/ 2089222379 h 106"/>
                <a:gd name="T32" fmla="*/ 1465115108 w 111"/>
                <a:gd name="T33" fmla="*/ 1862680140 h 106"/>
                <a:gd name="T34" fmla="*/ 1674414696 w 111"/>
                <a:gd name="T35" fmla="*/ 1887850943 h 106"/>
                <a:gd name="T36" fmla="*/ 1655387461 w 111"/>
                <a:gd name="T37" fmla="*/ 1862680140 h 106"/>
                <a:gd name="T38" fmla="*/ 2073990998 w 111"/>
                <a:gd name="T39" fmla="*/ 1913021745 h 106"/>
                <a:gd name="T40" fmla="*/ 2093018234 w 111"/>
                <a:gd name="T41" fmla="*/ 1107540704 h 106"/>
                <a:gd name="T42" fmla="*/ 2112045469 w 111"/>
                <a:gd name="T43" fmla="*/ 377572227 h 106"/>
                <a:gd name="T44" fmla="*/ 1655387461 w 111"/>
                <a:gd name="T45" fmla="*/ 352396407 h 106"/>
                <a:gd name="T46" fmla="*/ 1655387461 w 111"/>
                <a:gd name="T47" fmla="*/ 50341624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06"/>
                <a:gd name="T74" fmla="*/ 111 w 111"/>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06">
                  <a:moveTo>
                    <a:pt x="87" y="2"/>
                  </a:moveTo>
                  <a:cubicBezTo>
                    <a:pt x="75" y="2"/>
                    <a:pt x="63" y="1"/>
                    <a:pt x="51" y="1"/>
                  </a:cubicBezTo>
                  <a:cubicBezTo>
                    <a:pt x="43" y="1"/>
                    <a:pt x="33" y="0"/>
                    <a:pt x="25" y="1"/>
                  </a:cubicBezTo>
                  <a:cubicBezTo>
                    <a:pt x="22" y="1"/>
                    <a:pt x="18" y="1"/>
                    <a:pt x="15" y="1"/>
                  </a:cubicBezTo>
                  <a:cubicBezTo>
                    <a:pt x="14" y="1"/>
                    <a:pt x="14" y="7"/>
                    <a:pt x="14" y="8"/>
                  </a:cubicBezTo>
                  <a:cubicBezTo>
                    <a:pt x="14" y="10"/>
                    <a:pt x="15" y="19"/>
                    <a:pt x="14" y="20"/>
                  </a:cubicBezTo>
                  <a:cubicBezTo>
                    <a:pt x="12" y="21"/>
                    <a:pt x="6" y="20"/>
                    <a:pt x="4" y="20"/>
                  </a:cubicBezTo>
                  <a:cubicBezTo>
                    <a:pt x="2" y="40"/>
                    <a:pt x="1" y="60"/>
                    <a:pt x="0" y="80"/>
                  </a:cubicBezTo>
                  <a:cubicBezTo>
                    <a:pt x="10" y="81"/>
                    <a:pt x="10" y="81"/>
                    <a:pt x="10" y="81"/>
                  </a:cubicBezTo>
                  <a:cubicBezTo>
                    <a:pt x="8" y="88"/>
                    <a:pt x="9" y="97"/>
                    <a:pt x="8" y="105"/>
                  </a:cubicBezTo>
                  <a:cubicBezTo>
                    <a:pt x="17" y="105"/>
                    <a:pt x="25" y="106"/>
                    <a:pt x="34" y="106"/>
                  </a:cubicBezTo>
                  <a:cubicBezTo>
                    <a:pt x="35" y="90"/>
                    <a:pt x="35" y="90"/>
                    <a:pt x="35" y="90"/>
                  </a:cubicBezTo>
                  <a:cubicBezTo>
                    <a:pt x="41" y="91"/>
                    <a:pt x="48" y="91"/>
                    <a:pt x="54" y="91"/>
                  </a:cubicBezTo>
                  <a:cubicBezTo>
                    <a:pt x="55" y="91"/>
                    <a:pt x="59" y="92"/>
                    <a:pt x="60" y="92"/>
                  </a:cubicBezTo>
                  <a:cubicBezTo>
                    <a:pt x="61" y="91"/>
                    <a:pt x="61" y="83"/>
                    <a:pt x="61" y="82"/>
                  </a:cubicBezTo>
                  <a:cubicBezTo>
                    <a:pt x="66" y="82"/>
                    <a:pt x="70" y="83"/>
                    <a:pt x="75" y="83"/>
                  </a:cubicBezTo>
                  <a:cubicBezTo>
                    <a:pt x="79" y="83"/>
                    <a:pt x="77" y="77"/>
                    <a:pt x="77" y="74"/>
                  </a:cubicBezTo>
                  <a:cubicBezTo>
                    <a:pt x="88" y="75"/>
                    <a:pt x="88" y="75"/>
                    <a:pt x="88" y="75"/>
                  </a:cubicBezTo>
                  <a:cubicBezTo>
                    <a:pt x="87" y="74"/>
                    <a:pt x="87" y="74"/>
                    <a:pt x="87" y="74"/>
                  </a:cubicBezTo>
                  <a:cubicBezTo>
                    <a:pt x="95" y="74"/>
                    <a:pt x="102" y="73"/>
                    <a:pt x="109" y="76"/>
                  </a:cubicBezTo>
                  <a:cubicBezTo>
                    <a:pt x="109" y="65"/>
                    <a:pt x="110" y="55"/>
                    <a:pt x="110" y="44"/>
                  </a:cubicBezTo>
                  <a:cubicBezTo>
                    <a:pt x="110" y="35"/>
                    <a:pt x="109" y="24"/>
                    <a:pt x="111" y="15"/>
                  </a:cubicBezTo>
                  <a:cubicBezTo>
                    <a:pt x="87" y="14"/>
                    <a:pt x="87" y="14"/>
                    <a:pt x="87" y="14"/>
                  </a:cubicBezTo>
                  <a:lnTo>
                    <a:pt x="87" y="2"/>
                  </a:lnTo>
                  <a:close/>
                </a:path>
              </a:pathLst>
            </a:custGeom>
            <a:solidFill>
              <a:schemeClr val="accent3">
                <a:lumMod val="40000"/>
                <a:lumOff val="60000"/>
              </a:schemeClr>
            </a:solidFill>
            <a:ln w="6350" cap="rnd">
              <a:solidFill>
                <a:schemeClr val="bg1"/>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0" name="Freeform 5523"/>
            <p:cNvSpPr>
              <a:spLocks/>
            </p:cNvSpPr>
            <p:nvPr/>
          </p:nvSpPr>
          <p:spPr bwMode="auto">
            <a:xfrm>
              <a:off x="1276350" y="3057525"/>
              <a:ext cx="430213" cy="646113"/>
            </a:xfrm>
            <a:custGeom>
              <a:avLst/>
              <a:gdLst>
                <a:gd name="T0" fmla="*/ 207723353 w 99"/>
                <a:gd name="T1" fmla="*/ 1053624798 h 129"/>
                <a:gd name="T2" fmla="*/ 188841789 w 99"/>
                <a:gd name="T3" fmla="*/ 1530265952 h 129"/>
                <a:gd name="T4" fmla="*/ 18885919 w 99"/>
                <a:gd name="T5" fmla="*/ 1605525559 h 129"/>
                <a:gd name="T6" fmla="*/ 0 w 99"/>
                <a:gd name="T7" fmla="*/ 2147483647 h 129"/>
                <a:gd name="T8" fmla="*/ 415451053 w 99"/>
                <a:gd name="T9" fmla="*/ 2147483647 h 129"/>
                <a:gd name="T10" fmla="*/ 396565142 w 99"/>
                <a:gd name="T11" fmla="*/ 2147483647 h 129"/>
                <a:gd name="T12" fmla="*/ 887555491 w 99"/>
                <a:gd name="T13" fmla="*/ 2147483647 h 129"/>
                <a:gd name="T14" fmla="*/ 1567383350 w 99"/>
                <a:gd name="T15" fmla="*/ 2147483647 h 129"/>
                <a:gd name="T16" fmla="*/ 1605150825 w 99"/>
                <a:gd name="T17" fmla="*/ 2147483647 h 129"/>
                <a:gd name="T18" fmla="*/ 1624032390 w 99"/>
                <a:gd name="T19" fmla="*/ 2147483647 h 129"/>
                <a:gd name="T20" fmla="*/ 1831760021 w 99"/>
                <a:gd name="T21" fmla="*/ 2147483647 h 129"/>
                <a:gd name="T22" fmla="*/ 1831760021 w 99"/>
                <a:gd name="T23" fmla="*/ 2057078195 h 129"/>
                <a:gd name="T24" fmla="*/ 1831760021 w 99"/>
                <a:gd name="T25" fmla="*/ 1680785167 h 129"/>
                <a:gd name="T26" fmla="*/ 1850641586 w 99"/>
                <a:gd name="T27" fmla="*/ 752591378 h 129"/>
                <a:gd name="T28" fmla="*/ 1624032390 w 99"/>
                <a:gd name="T29" fmla="*/ 752591378 h 129"/>
                <a:gd name="T30" fmla="*/ 1624032390 w 99"/>
                <a:gd name="T31" fmla="*/ 150519254 h 129"/>
                <a:gd name="T32" fmla="*/ 1114164686 w 99"/>
                <a:gd name="T33" fmla="*/ 150519254 h 129"/>
                <a:gd name="T34" fmla="*/ 1038625391 w 99"/>
                <a:gd name="T35" fmla="*/ 25088215 h 129"/>
                <a:gd name="T36" fmla="*/ 981972005 w 99"/>
                <a:gd name="T37" fmla="*/ 150519254 h 129"/>
                <a:gd name="T38" fmla="*/ 868669580 w 99"/>
                <a:gd name="T39" fmla="*/ 150519254 h 129"/>
                <a:gd name="T40" fmla="*/ 283262649 w 99"/>
                <a:gd name="T41" fmla="*/ 275950302 h 129"/>
                <a:gd name="T42" fmla="*/ 207723353 w 99"/>
                <a:gd name="T43" fmla="*/ 1053624798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129"/>
                <a:gd name="T68" fmla="*/ 99 w 99"/>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129">
                  <a:moveTo>
                    <a:pt x="11" y="42"/>
                  </a:moveTo>
                  <a:cubicBezTo>
                    <a:pt x="11" y="48"/>
                    <a:pt x="11" y="55"/>
                    <a:pt x="10" y="61"/>
                  </a:cubicBezTo>
                  <a:cubicBezTo>
                    <a:pt x="10" y="65"/>
                    <a:pt x="5" y="63"/>
                    <a:pt x="1" y="64"/>
                  </a:cubicBezTo>
                  <a:cubicBezTo>
                    <a:pt x="0" y="86"/>
                    <a:pt x="0" y="86"/>
                    <a:pt x="0" y="86"/>
                  </a:cubicBezTo>
                  <a:cubicBezTo>
                    <a:pt x="22" y="87"/>
                    <a:pt x="22" y="87"/>
                    <a:pt x="22" y="87"/>
                  </a:cubicBezTo>
                  <a:cubicBezTo>
                    <a:pt x="22" y="100"/>
                    <a:pt x="21" y="114"/>
                    <a:pt x="21" y="128"/>
                  </a:cubicBezTo>
                  <a:cubicBezTo>
                    <a:pt x="29" y="127"/>
                    <a:pt x="39" y="128"/>
                    <a:pt x="47" y="128"/>
                  </a:cubicBezTo>
                  <a:cubicBezTo>
                    <a:pt x="59" y="128"/>
                    <a:pt x="71" y="129"/>
                    <a:pt x="83" y="129"/>
                  </a:cubicBezTo>
                  <a:cubicBezTo>
                    <a:pt x="84" y="122"/>
                    <a:pt x="84" y="115"/>
                    <a:pt x="85" y="108"/>
                  </a:cubicBezTo>
                  <a:cubicBezTo>
                    <a:pt x="85" y="106"/>
                    <a:pt x="84" y="104"/>
                    <a:pt x="86" y="104"/>
                  </a:cubicBezTo>
                  <a:cubicBezTo>
                    <a:pt x="88" y="104"/>
                    <a:pt x="96" y="105"/>
                    <a:pt x="97" y="104"/>
                  </a:cubicBezTo>
                  <a:cubicBezTo>
                    <a:pt x="99" y="101"/>
                    <a:pt x="97" y="86"/>
                    <a:pt x="97" y="82"/>
                  </a:cubicBezTo>
                  <a:cubicBezTo>
                    <a:pt x="97" y="77"/>
                    <a:pt x="97" y="71"/>
                    <a:pt x="97" y="67"/>
                  </a:cubicBezTo>
                  <a:cubicBezTo>
                    <a:pt x="98" y="30"/>
                    <a:pt x="98" y="30"/>
                    <a:pt x="98" y="30"/>
                  </a:cubicBezTo>
                  <a:cubicBezTo>
                    <a:pt x="86" y="30"/>
                    <a:pt x="86" y="30"/>
                    <a:pt x="86" y="30"/>
                  </a:cubicBezTo>
                  <a:cubicBezTo>
                    <a:pt x="86" y="6"/>
                    <a:pt x="86" y="6"/>
                    <a:pt x="86" y="6"/>
                  </a:cubicBezTo>
                  <a:cubicBezTo>
                    <a:pt x="77" y="6"/>
                    <a:pt x="68" y="7"/>
                    <a:pt x="59" y="6"/>
                  </a:cubicBezTo>
                  <a:cubicBezTo>
                    <a:pt x="61" y="3"/>
                    <a:pt x="58" y="0"/>
                    <a:pt x="55" y="1"/>
                  </a:cubicBezTo>
                  <a:cubicBezTo>
                    <a:pt x="54" y="2"/>
                    <a:pt x="54" y="6"/>
                    <a:pt x="52" y="6"/>
                  </a:cubicBezTo>
                  <a:cubicBezTo>
                    <a:pt x="50" y="6"/>
                    <a:pt x="48" y="6"/>
                    <a:pt x="46" y="6"/>
                  </a:cubicBezTo>
                  <a:cubicBezTo>
                    <a:pt x="36" y="8"/>
                    <a:pt x="25" y="9"/>
                    <a:pt x="15" y="11"/>
                  </a:cubicBezTo>
                  <a:cubicBezTo>
                    <a:pt x="9" y="11"/>
                    <a:pt x="11" y="37"/>
                    <a:pt x="11" y="42"/>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2" name="Freeform 5532"/>
            <p:cNvSpPr>
              <a:spLocks/>
            </p:cNvSpPr>
            <p:nvPr/>
          </p:nvSpPr>
          <p:spPr bwMode="auto">
            <a:xfrm>
              <a:off x="819150" y="3362325"/>
              <a:ext cx="554038" cy="438150"/>
            </a:xfrm>
            <a:custGeom>
              <a:avLst/>
              <a:gdLst>
                <a:gd name="T0" fmla="*/ 1998301706 w 127"/>
                <a:gd name="T1" fmla="*/ 634083564 h 87"/>
                <a:gd name="T2" fmla="*/ 2017330944 w 127"/>
                <a:gd name="T3" fmla="*/ 76092043 h 87"/>
                <a:gd name="T4" fmla="*/ 57096455 w 127"/>
                <a:gd name="T5" fmla="*/ 0 h 87"/>
                <a:gd name="T6" fmla="*/ 0 w 127"/>
                <a:gd name="T7" fmla="*/ 1572530500 h 87"/>
                <a:gd name="T8" fmla="*/ 57096455 w 127"/>
                <a:gd name="T9" fmla="*/ 1547168171 h 87"/>
                <a:gd name="T10" fmla="*/ 38062855 w 127"/>
                <a:gd name="T11" fmla="*/ 2079797226 h 87"/>
                <a:gd name="T12" fmla="*/ 1998301706 w 127"/>
                <a:gd name="T13" fmla="*/ 2147483647 h 87"/>
                <a:gd name="T14" fmla="*/ 2147483647 w 127"/>
                <a:gd name="T15" fmla="*/ 2147483647 h 87"/>
                <a:gd name="T16" fmla="*/ 2147483647 w 127"/>
                <a:gd name="T17" fmla="*/ 1876888521 h 87"/>
                <a:gd name="T18" fmla="*/ 2147483647 w 127"/>
                <a:gd name="T19" fmla="*/ 1699347182 h 87"/>
                <a:gd name="T20" fmla="*/ 2147483647 w 127"/>
                <a:gd name="T21" fmla="*/ 1699347182 h 87"/>
                <a:gd name="T22" fmla="*/ 2147483647 w 127"/>
                <a:gd name="T23" fmla="*/ 659445893 h 87"/>
                <a:gd name="T24" fmla="*/ 1998301706 w 127"/>
                <a:gd name="T25" fmla="*/ 634083564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87"/>
                <a:gd name="T41" fmla="*/ 127 w 12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87">
                  <a:moveTo>
                    <a:pt x="105" y="25"/>
                  </a:moveTo>
                  <a:cubicBezTo>
                    <a:pt x="106" y="3"/>
                    <a:pt x="106" y="3"/>
                    <a:pt x="106" y="3"/>
                  </a:cubicBezTo>
                  <a:cubicBezTo>
                    <a:pt x="72" y="1"/>
                    <a:pt x="37" y="0"/>
                    <a:pt x="3" y="0"/>
                  </a:cubicBezTo>
                  <a:cubicBezTo>
                    <a:pt x="0" y="62"/>
                    <a:pt x="0" y="62"/>
                    <a:pt x="0" y="62"/>
                  </a:cubicBezTo>
                  <a:cubicBezTo>
                    <a:pt x="3" y="61"/>
                    <a:pt x="3" y="61"/>
                    <a:pt x="3" y="61"/>
                  </a:cubicBezTo>
                  <a:cubicBezTo>
                    <a:pt x="2" y="82"/>
                    <a:pt x="2" y="82"/>
                    <a:pt x="2" y="82"/>
                  </a:cubicBezTo>
                  <a:cubicBezTo>
                    <a:pt x="105" y="86"/>
                    <a:pt x="105" y="86"/>
                    <a:pt x="105" y="86"/>
                  </a:cubicBezTo>
                  <a:cubicBezTo>
                    <a:pt x="107" y="86"/>
                    <a:pt x="113" y="87"/>
                    <a:pt x="115" y="86"/>
                  </a:cubicBezTo>
                  <a:cubicBezTo>
                    <a:pt x="116" y="85"/>
                    <a:pt x="115" y="76"/>
                    <a:pt x="115" y="74"/>
                  </a:cubicBezTo>
                  <a:cubicBezTo>
                    <a:pt x="115" y="73"/>
                    <a:pt x="115" y="67"/>
                    <a:pt x="116" y="67"/>
                  </a:cubicBezTo>
                  <a:cubicBezTo>
                    <a:pt x="119" y="67"/>
                    <a:pt x="123" y="67"/>
                    <a:pt x="126" y="67"/>
                  </a:cubicBezTo>
                  <a:cubicBezTo>
                    <a:pt x="126" y="53"/>
                    <a:pt x="127" y="39"/>
                    <a:pt x="127" y="26"/>
                  </a:cubicBezTo>
                  <a:lnTo>
                    <a:pt x="105" y="25"/>
                  </a:ln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3" name="Freeform 5536"/>
            <p:cNvSpPr>
              <a:spLocks/>
            </p:cNvSpPr>
            <p:nvPr/>
          </p:nvSpPr>
          <p:spPr bwMode="auto">
            <a:xfrm>
              <a:off x="776288" y="3775075"/>
              <a:ext cx="525462" cy="566738"/>
            </a:xfrm>
            <a:custGeom>
              <a:avLst/>
              <a:gdLst>
                <a:gd name="T0" fmla="*/ 169728594 w 121"/>
                <a:gd name="T1" fmla="*/ 930699212 h 113"/>
                <a:gd name="T2" fmla="*/ 150868421 w 121"/>
                <a:gd name="T3" fmla="*/ 1484086433 h 113"/>
                <a:gd name="T4" fmla="*/ 18860181 w 121"/>
                <a:gd name="T5" fmla="*/ 1509243575 h 113"/>
                <a:gd name="T6" fmla="*/ 18860181 w 121"/>
                <a:gd name="T7" fmla="*/ 1735627760 h 113"/>
                <a:gd name="T8" fmla="*/ 301741185 w 121"/>
                <a:gd name="T9" fmla="*/ 1785937029 h 113"/>
                <a:gd name="T10" fmla="*/ 282880944 w 121"/>
                <a:gd name="T11" fmla="*/ 2147483647 h 113"/>
                <a:gd name="T12" fmla="*/ 339457187 w 121"/>
                <a:gd name="T13" fmla="*/ 2147483647 h 113"/>
                <a:gd name="T14" fmla="*/ 565761889 w 121"/>
                <a:gd name="T15" fmla="*/ 2147483647 h 113"/>
                <a:gd name="T16" fmla="*/ 678914375 w 121"/>
                <a:gd name="T17" fmla="*/ 2147483647 h 113"/>
                <a:gd name="T18" fmla="*/ 660054202 w 121"/>
                <a:gd name="T19" fmla="*/ 2147483647 h 113"/>
                <a:gd name="T20" fmla="*/ 2147483647 w 121"/>
                <a:gd name="T21" fmla="*/ 2147483647 h 113"/>
                <a:gd name="T22" fmla="*/ 2147483647 w 121"/>
                <a:gd name="T23" fmla="*/ 2147483647 h 113"/>
                <a:gd name="T24" fmla="*/ 2147483647 w 121"/>
                <a:gd name="T25" fmla="*/ 1635014238 h 113"/>
                <a:gd name="T26" fmla="*/ 2093314686 w 121"/>
                <a:gd name="T27" fmla="*/ 1609857097 h 113"/>
                <a:gd name="T28" fmla="*/ 2147483647 w 121"/>
                <a:gd name="T29" fmla="*/ 100618576 h 113"/>
                <a:gd name="T30" fmla="*/ 226304769 w 121"/>
                <a:gd name="T31" fmla="*/ 0 h 113"/>
                <a:gd name="T32" fmla="*/ 169728594 w 121"/>
                <a:gd name="T33" fmla="*/ 930699212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3"/>
                <a:gd name="T53" fmla="*/ 121 w 121"/>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3">
                  <a:moveTo>
                    <a:pt x="9" y="37"/>
                  </a:moveTo>
                  <a:cubicBezTo>
                    <a:pt x="9" y="44"/>
                    <a:pt x="9" y="52"/>
                    <a:pt x="8" y="59"/>
                  </a:cubicBezTo>
                  <a:cubicBezTo>
                    <a:pt x="8" y="61"/>
                    <a:pt x="3" y="58"/>
                    <a:pt x="1" y="60"/>
                  </a:cubicBezTo>
                  <a:cubicBezTo>
                    <a:pt x="0" y="61"/>
                    <a:pt x="1" y="68"/>
                    <a:pt x="1" y="69"/>
                  </a:cubicBezTo>
                  <a:cubicBezTo>
                    <a:pt x="3" y="69"/>
                    <a:pt x="17" y="70"/>
                    <a:pt x="16" y="71"/>
                  </a:cubicBezTo>
                  <a:cubicBezTo>
                    <a:pt x="16" y="78"/>
                    <a:pt x="15" y="85"/>
                    <a:pt x="15" y="91"/>
                  </a:cubicBezTo>
                  <a:cubicBezTo>
                    <a:pt x="15" y="95"/>
                    <a:pt x="15" y="95"/>
                    <a:pt x="18" y="95"/>
                  </a:cubicBezTo>
                  <a:cubicBezTo>
                    <a:pt x="22" y="95"/>
                    <a:pt x="26" y="96"/>
                    <a:pt x="30" y="96"/>
                  </a:cubicBezTo>
                  <a:cubicBezTo>
                    <a:pt x="30" y="96"/>
                    <a:pt x="36" y="96"/>
                    <a:pt x="36" y="97"/>
                  </a:cubicBezTo>
                  <a:cubicBezTo>
                    <a:pt x="35" y="101"/>
                    <a:pt x="35" y="104"/>
                    <a:pt x="35" y="108"/>
                  </a:cubicBezTo>
                  <a:cubicBezTo>
                    <a:pt x="118" y="113"/>
                    <a:pt x="118" y="113"/>
                    <a:pt x="118" y="113"/>
                  </a:cubicBezTo>
                  <a:cubicBezTo>
                    <a:pt x="118" y="105"/>
                    <a:pt x="119" y="97"/>
                    <a:pt x="119" y="89"/>
                  </a:cubicBezTo>
                  <a:cubicBezTo>
                    <a:pt x="120" y="81"/>
                    <a:pt x="119" y="72"/>
                    <a:pt x="121" y="65"/>
                  </a:cubicBezTo>
                  <a:cubicBezTo>
                    <a:pt x="111" y="64"/>
                    <a:pt x="111" y="64"/>
                    <a:pt x="111" y="64"/>
                  </a:cubicBezTo>
                  <a:cubicBezTo>
                    <a:pt x="112" y="44"/>
                    <a:pt x="113" y="24"/>
                    <a:pt x="115" y="4"/>
                  </a:cubicBezTo>
                  <a:cubicBezTo>
                    <a:pt x="12" y="0"/>
                    <a:pt x="12" y="0"/>
                    <a:pt x="12" y="0"/>
                  </a:cubicBezTo>
                  <a:cubicBezTo>
                    <a:pt x="11" y="12"/>
                    <a:pt x="11" y="25"/>
                    <a:pt x="9" y="37"/>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5" name="Freeform 5546"/>
            <p:cNvSpPr>
              <a:spLocks/>
            </p:cNvSpPr>
            <p:nvPr/>
          </p:nvSpPr>
          <p:spPr bwMode="auto">
            <a:xfrm>
              <a:off x="1878013" y="2408238"/>
              <a:ext cx="530225" cy="330200"/>
            </a:xfrm>
            <a:custGeom>
              <a:avLst/>
              <a:gdLst>
                <a:gd name="T0" fmla="*/ 321107792 w 122"/>
                <a:gd name="T1" fmla="*/ 775939936 h 66"/>
                <a:gd name="T2" fmla="*/ 283331376 w 122"/>
                <a:gd name="T3" fmla="*/ 1026241426 h 66"/>
                <a:gd name="T4" fmla="*/ 0 w 122"/>
                <a:gd name="T5" fmla="*/ 1051271575 h 66"/>
                <a:gd name="T6" fmla="*/ 0 w 122"/>
                <a:gd name="T7" fmla="*/ 1626970319 h 66"/>
                <a:gd name="T8" fmla="*/ 717768282 w 122"/>
                <a:gd name="T9" fmla="*/ 1626970319 h 66"/>
                <a:gd name="T10" fmla="*/ 774432805 w 122"/>
                <a:gd name="T11" fmla="*/ 1426729126 h 66"/>
                <a:gd name="T12" fmla="*/ 1095540462 w 122"/>
                <a:gd name="T13" fmla="*/ 1476789424 h 66"/>
                <a:gd name="T14" fmla="*/ 1189985952 w 122"/>
                <a:gd name="T15" fmla="*/ 1626970319 h 66"/>
                <a:gd name="T16" fmla="*/ 1624422654 w 122"/>
                <a:gd name="T17" fmla="*/ 1652000468 h 66"/>
                <a:gd name="T18" fmla="*/ 2147483647 w 122"/>
                <a:gd name="T19" fmla="*/ 1652000468 h 66"/>
                <a:gd name="T20" fmla="*/ 2147483647 w 122"/>
                <a:gd name="T21" fmla="*/ 25030159 h 66"/>
                <a:gd name="T22" fmla="*/ 321107792 w 122"/>
                <a:gd name="T23" fmla="*/ 0 h 66"/>
                <a:gd name="T24" fmla="*/ 321107792 w 122"/>
                <a:gd name="T25" fmla="*/ 77593993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66"/>
                <a:gd name="T41" fmla="*/ 122 w 122"/>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66">
                  <a:moveTo>
                    <a:pt x="17" y="31"/>
                  </a:moveTo>
                  <a:cubicBezTo>
                    <a:pt x="17" y="34"/>
                    <a:pt x="18" y="41"/>
                    <a:pt x="15" y="41"/>
                  </a:cubicBezTo>
                  <a:cubicBezTo>
                    <a:pt x="10" y="41"/>
                    <a:pt x="5" y="41"/>
                    <a:pt x="0" y="42"/>
                  </a:cubicBezTo>
                  <a:cubicBezTo>
                    <a:pt x="0" y="49"/>
                    <a:pt x="1" y="57"/>
                    <a:pt x="0" y="65"/>
                  </a:cubicBezTo>
                  <a:cubicBezTo>
                    <a:pt x="13" y="65"/>
                    <a:pt x="26" y="65"/>
                    <a:pt x="38" y="65"/>
                  </a:cubicBezTo>
                  <a:cubicBezTo>
                    <a:pt x="43" y="65"/>
                    <a:pt x="38" y="57"/>
                    <a:pt x="41" y="57"/>
                  </a:cubicBezTo>
                  <a:cubicBezTo>
                    <a:pt x="45" y="57"/>
                    <a:pt x="58" y="55"/>
                    <a:pt x="58" y="59"/>
                  </a:cubicBezTo>
                  <a:cubicBezTo>
                    <a:pt x="58" y="65"/>
                    <a:pt x="57" y="65"/>
                    <a:pt x="63" y="65"/>
                  </a:cubicBezTo>
                  <a:cubicBezTo>
                    <a:pt x="71" y="65"/>
                    <a:pt x="78" y="65"/>
                    <a:pt x="86" y="66"/>
                  </a:cubicBezTo>
                  <a:cubicBezTo>
                    <a:pt x="98" y="66"/>
                    <a:pt x="110" y="66"/>
                    <a:pt x="122" y="66"/>
                  </a:cubicBezTo>
                  <a:cubicBezTo>
                    <a:pt x="122" y="1"/>
                    <a:pt x="122" y="1"/>
                    <a:pt x="122" y="1"/>
                  </a:cubicBezTo>
                  <a:cubicBezTo>
                    <a:pt x="17" y="0"/>
                    <a:pt x="17" y="0"/>
                    <a:pt x="17" y="0"/>
                  </a:cubicBezTo>
                  <a:cubicBezTo>
                    <a:pt x="17" y="10"/>
                    <a:pt x="17" y="20"/>
                    <a:pt x="17" y="31"/>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6" name="Freeform 5547"/>
            <p:cNvSpPr>
              <a:spLocks/>
            </p:cNvSpPr>
            <p:nvPr/>
          </p:nvSpPr>
          <p:spPr bwMode="auto">
            <a:xfrm>
              <a:off x="1873250" y="2684463"/>
              <a:ext cx="542925" cy="495300"/>
            </a:xfrm>
            <a:custGeom>
              <a:avLst/>
              <a:gdLst>
                <a:gd name="T0" fmla="*/ 1207369893 w 125"/>
                <a:gd name="T1" fmla="*/ 250301607 h 99"/>
                <a:gd name="T2" fmla="*/ 1113044027 w 125"/>
                <a:gd name="T3" fmla="*/ 100120651 h 99"/>
                <a:gd name="T4" fmla="*/ 792336136 w 125"/>
                <a:gd name="T5" fmla="*/ 50060325 h 99"/>
                <a:gd name="T6" fmla="*/ 735741648 w 125"/>
                <a:gd name="T7" fmla="*/ 250301607 h 99"/>
                <a:gd name="T8" fmla="*/ 18863390 w 125"/>
                <a:gd name="T9" fmla="*/ 250301607 h 99"/>
                <a:gd name="T10" fmla="*/ 0 w 125"/>
                <a:gd name="T11" fmla="*/ 1476789652 h 99"/>
                <a:gd name="T12" fmla="*/ 698010541 w 125"/>
                <a:gd name="T13" fmla="*/ 1476789652 h 99"/>
                <a:gd name="T14" fmla="*/ 698010541 w 125"/>
                <a:gd name="T15" fmla="*/ 1952362557 h 99"/>
                <a:gd name="T16" fmla="*/ 754605030 w 125"/>
                <a:gd name="T17" fmla="*/ 2052488171 h 99"/>
                <a:gd name="T18" fmla="*/ 962119601 w 125"/>
                <a:gd name="T19" fmla="*/ 2077518324 h 99"/>
                <a:gd name="T20" fmla="*/ 943256219 w 125"/>
                <a:gd name="T21" fmla="*/ 2147483647 h 99"/>
                <a:gd name="T22" fmla="*/ 1414884464 w 125"/>
                <a:gd name="T23" fmla="*/ 2147483647 h 99"/>
                <a:gd name="T24" fmla="*/ 1414884464 w 125"/>
                <a:gd name="T25" fmla="*/ 2147483647 h 99"/>
                <a:gd name="T26" fmla="*/ 1716724630 w 125"/>
                <a:gd name="T27" fmla="*/ 2147483647 h 99"/>
                <a:gd name="T28" fmla="*/ 1811050225 w 125"/>
                <a:gd name="T29" fmla="*/ 2147483647 h 99"/>
                <a:gd name="T30" fmla="*/ 1961974652 w 125"/>
                <a:gd name="T31" fmla="*/ 2147483647 h 99"/>
                <a:gd name="T32" fmla="*/ 2131758116 w 125"/>
                <a:gd name="T33" fmla="*/ 2147483647 h 99"/>
                <a:gd name="T34" fmla="*/ 2147483647 w 125"/>
                <a:gd name="T35" fmla="*/ 2077518324 h 99"/>
                <a:gd name="T36" fmla="*/ 2147483647 w 125"/>
                <a:gd name="T37" fmla="*/ 275331760 h 99"/>
                <a:gd name="T38" fmla="*/ 1641266761 w 125"/>
                <a:gd name="T39" fmla="*/ 275331760 h 99"/>
                <a:gd name="T40" fmla="*/ 1207369893 w 125"/>
                <a:gd name="T41" fmla="*/ 250301607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99"/>
                <a:gd name="T65" fmla="*/ 125 w 125"/>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99">
                  <a:moveTo>
                    <a:pt x="64" y="10"/>
                  </a:moveTo>
                  <a:cubicBezTo>
                    <a:pt x="58" y="10"/>
                    <a:pt x="59" y="10"/>
                    <a:pt x="59" y="4"/>
                  </a:cubicBezTo>
                  <a:cubicBezTo>
                    <a:pt x="59" y="0"/>
                    <a:pt x="46" y="2"/>
                    <a:pt x="42" y="2"/>
                  </a:cubicBezTo>
                  <a:cubicBezTo>
                    <a:pt x="39" y="2"/>
                    <a:pt x="44" y="10"/>
                    <a:pt x="39" y="10"/>
                  </a:cubicBezTo>
                  <a:cubicBezTo>
                    <a:pt x="27" y="10"/>
                    <a:pt x="14" y="10"/>
                    <a:pt x="1" y="10"/>
                  </a:cubicBezTo>
                  <a:cubicBezTo>
                    <a:pt x="2" y="26"/>
                    <a:pt x="0" y="43"/>
                    <a:pt x="0" y="59"/>
                  </a:cubicBezTo>
                  <a:cubicBezTo>
                    <a:pt x="13" y="59"/>
                    <a:pt x="25" y="59"/>
                    <a:pt x="37" y="59"/>
                  </a:cubicBezTo>
                  <a:cubicBezTo>
                    <a:pt x="38" y="59"/>
                    <a:pt x="37" y="76"/>
                    <a:pt x="37" y="78"/>
                  </a:cubicBezTo>
                  <a:cubicBezTo>
                    <a:pt x="37" y="81"/>
                    <a:pt x="36" y="82"/>
                    <a:pt x="40" y="82"/>
                  </a:cubicBezTo>
                  <a:cubicBezTo>
                    <a:pt x="43" y="82"/>
                    <a:pt x="47" y="83"/>
                    <a:pt x="51" y="83"/>
                  </a:cubicBezTo>
                  <a:cubicBezTo>
                    <a:pt x="50" y="95"/>
                    <a:pt x="50" y="95"/>
                    <a:pt x="50" y="95"/>
                  </a:cubicBezTo>
                  <a:cubicBezTo>
                    <a:pt x="75" y="95"/>
                    <a:pt x="75" y="95"/>
                    <a:pt x="75" y="95"/>
                  </a:cubicBezTo>
                  <a:cubicBezTo>
                    <a:pt x="75" y="98"/>
                    <a:pt x="75" y="98"/>
                    <a:pt x="75" y="98"/>
                  </a:cubicBezTo>
                  <a:cubicBezTo>
                    <a:pt x="91" y="99"/>
                    <a:pt x="91" y="99"/>
                    <a:pt x="91" y="99"/>
                  </a:cubicBezTo>
                  <a:cubicBezTo>
                    <a:pt x="92" y="96"/>
                    <a:pt x="95" y="93"/>
                    <a:pt x="96" y="92"/>
                  </a:cubicBezTo>
                  <a:cubicBezTo>
                    <a:pt x="98" y="90"/>
                    <a:pt x="100" y="88"/>
                    <a:pt x="104" y="88"/>
                  </a:cubicBezTo>
                  <a:cubicBezTo>
                    <a:pt x="107" y="88"/>
                    <a:pt x="110" y="90"/>
                    <a:pt x="113" y="88"/>
                  </a:cubicBezTo>
                  <a:cubicBezTo>
                    <a:pt x="116" y="86"/>
                    <a:pt x="119" y="84"/>
                    <a:pt x="123" y="83"/>
                  </a:cubicBezTo>
                  <a:cubicBezTo>
                    <a:pt x="125" y="60"/>
                    <a:pt x="123" y="35"/>
                    <a:pt x="123" y="11"/>
                  </a:cubicBezTo>
                  <a:cubicBezTo>
                    <a:pt x="111" y="11"/>
                    <a:pt x="99" y="11"/>
                    <a:pt x="87" y="11"/>
                  </a:cubicBezTo>
                  <a:cubicBezTo>
                    <a:pt x="79" y="10"/>
                    <a:pt x="72" y="10"/>
                    <a:pt x="64" y="1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17" name="Freeform 5548"/>
            <p:cNvSpPr>
              <a:spLocks/>
            </p:cNvSpPr>
            <p:nvPr/>
          </p:nvSpPr>
          <p:spPr bwMode="auto">
            <a:xfrm>
              <a:off x="1946275" y="1900238"/>
              <a:ext cx="469900" cy="512762"/>
            </a:xfrm>
            <a:custGeom>
              <a:avLst/>
              <a:gdLst>
                <a:gd name="T0" fmla="*/ 0 w 108"/>
                <a:gd name="T1" fmla="*/ 0 h 102"/>
                <a:gd name="T2" fmla="*/ 0 w 108"/>
                <a:gd name="T3" fmla="*/ 1061402255 h 102"/>
                <a:gd name="T4" fmla="*/ 18930882 w 108"/>
                <a:gd name="T5" fmla="*/ 2147483647 h 102"/>
                <a:gd name="T6" fmla="*/ 2006638312 w 108"/>
                <a:gd name="T7" fmla="*/ 2147483647 h 102"/>
                <a:gd name="T8" fmla="*/ 2006638312 w 108"/>
                <a:gd name="T9" fmla="*/ 1137220630 h 102"/>
                <a:gd name="T10" fmla="*/ 2006638312 w 108"/>
                <a:gd name="T11" fmla="*/ 555974757 h 102"/>
                <a:gd name="T12" fmla="*/ 1987707439 w 108"/>
                <a:gd name="T13" fmla="*/ 0 h 102"/>
                <a:gd name="T14" fmla="*/ 0 w 108"/>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02"/>
                <a:gd name="T26" fmla="*/ 108 w 108"/>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02">
                  <a:moveTo>
                    <a:pt x="0" y="0"/>
                  </a:moveTo>
                  <a:cubicBezTo>
                    <a:pt x="1" y="14"/>
                    <a:pt x="0" y="28"/>
                    <a:pt x="0" y="42"/>
                  </a:cubicBezTo>
                  <a:cubicBezTo>
                    <a:pt x="0" y="62"/>
                    <a:pt x="1" y="82"/>
                    <a:pt x="1" y="101"/>
                  </a:cubicBezTo>
                  <a:cubicBezTo>
                    <a:pt x="106" y="102"/>
                    <a:pt x="106" y="102"/>
                    <a:pt x="106" y="102"/>
                  </a:cubicBezTo>
                  <a:cubicBezTo>
                    <a:pt x="106" y="83"/>
                    <a:pt x="106" y="64"/>
                    <a:pt x="106" y="45"/>
                  </a:cubicBezTo>
                  <a:cubicBezTo>
                    <a:pt x="106" y="38"/>
                    <a:pt x="106" y="30"/>
                    <a:pt x="106" y="22"/>
                  </a:cubicBezTo>
                  <a:cubicBezTo>
                    <a:pt x="106" y="16"/>
                    <a:pt x="108" y="5"/>
                    <a:pt x="105" y="0"/>
                  </a:cubicBezTo>
                  <a:cubicBezTo>
                    <a:pt x="70" y="1"/>
                    <a:pt x="35" y="0"/>
                    <a:pt x="0" y="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24" name="Freeform 5555"/>
            <p:cNvSpPr>
              <a:spLocks/>
            </p:cNvSpPr>
            <p:nvPr/>
          </p:nvSpPr>
          <p:spPr bwMode="auto">
            <a:xfrm>
              <a:off x="1138238" y="4505325"/>
              <a:ext cx="782637" cy="585788"/>
            </a:xfrm>
            <a:custGeom>
              <a:avLst/>
              <a:gdLst>
                <a:gd name="T0" fmla="*/ 2147483647 w 180"/>
                <a:gd name="T1" fmla="*/ 451212008 h 117"/>
                <a:gd name="T2" fmla="*/ 2147483647 w 180"/>
                <a:gd name="T3" fmla="*/ 426148298 h 117"/>
                <a:gd name="T4" fmla="*/ 2147483647 w 180"/>
                <a:gd name="T5" fmla="*/ 476280723 h 117"/>
                <a:gd name="T6" fmla="*/ 2147483647 w 180"/>
                <a:gd name="T7" fmla="*/ 275740932 h 117"/>
                <a:gd name="T8" fmla="*/ 2147483647 w 180"/>
                <a:gd name="T9" fmla="*/ 275740932 h 117"/>
                <a:gd name="T10" fmla="*/ 2147483647 w 180"/>
                <a:gd name="T11" fmla="*/ 350942151 h 117"/>
                <a:gd name="T12" fmla="*/ 2098449636 w 180"/>
                <a:gd name="T13" fmla="*/ 376010867 h 117"/>
                <a:gd name="T14" fmla="*/ 2060639586 w 180"/>
                <a:gd name="T15" fmla="*/ 300809648 h 117"/>
                <a:gd name="T16" fmla="*/ 1909399385 w 180"/>
                <a:gd name="T17" fmla="*/ 300809648 h 117"/>
                <a:gd name="T18" fmla="*/ 1909399385 w 180"/>
                <a:gd name="T19" fmla="*/ 200539791 h 117"/>
                <a:gd name="T20" fmla="*/ 1833779284 w 180"/>
                <a:gd name="T21" fmla="*/ 200539791 h 117"/>
                <a:gd name="T22" fmla="*/ 1833779284 w 180"/>
                <a:gd name="T23" fmla="*/ 100269896 h 117"/>
                <a:gd name="T24" fmla="*/ 1682543431 w 180"/>
                <a:gd name="T25" fmla="*/ 100269896 h 117"/>
                <a:gd name="T26" fmla="*/ 1701448457 w 180"/>
                <a:gd name="T27" fmla="*/ 0 h 117"/>
                <a:gd name="T28" fmla="*/ 1588018306 w 180"/>
                <a:gd name="T29" fmla="*/ 0 h 117"/>
                <a:gd name="T30" fmla="*/ 1569113281 w 180"/>
                <a:gd name="T31" fmla="*/ 426148298 h 117"/>
                <a:gd name="T32" fmla="*/ 1115392406 w 180"/>
                <a:gd name="T33" fmla="*/ 376010867 h 117"/>
                <a:gd name="T34" fmla="*/ 718386878 w 180"/>
                <a:gd name="T35" fmla="*/ 325878364 h 117"/>
                <a:gd name="T36" fmla="*/ 510435814 w 180"/>
                <a:gd name="T37" fmla="*/ 626683005 h 117"/>
                <a:gd name="T38" fmla="*/ 567146542 w 180"/>
                <a:gd name="T39" fmla="*/ 752021734 h 117"/>
                <a:gd name="T40" fmla="*/ 623861753 w 180"/>
                <a:gd name="T41" fmla="*/ 827222874 h 117"/>
                <a:gd name="T42" fmla="*/ 567146542 w 180"/>
                <a:gd name="T43" fmla="*/ 1102963728 h 117"/>
                <a:gd name="T44" fmla="*/ 132335210 w 180"/>
                <a:gd name="T45" fmla="*/ 1002693872 h 117"/>
                <a:gd name="T46" fmla="*/ 37810067 w 180"/>
                <a:gd name="T47" fmla="*/ 1303503441 h 117"/>
                <a:gd name="T48" fmla="*/ 18905034 w 180"/>
                <a:gd name="T49" fmla="*/ 1829921753 h 117"/>
                <a:gd name="T50" fmla="*/ 18905034 w 180"/>
                <a:gd name="T51" fmla="*/ 2147483647 h 117"/>
                <a:gd name="T52" fmla="*/ 94525160 w 180"/>
                <a:gd name="T53" fmla="*/ 2147483647 h 117"/>
                <a:gd name="T54" fmla="*/ 94525160 w 180"/>
                <a:gd name="T55" fmla="*/ 2147483647 h 117"/>
                <a:gd name="T56" fmla="*/ 189050319 w 180"/>
                <a:gd name="T57" fmla="*/ 2147483647 h 117"/>
                <a:gd name="T58" fmla="*/ 170145294 w 180"/>
                <a:gd name="T59" fmla="*/ 2147483647 h 117"/>
                <a:gd name="T60" fmla="*/ 529340839 w 180"/>
                <a:gd name="T61" fmla="*/ 2147483647 h 117"/>
                <a:gd name="T62" fmla="*/ 548245864 w 180"/>
                <a:gd name="T63" fmla="*/ 2147483647 h 117"/>
                <a:gd name="T64" fmla="*/ 567146542 w 180"/>
                <a:gd name="T65" fmla="*/ 2147483647 h 117"/>
                <a:gd name="T66" fmla="*/ 680576828 w 180"/>
                <a:gd name="T67" fmla="*/ 2147483647 h 117"/>
                <a:gd name="T68" fmla="*/ 699481853 w 180"/>
                <a:gd name="T69" fmla="*/ 2147483647 h 117"/>
                <a:gd name="T70" fmla="*/ 964152205 w 180"/>
                <a:gd name="T71" fmla="*/ 2147483647 h 117"/>
                <a:gd name="T72" fmla="*/ 1191012778 w 180"/>
                <a:gd name="T73" fmla="*/ 2147483647 h 117"/>
                <a:gd name="T74" fmla="*/ 1209917803 w 180"/>
                <a:gd name="T75" fmla="*/ 2147483647 h 117"/>
                <a:gd name="T76" fmla="*/ 1304442929 w 180"/>
                <a:gd name="T77" fmla="*/ 1955255318 h 117"/>
                <a:gd name="T78" fmla="*/ 1436778105 w 180"/>
                <a:gd name="T79" fmla="*/ 1880054178 h 117"/>
                <a:gd name="T80" fmla="*/ 1512398205 w 180"/>
                <a:gd name="T81" fmla="*/ 1754720612 h 117"/>
                <a:gd name="T82" fmla="*/ 1644733381 w 180"/>
                <a:gd name="T83" fmla="*/ 1579244608 h 117"/>
                <a:gd name="T84" fmla="*/ 1928304410 w 180"/>
                <a:gd name="T85" fmla="*/ 1980324034 h 117"/>
                <a:gd name="T86" fmla="*/ 2147483647 w 180"/>
                <a:gd name="T87" fmla="*/ 1804853037 h 117"/>
                <a:gd name="T88" fmla="*/ 2147483647 w 180"/>
                <a:gd name="T89" fmla="*/ 1729651896 h 117"/>
                <a:gd name="T90" fmla="*/ 2147483647 w 180"/>
                <a:gd name="T91" fmla="*/ 1529112183 h 117"/>
                <a:gd name="T92" fmla="*/ 2147483647 w 180"/>
                <a:gd name="T93" fmla="*/ 1353641186 h 117"/>
                <a:gd name="T94" fmla="*/ 2147483647 w 180"/>
                <a:gd name="T95" fmla="*/ 1253371016 h 117"/>
                <a:gd name="T96" fmla="*/ 2147483647 w 180"/>
                <a:gd name="T97" fmla="*/ 927492731 h 117"/>
                <a:gd name="T98" fmla="*/ 2147483647 w 180"/>
                <a:gd name="T99" fmla="*/ 726953018 h 117"/>
                <a:gd name="T100" fmla="*/ 2147483647 w 180"/>
                <a:gd name="T101" fmla="*/ 476280723 h 117"/>
                <a:gd name="T102" fmla="*/ 2147483647 w 180"/>
                <a:gd name="T103" fmla="*/ 451212008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0"/>
                <a:gd name="T157" fmla="*/ 0 h 117"/>
                <a:gd name="T158" fmla="*/ 180 w 180"/>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0" h="117">
                  <a:moveTo>
                    <a:pt x="151" y="18"/>
                  </a:moveTo>
                  <a:cubicBezTo>
                    <a:pt x="146" y="17"/>
                    <a:pt x="141" y="17"/>
                    <a:pt x="136" y="17"/>
                  </a:cubicBezTo>
                  <a:cubicBezTo>
                    <a:pt x="134" y="17"/>
                    <a:pt x="134" y="20"/>
                    <a:pt x="130" y="19"/>
                  </a:cubicBezTo>
                  <a:cubicBezTo>
                    <a:pt x="131" y="11"/>
                    <a:pt x="131" y="11"/>
                    <a:pt x="131" y="11"/>
                  </a:cubicBezTo>
                  <a:cubicBezTo>
                    <a:pt x="127" y="11"/>
                    <a:pt x="127" y="11"/>
                    <a:pt x="127" y="11"/>
                  </a:cubicBezTo>
                  <a:cubicBezTo>
                    <a:pt x="127" y="14"/>
                    <a:pt x="127" y="14"/>
                    <a:pt x="127" y="14"/>
                  </a:cubicBezTo>
                  <a:cubicBezTo>
                    <a:pt x="121" y="14"/>
                    <a:pt x="116" y="14"/>
                    <a:pt x="111" y="15"/>
                  </a:cubicBezTo>
                  <a:cubicBezTo>
                    <a:pt x="109" y="15"/>
                    <a:pt x="111" y="12"/>
                    <a:pt x="109" y="12"/>
                  </a:cubicBezTo>
                  <a:cubicBezTo>
                    <a:pt x="107" y="12"/>
                    <a:pt x="104" y="12"/>
                    <a:pt x="101" y="12"/>
                  </a:cubicBezTo>
                  <a:cubicBezTo>
                    <a:pt x="101" y="8"/>
                    <a:pt x="101" y="8"/>
                    <a:pt x="101" y="8"/>
                  </a:cubicBezTo>
                  <a:cubicBezTo>
                    <a:pt x="97" y="8"/>
                    <a:pt x="97" y="8"/>
                    <a:pt x="97" y="8"/>
                  </a:cubicBezTo>
                  <a:cubicBezTo>
                    <a:pt x="97" y="4"/>
                    <a:pt x="97" y="4"/>
                    <a:pt x="97" y="4"/>
                  </a:cubicBezTo>
                  <a:cubicBezTo>
                    <a:pt x="89" y="4"/>
                    <a:pt x="89" y="4"/>
                    <a:pt x="89" y="4"/>
                  </a:cubicBezTo>
                  <a:cubicBezTo>
                    <a:pt x="90" y="0"/>
                    <a:pt x="90" y="0"/>
                    <a:pt x="90" y="0"/>
                  </a:cubicBezTo>
                  <a:cubicBezTo>
                    <a:pt x="84" y="0"/>
                    <a:pt x="84" y="0"/>
                    <a:pt x="84" y="0"/>
                  </a:cubicBezTo>
                  <a:cubicBezTo>
                    <a:pt x="84" y="5"/>
                    <a:pt x="83" y="11"/>
                    <a:pt x="83" y="17"/>
                  </a:cubicBezTo>
                  <a:cubicBezTo>
                    <a:pt x="59" y="15"/>
                    <a:pt x="59" y="15"/>
                    <a:pt x="59" y="15"/>
                  </a:cubicBezTo>
                  <a:cubicBezTo>
                    <a:pt x="52" y="15"/>
                    <a:pt x="44" y="14"/>
                    <a:pt x="38" y="13"/>
                  </a:cubicBezTo>
                  <a:cubicBezTo>
                    <a:pt x="30" y="13"/>
                    <a:pt x="26" y="17"/>
                    <a:pt x="27" y="25"/>
                  </a:cubicBezTo>
                  <a:cubicBezTo>
                    <a:pt x="27" y="27"/>
                    <a:pt x="27" y="29"/>
                    <a:pt x="30" y="30"/>
                  </a:cubicBezTo>
                  <a:cubicBezTo>
                    <a:pt x="32" y="31"/>
                    <a:pt x="33" y="30"/>
                    <a:pt x="33" y="33"/>
                  </a:cubicBezTo>
                  <a:cubicBezTo>
                    <a:pt x="33" y="38"/>
                    <a:pt x="35" y="44"/>
                    <a:pt x="30" y="44"/>
                  </a:cubicBezTo>
                  <a:cubicBezTo>
                    <a:pt x="21" y="44"/>
                    <a:pt x="16" y="40"/>
                    <a:pt x="7" y="40"/>
                  </a:cubicBezTo>
                  <a:cubicBezTo>
                    <a:pt x="7" y="44"/>
                    <a:pt x="9" y="54"/>
                    <a:pt x="2" y="52"/>
                  </a:cubicBezTo>
                  <a:cubicBezTo>
                    <a:pt x="2" y="59"/>
                    <a:pt x="1" y="66"/>
                    <a:pt x="1" y="73"/>
                  </a:cubicBezTo>
                  <a:cubicBezTo>
                    <a:pt x="1" y="77"/>
                    <a:pt x="1" y="82"/>
                    <a:pt x="1" y="86"/>
                  </a:cubicBezTo>
                  <a:cubicBezTo>
                    <a:pt x="0" y="89"/>
                    <a:pt x="2" y="88"/>
                    <a:pt x="5" y="89"/>
                  </a:cubicBezTo>
                  <a:cubicBezTo>
                    <a:pt x="5" y="94"/>
                    <a:pt x="5" y="94"/>
                    <a:pt x="5" y="94"/>
                  </a:cubicBezTo>
                  <a:cubicBezTo>
                    <a:pt x="10" y="94"/>
                    <a:pt x="10" y="94"/>
                    <a:pt x="10" y="94"/>
                  </a:cubicBezTo>
                  <a:cubicBezTo>
                    <a:pt x="9" y="96"/>
                    <a:pt x="9" y="99"/>
                    <a:pt x="9" y="102"/>
                  </a:cubicBezTo>
                  <a:cubicBezTo>
                    <a:pt x="15" y="102"/>
                    <a:pt x="22" y="102"/>
                    <a:pt x="28" y="102"/>
                  </a:cubicBezTo>
                  <a:cubicBezTo>
                    <a:pt x="31" y="103"/>
                    <a:pt x="29" y="114"/>
                    <a:pt x="29" y="117"/>
                  </a:cubicBezTo>
                  <a:cubicBezTo>
                    <a:pt x="30" y="117"/>
                    <a:pt x="30" y="117"/>
                    <a:pt x="30" y="117"/>
                  </a:cubicBezTo>
                  <a:cubicBezTo>
                    <a:pt x="34" y="115"/>
                    <a:pt x="35" y="116"/>
                    <a:pt x="36" y="111"/>
                  </a:cubicBezTo>
                  <a:cubicBezTo>
                    <a:pt x="36" y="108"/>
                    <a:pt x="35" y="105"/>
                    <a:pt x="37" y="103"/>
                  </a:cubicBezTo>
                  <a:cubicBezTo>
                    <a:pt x="41" y="100"/>
                    <a:pt x="46" y="101"/>
                    <a:pt x="51" y="102"/>
                  </a:cubicBezTo>
                  <a:cubicBezTo>
                    <a:pt x="54" y="102"/>
                    <a:pt x="61" y="104"/>
                    <a:pt x="63" y="102"/>
                  </a:cubicBezTo>
                  <a:cubicBezTo>
                    <a:pt x="65" y="101"/>
                    <a:pt x="64" y="91"/>
                    <a:pt x="64" y="88"/>
                  </a:cubicBezTo>
                  <a:cubicBezTo>
                    <a:pt x="64" y="84"/>
                    <a:pt x="66" y="81"/>
                    <a:pt x="69" y="78"/>
                  </a:cubicBezTo>
                  <a:cubicBezTo>
                    <a:pt x="71" y="76"/>
                    <a:pt x="74" y="76"/>
                    <a:pt x="76" y="75"/>
                  </a:cubicBezTo>
                  <a:cubicBezTo>
                    <a:pt x="77" y="74"/>
                    <a:pt x="79" y="72"/>
                    <a:pt x="80" y="70"/>
                  </a:cubicBezTo>
                  <a:cubicBezTo>
                    <a:pt x="82" y="68"/>
                    <a:pt x="84" y="63"/>
                    <a:pt x="87" y="63"/>
                  </a:cubicBezTo>
                  <a:cubicBezTo>
                    <a:pt x="98" y="64"/>
                    <a:pt x="96" y="73"/>
                    <a:pt x="102" y="79"/>
                  </a:cubicBezTo>
                  <a:cubicBezTo>
                    <a:pt x="109" y="86"/>
                    <a:pt x="118" y="75"/>
                    <a:pt x="124" y="72"/>
                  </a:cubicBezTo>
                  <a:cubicBezTo>
                    <a:pt x="129" y="70"/>
                    <a:pt x="132" y="70"/>
                    <a:pt x="137" y="69"/>
                  </a:cubicBezTo>
                  <a:cubicBezTo>
                    <a:pt x="140" y="69"/>
                    <a:pt x="142" y="64"/>
                    <a:pt x="143" y="61"/>
                  </a:cubicBezTo>
                  <a:cubicBezTo>
                    <a:pt x="146" y="57"/>
                    <a:pt x="147" y="55"/>
                    <a:pt x="152" y="54"/>
                  </a:cubicBezTo>
                  <a:cubicBezTo>
                    <a:pt x="156" y="54"/>
                    <a:pt x="159" y="53"/>
                    <a:pt x="161" y="50"/>
                  </a:cubicBezTo>
                  <a:cubicBezTo>
                    <a:pt x="163" y="45"/>
                    <a:pt x="165" y="40"/>
                    <a:pt x="170" y="37"/>
                  </a:cubicBezTo>
                  <a:cubicBezTo>
                    <a:pt x="173" y="35"/>
                    <a:pt x="177" y="32"/>
                    <a:pt x="179" y="29"/>
                  </a:cubicBezTo>
                  <a:cubicBezTo>
                    <a:pt x="179" y="25"/>
                    <a:pt x="179" y="22"/>
                    <a:pt x="180" y="19"/>
                  </a:cubicBezTo>
                  <a:cubicBezTo>
                    <a:pt x="170" y="19"/>
                    <a:pt x="161" y="18"/>
                    <a:pt x="151" y="18"/>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25" name="Freeform 5556"/>
            <p:cNvSpPr>
              <a:spLocks/>
            </p:cNvSpPr>
            <p:nvPr/>
          </p:nvSpPr>
          <p:spPr bwMode="auto">
            <a:xfrm>
              <a:off x="1649413" y="4181475"/>
              <a:ext cx="481012" cy="468313"/>
            </a:xfrm>
            <a:custGeom>
              <a:avLst/>
              <a:gdLst>
                <a:gd name="T0" fmla="*/ 19122417 w 110"/>
                <a:gd name="T1" fmla="*/ 0 h 93"/>
                <a:gd name="T2" fmla="*/ 0 w 110"/>
                <a:gd name="T3" fmla="*/ 1039659869 h 93"/>
                <a:gd name="T4" fmla="*/ 114730110 w 110"/>
                <a:gd name="T5" fmla="*/ 1166446760 h 93"/>
                <a:gd name="T6" fmla="*/ 172097369 w 110"/>
                <a:gd name="T7" fmla="*/ 1318588008 h 93"/>
                <a:gd name="T8" fmla="*/ 172097369 w 110"/>
                <a:gd name="T9" fmla="*/ 1901814063 h 93"/>
                <a:gd name="T10" fmla="*/ 248582628 w 110"/>
                <a:gd name="T11" fmla="*/ 1901814063 h 93"/>
                <a:gd name="T12" fmla="*/ 229460220 w 110"/>
                <a:gd name="T13" fmla="*/ 2104674095 h 93"/>
                <a:gd name="T14" fmla="*/ 344190364 w 110"/>
                <a:gd name="T15" fmla="*/ 2053960346 h 93"/>
                <a:gd name="T16" fmla="*/ 631017877 w 110"/>
                <a:gd name="T17" fmla="*/ 2079314703 h 93"/>
                <a:gd name="T18" fmla="*/ 1185546121 w 110"/>
                <a:gd name="T19" fmla="*/ 2104674095 h 93"/>
                <a:gd name="T20" fmla="*/ 1166423713 w 110"/>
                <a:gd name="T21" fmla="*/ 2147483647 h 93"/>
                <a:gd name="T22" fmla="*/ 1606221608 w 110"/>
                <a:gd name="T23" fmla="*/ 1800381529 h 93"/>
                <a:gd name="T24" fmla="*/ 1835681760 w 110"/>
                <a:gd name="T25" fmla="*/ 1648240281 h 93"/>
                <a:gd name="T26" fmla="*/ 1893048984 w 110"/>
                <a:gd name="T27" fmla="*/ 1293233651 h 93"/>
                <a:gd name="T28" fmla="*/ 2007779060 w 110"/>
                <a:gd name="T29" fmla="*/ 1039659869 h 93"/>
                <a:gd name="T30" fmla="*/ 1873926576 w 110"/>
                <a:gd name="T31" fmla="*/ 735367303 h 93"/>
                <a:gd name="T32" fmla="*/ 2026901468 w 110"/>
                <a:gd name="T33" fmla="*/ 507147721 h 93"/>
                <a:gd name="T34" fmla="*/ 2046019504 w 110"/>
                <a:gd name="T35" fmla="*/ 202860111 h 93"/>
                <a:gd name="T36" fmla="*/ 344190364 w 110"/>
                <a:gd name="T37" fmla="*/ 25359402 h 93"/>
                <a:gd name="T38" fmla="*/ 19122417 w 110"/>
                <a:gd name="T39" fmla="*/ 0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93"/>
                <a:gd name="T62" fmla="*/ 110 w 110"/>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93">
                  <a:moveTo>
                    <a:pt x="1" y="0"/>
                  </a:moveTo>
                  <a:cubicBezTo>
                    <a:pt x="2" y="13"/>
                    <a:pt x="1" y="28"/>
                    <a:pt x="0" y="41"/>
                  </a:cubicBezTo>
                  <a:cubicBezTo>
                    <a:pt x="0" y="47"/>
                    <a:pt x="0" y="46"/>
                    <a:pt x="6" y="46"/>
                  </a:cubicBezTo>
                  <a:cubicBezTo>
                    <a:pt x="10" y="46"/>
                    <a:pt x="9" y="48"/>
                    <a:pt x="9" y="52"/>
                  </a:cubicBezTo>
                  <a:cubicBezTo>
                    <a:pt x="9" y="60"/>
                    <a:pt x="9" y="67"/>
                    <a:pt x="9" y="75"/>
                  </a:cubicBezTo>
                  <a:cubicBezTo>
                    <a:pt x="13" y="75"/>
                    <a:pt x="13" y="75"/>
                    <a:pt x="13" y="75"/>
                  </a:cubicBezTo>
                  <a:cubicBezTo>
                    <a:pt x="12" y="83"/>
                    <a:pt x="12" y="83"/>
                    <a:pt x="12" y="83"/>
                  </a:cubicBezTo>
                  <a:cubicBezTo>
                    <a:pt x="16" y="84"/>
                    <a:pt x="16" y="81"/>
                    <a:pt x="18" y="81"/>
                  </a:cubicBezTo>
                  <a:cubicBezTo>
                    <a:pt x="23" y="81"/>
                    <a:pt x="28" y="81"/>
                    <a:pt x="33" y="82"/>
                  </a:cubicBezTo>
                  <a:cubicBezTo>
                    <a:pt x="43" y="82"/>
                    <a:pt x="52" y="83"/>
                    <a:pt x="62" y="83"/>
                  </a:cubicBezTo>
                  <a:cubicBezTo>
                    <a:pt x="61" y="86"/>
                    <a:pt x="61" y="89"/>
                    <a:pt x="61" y="93"/>
                  </a:cubicBezTo>
                  <a:cubicBezTo>
                    <a:pt x="67" y="86"/>
                    <a:pt x="75" y="74"/>
                    <a:pt x="84" y="71"/>
                  </a:cubicBezTo>
                  <a:cubicBezTo>
                    <a:pt x="89" y="70"/>
                    <a:pt x="94" y="70"/>
                    <a:pt x="96" y="65"/>
                  </a:cubicBezTo>
                  <a:cubicBezTo>
                    <a:pt x="98" y="61"/>
                    <a:pt x="99" y="55"/>
                    <a:pt x="99" y="51"/>
                  </a:cubicBezTo>
                  <a:cubicBezTo>
                    <a:pt x="98" y="46"/>
                    <a:pt x="106" y="47"/>
                    <a:pt x="105" y="41"/>
                  </a:cubicBezTo>
                  <a:cubicBezTo>
                    <a:pt x="105" y="37"/>
                    <a:pt x="97" y="34"/>
                    <a:pt x="98" y="29"/>
                  </a:cubicBezTo>
                  <a:cubicBezTo>
                    <a:pt x="98" y="27"/>
                    <a:pt x="104" y="21"/>
                    <a:pt x="106" y="20"/>
                  </a:cubicBezTo>
                  <a:cubicBezTo>
                    <a:pt x="110" y="18"/>
                    <a:pt x="108" y="12"/>
                    <a:pt x="107" y="8"/>
                  </a:cubicBezTo>
                  <a:cubicBezTo>
                    <a:pt x="77" y="6"/>
                    <a:pt x="48" y="2"/>
                    <a:pt x="18" y="1"/>
                  </a:cubicBezTo>
                  <a:lnTo>
                    <a:pt x="1" y="0"/>
                  </a:lnTo>
                  <a:close/>
                </a:path>
              </a:pathLst>
            </a:custGeom>
            <a:solidFill>
              <a:schemeClr val="accent3">
                <a:lumMod val="40000"/>
                <a:lumOff val="60000"/>
              </a:schemeClr>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26" name="Freeform 5557"/>
            <p:cNvSpPr>
              <a:spLocks/>
            </p:cNvSpPr>
            <p:nvPr/>
          </p:nvSpPr>
          <p:spPr bwMode="auto">
            <a:xfrm>
              <a:off x="1730375" y="3763963"/>
              <a:ext cx="504825" cy="457200"/>
            </a:xfrm>
            <a:custGeom>
              <a:avLst/>
              <a:gdLst>
                <a:gd name="T0" fmla="*/ 1893938072 w 116"/>
                <a:gd name="T1" fmla="*/ 100970867 h 91"/>
                <a:gd name="T2" fmla="*/ 1477270423 w 116"/>
                <a:gd name="T3" fmla="*/ 75729396 h 91"/>
                <a:gd name="T4" fmla="*/ 56818926 w 116"/>
                <a:gd name="T5" fmla="*/ 25241461 h 91"/>
                <a:gd name="T6" fmla="*/ 37879290 w 116"/>
                <a:gd name="T7" fmla="*/ 757268961 h 91"/>
                <a:gd name="T8" fmla="*/ 18939645 w 116"/>
                <a:gd name="T9" fmla="*/ 1565025848 h 91"/>
                <a:gd name="T10" fmla="*/ 0 w 116"/>
                <a:gd name="T11" fmla="*/ 2120357864 h 91"/>
                <a:gd name="T12" fmla="*/ 1685606424 w 116"/>
                <a:gd name="T13" fmla="*/ 2147483647 h 91"/>
                <a:gd name="T14" fmla="*/ 1837119163 w 116"/>
                <a:gd name="T15" fmla="*/ 2095116413 h 91"/>
                <a:gd name="T16" fmla="*/ 1761360617 w 116"/>
                <a:gd name="T17" fmla="*/ 1792208954 h 91"/>
                <a:gd name="T18" fmla="*/ 1931817345 w 116"/>
                <a:gd name="T19" fmla="*/ 1766962479 h 91"/>
                <a:gd name="T20" fmla="*/ 1969696618 w 116"/>
                <a:gd name="T21" fmla="*/ 1438813570 h 91"/>
                <a:gd name="T22" fmla="*/ 2045450811 w 116"/>
                <a:gd name="T23" fmla="*/ 1312600977 h 91"/>
                <a:gd name="T24" fmla="*/ 2064390448 w 116"/>
                <a:gd name="T25" fmla="*/ 1161147248 h 91"/>
                <a:gd name="T26" fmla="*/ 2064390448 w 116"/>
                <a:gd name="T27" fmla="*/ 858239789 h 91"/>
                <a:gd name="T28" fmla="*/ 2140148993 w 116"/>
                <a:gd name="T29" fmla="*/ 504849271 h 91"/>
                <a:gd name="T30" fmla="*/ 2147483647 w 116"/>
                <a:gd name="T31" fmla="*/ 75729396 h 91"/>
                <a:gd name="T32" fmla="*/ 2007575890 w 116"/>
                <a:gd name="T33" fmla="*/ 75729396 h 91"/>
                <a:gd name="T34" fmla="*/ 1893938072 w 116"/>
                <a:gd name="T35" fmla="*/ 100970867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91"/>
                <a:gd name="T56" fmla="*/ 116 w 116"/>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91">
                  <a:moveTo>
                    <a:pt x="100" y="4"/>
                  </a:moveTo>
                  <a:cubicBezTo>
                    <a:pt x="93" y="4"/>
                    <a:pt x="85" y="4"/>
                    <a:pt x="78" y="3"/>
                  </a:cubicBezTo>
                  <a:cubicBezTo>
                    <a:pt x="53" y="2"/>
                    <a:pt x="28" y="0"/>
                    <a:pt x="3" y="1"/>
                  </a:cubicBezTo>
                  <a:cubicBezTo>
                    <a:pt x="1" y="10"/>
                    <a:pt x="2" y="21"/>
                    <a:pt x="2" y="30"/>
                  </a:cubicBezTo>
                  <a:cubicBezTo>
                    <a:pt x="2" y="41"/>
                    <a:pt x="1" y="51"/>
                    <a:pt x="1" y="62"/>
                  </a:cubicBezTo>
                  <a:cubicBezTo>
                    <a:pt x="0" y="84"/>
                    <a:pt x="0" y="84"/>
                    <a:pt x="0" y="84"/>
                  </a:cubicBezTo>
                  <a:cubicBezTo>
                    <a:pt x="30" y="85"/>
                    <a:pt x="59" y="89"/>
                    <a:pt x="89" y="91"/>
                  </a:cubicBezTo>
                  <a:cubicBezTo>
                    <a:pt x="91" y="88"/>
                    <a:pt x="97" y="86"/>
                    <a:pt x="97" y="83"/>
                  </a:cubicBezTo>
                  <a:cubicBezTo>
                    <a:pt x="98" y="78"/>
                    <a:pt x="93" y="75"/>
                    <a:pt x="93" y="71"/>
                  </a:cubicBezTo>
                  <a:cubicBezTo>
                    <a:pt x="94" y="65"/>
                    <a:pt x="99" y="70"/>
                    <a:pt x="102" y="70"/>
                  </a:cubicBezTo>
                  <a:cubicBezTo>
                    <a:pt x="108" y="68"/>
                    <a:pt x="103" y="61"/>
                    <a:pt x="104" y="57"/>
                  </a:cubicBezTo>
                  <a:cubicBezTo>
                    <a:pt x="104" y="55"/>
                    <a:pt x="107" y="54"/>
                    <a:pt x="108" y="52"/>
                  </a:cubicBezTo>
                  <a:cubicBezTo>
                    <a:pt x="109" y="50"/>
                    <a:pt x="109" y="48"/>
                    <a:pt x="109" y="46"/>
                  </a:cubicBezTo>
                  <a:cubicBezTo>
                    <a:pt x="109" y="42"/>
                    <a:pt x="108" y="38"/>
                    <a:pt x="109" y="34"/>
                  </a:cubicBezTo>
                  <a:cubicBezTo>
                    <a:pt x="110" y="29"/>
                    <a:pt x="110" y="23"/>
                    <a:pt x="113" y="20"/>
                  </a:cubicBezTo>
                  <a:cubicBezTo>
                    <a:pt x="116" y="15"/>
                    <a:pt x="116" y="9"/>
                    <a:pt x="116" y="3"/>
                  </a:cubicBezTo>
                  <a:cubicBezTo>
                    <a:pt x="113" y="3"/>
                    <a:pt x="109" y="3"/>
                    <a:pt x="106" y="3"/>
                  </a:cubicBezTo>
                  <a:cubicBezTo>
                    <a:pt x="104" y="3"/>
                    <a:pt x="102" y="4"/>
                    <a:pt x="100" y="4"/>
                  </a:cubicBezTo>
                  <a:close/>
                </a:path>
              </a:pathLst>
            </a:custGeom>
            <a:solidFill>
              <a:schemeClr val="accent3">
                <a:lumMod val="40000"/>
                <a:lumOff val="60000"/>
              </a:schemeClr>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27" name="Freeform 5558"/>
            <p:cNvSpPr>
              <a:spLocks/>
            </p:cNvSpPr>
            <p:nvPr/>
          </p:nvSpPr>
          <p:spPr bwMode="auto">
            <a:xfrm>
              <a:off x="2006600" y="3162300"/>
              <a:ext cx="333375" cy="622300"/>
            </a:xfrm>
            <a:custGeom>
              <a:avLst/>
              <a:gdLst>
                <a:gd name="T0" fmla="*/ 846627679 w 76"/>
                <a:gd name="T1" fmla="*/ 0 h 124"/>
                <a:gd name="T2" fmla="*/ 365589543 w 76"/>
                <a:gd name="T3" fmla="*/ 0 h 124"/>
                <a:gd name="T4" fmla="*/ 365589543 w 76"/>
                <a:gd name="T5" fmla="*/ 302232044 h 124"/>
                <a:gd name="T6" fmla="*/ 96209389 w 76"/>
                <a:gd name="T7" fmla="*/ 352603280 h 124"/>
                <a:gd name="T8" fmla="*/ 76965763 w 76"/>
                <a:gd name="T9" fmla="*/ 906691191 h 124"/>
                <a:gd name="T10" fmla="*/ 19243634 w 76"/>
                <a:gd name="T11" fmla="*/ 881503102 h 124"/>
                <a:gd name="T12" fmla="*/ 0 w 76"/>
                <a:gd name="T13" fmla="*/ 1208918137 h 124"/>
                <a:gd name="T14" fmla="*/ 346345917 w 76"/>
                <a:gd name="T15" fmla="*/ 1234106225 h 124"/>
                <a:gd name="T16" fmla="*/ 269380120 w 76"/>
                <a:gd name="T17" fmla="*/ 2147483647 h 124"/>
                <a:gd name="T18" fmla="*/ 692691835 w 76"/>
                <a:gd name="T19" fmla="*/ 2147483647 h 124"/>
                <a:gd name="T20" fmla="*/ 808144815 w 76"/>
                <a:gd name="T21" fmla="*/ 2147483647 h 124"/>
                <a:gd name="T22" fmla="*/ 1000559137 w 76"/>
                <a:gd name="T23" fmla="*/ 2147483647 h 124"/>
                <a:gd name="T24" fmla="*/ 1135246970 w 76"/>
                <a:gd name="T25" fmla="*/ 2147483647 h 124"/>
                <a:gd name="T26" fmla="*/ 1192973734 w 76"/>
                <a:gd name="T27" fmla="*/ 2147483647 h 124"/>
                <a:gd name="T28" fmla="*/ 1327661566 w 76"/>
                <a:gd name="T29" fmla="*/ 2147483647 h 124"/>
                <a:gd name="T30" fmla="*/ 1423870921 w 76"/>
                <a:gd name="T31" fmla="*/ 1939307766 h 124"/>
                <a:gd name="T32" fmla="*/ 1385388056 w 76"/>
                <a:gd name="T33" fmla="*/ 1737823135 h 124"/>
                <a:gd name="T34" fmla="*/ 1385388056 w 76"/>
                <a:gd name="T35" fmla="*/ 1511150416 h 124"/>
                <a:gd name="T36" fmla="*/ 1346905192 w 76"/>
                <a:gd name="T37" fmla="*/ 1385220012 h 124"/>
                <a:gd name="T38" fmla="*/ 1385388056 w 76"/>
                <a:gd name="T39" fmla="*/ 1208918137 h 124"/>
                <a:gd name="T40" fmla="*/ 1423870921 w 76"/>
                <a:gd name="T41" fmla="*/ 780760787 h 124"/>
                <a:gd name="T42" fmla="*/ 1346905192 w 76"/>
                <a:gd name="T43" fmla="*/ 579275999 h 124"/>
                <a:gd name="T44" fmla="*/ 1308422327 w 76"/>
                <a:gd name="T45" fmla="*/ 377786349 h 124"/>
                <a:gd name="T46" fmla="*/ 1154490869 w 76"/>
                <a:gd name="T47" fmla="*/ 100742355 h 124"/>
                <a:gd name="T48" fmla="*/ 1154490869 w 76"/>
                <a:gd name="T49" fmla="*/ 100742355 h 124"/>
                <a:gd name="T50" fmla="*/ 846627679 w 76"/>
                <a:gd name="T51" fmla="*/ 75559266 h 124"/>
                <a:gd name="T52" fmla="*/ 846627679 w 76"/>
                <a:gd name="T53" fmla="*/ 0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124"/>
                <a:gd name="T83" fmla="*/ 76 w 76"/>
                <a:gd name="T84" fmla="*/ 124 h 1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124">
                  <a:moveTo>
                    <a:pt x="44" y="0"/>
                  </a:moveTo>
                  <a:cubicBezTo>
                    <a:pt x="19" y="0"/>
                    <a:pt x="19" y="0"/>
                    <a:pt x="19" y="0"/>
                  </a:cubicBezTo>
                  <a:cubicBezTo>
                    <a:pt x="19" y="4"/>
                    <a:pt x="19" y="8"/>
                    <a:pt x="19" y="12"/>
                  </a:cubicBezTo>
                  <a:cubicBezTo>
                    <a:pt x="15" y="12"/>
                    <a:pt x="6" y="9"/>
                    <a:pt x="5" y="14"/>
                  </a:cubicBezTo>
                  <a:cubicBezTo>
                    <a:pt x="5" y="21"/>
                    <a:pt x="4" y="28"/>
                    <a:pt x="4" y="36"/>
                  </a:cubicBezTo>
                  <a:cubicBezTo>
                    <a:pt x="1" y="35"/>
                    <a:pt x="1" y="35"/>
                    <a:pt x="1" y="35"/>
                  </a:cubicBezTo>
                  <a:cubicBezTo>
                    <a:pt x="0" y="48"/>
                    <a:pt x="0" y="48"/>
                    <a:pt x="0" y="48"/>
                  </a:cubicBezTo>
                  <a:cubicBezTo>
                    <a:pt x="18" y="49"/>
                    <a:pt x="18" y="49"/>
                    <a:pt x="18" y="49"/>
                  </a:cubicBezTo>
                  <a:cubicBezTo>
                    <a:pt x="15" y="74"/>
                    <a:pt x="15" y="99"/>
                    <a:pt x="14" y="123"/>
                  </a:cubicBezTo>
                  <a:cubicBezTo>
                    <a:pt x="21" y="124"/>
                    <a:pt x="29" y="124"/>
                    <a:pt x="36" y="124"/>
                  </a:cubicBezTo>
                  <a:cubicBezTo>
                    <a:pt x="38" y="124"/>
                    <a:pt x="40" y="123"/>
                    <a:pt x="42" y="123"/>
                  </a:cubicBezTo>
                  <a:cubicBezTo>
                    <a:pt x="45" y="123"/>
                    <a:pt x="49" y="123"/>
                    <a:pt x="52" y="123"/>
                  </a:cubicBezTo>
                  <a:cubicBezTo>
                    <a:pt x="53" y="118"/>
                    <a:pt x="57" y="114"/>
                    <a:pt x="59" y="109"/>
                  </a:cubicBezTo>
                  <a:cubicBezTo>
                    <a:pt x="60" y="106"/>
                    <a:pt x="61" y="102"/>
                    <a:pt x="62" y="100"/>
                  </a:cubicBezTo>
                  <a:cubicBezTo>
                    <a:pt x="64" y="96"/>
                    <a:pt x="67" y="96"/>
                    <a:pt x="69" y="93"/>
                  </a:cubicBezTo>
                  <a:cubicBezTo>
                    <a:pt x="71" y="90"/>
                    <a:pt x="74" y="81"/>
                    <a:pt x="74" y="77"/>
                  </a:cubicBezTo>
                  <a:cubicBezTo>
                    <a:pt x="74" y="74"/>
                    <a:pt x="73" y="72"/>
                    <a:pt x="72" y="69"/>
                  </a:cubicBezTo>
                  <a:cubicBezTo>
                    <a:pt x="71" y="66"/>
                    <a:pt x="74" y="62"/>
                    <a:pt x="72" y="60"/>
                  </a:cubicBezTo>
                  <a:cubicBezTo>
                    <a:pt x="71" y="59"/>
                    <a:pt x="68" y="58"/>
                    <a:pt x="70" y="55"/>
                  </a:cubicBezTo>
                  <a:cubicBezTo>
                    <a:pt x="71" y="52"/>
                    <a:pt x="73" y="51"/>
                    <a:pt x="72" y="48"/>
                  </a:cubicBezTo>
                  <a:cubicBezTo>
                    <a:pt x="72" y="42"/>
                    <a:pt x="76" y="36"/>
                    <a:pt x="74" y="31"/>
                  </a:cubicBezTo>
                  <a:cubicBezTo>
                    <a:pt x="74" y="29"/>
                    <a:pt x="72" y="25"/>
                    <a:pt x="70" y="23"/>
                  </a:cubicBezTo>
                  <a:cubicBezTo>
                    <a:pt x="69" y="21"/>
                    <a:pt x="69" y="17"/>
                    <a:pt x="68" y="15"/>
                  </a:cubicBezTo>
                  <a:cubicBezTo>
                    <a:pt x="66" y="10"/>
                    <a:pt x="59" y="10"/>
                    <a:pt x="60" y="4"/>
                  </a:cubicBezTo>
                  <a:cubicBezTo>
                    <a:pt x="60" y="4"/>
                    <a:pt x="60" y="4"/>
                    <a:pt x="60" y="4"/>
                  </a:cubicBezTo>
                  <a:cubicBezTo>
                    <a:pt x="44" y="3"/>
                    <a:pt x="44" y="3"/>
                    <a:pt x="44" y="3"/>
                  </a:cubicBezTo>
                  <a:lnTo>
                    <a:pt x="44" y="0"/>
                  </a:ln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0" name="Freeform 5569"/>
            <p:cNvSpPr>
              <a:spLocks/>
            </p:cNvSpPr>
            <p:nvPr/>
          </p:nvSpPr>
          <p:spPr bwMode="auto">
            <a:xfrm>
              <a:off x="1638300" y="3394075"/>
              <a:ext cx="449263" cy="385763"/>
            </a:xfrm>
            <a:custGeom>
              <a:avLst/>
              <a:gdLst>
                <a:gd name="T0" fmla="*/ 266351883 w 103"/>
                <a:gd name="T1" fmla="*/ 376489666 h 77"/>
                <a:gd name="T2" fmla="*/ 266351883 w 103"/>
                <a:gd name="T3" fmla="*/ 928671764 h 77"/>
                <a:gd name="T4" fmla="*/ 57073848 w 103"/>
                <a:gd name="T5" fmla="*/ 928671764 h 77"/>
                <a:gd name="T6" fmla="*/ 38052146 w 103"/>
                <a:gd name="T7" fmla="*/ 1029065292 h 77"/>
                <a:gd name="T8" fmla="*/ 0 w 103"/>
                <a:gd name="T9" fmla="*/ 1556147912 h 77"/>
                <a:gd name="T10" fmla="*/ 0 w 103"/>
                <a:gd name="T11" fmla="*/ 1857338517 h 77"/>
                <a:gd name="T12" fmla="*/ 456603871 w 103"/>
                <a:gd name="T13" fmla="*/ 1882438152 h 77"/>
                <a:gd name="T14" fmla="*/ 1883484954 w 103"/>
                <a:gd name="T15" fmla="*/ 1932637421 h 77"/>
                <a:gd name="T16" fmla="*/ 1959584850 w 103"/>
                <a:gd name="T17" fmla="*/ 75298923 h 77"/>
                <a:gd name="T18" fmla="*/ 1617133139 w 103"/>
                <a:gd name="T19" fmla="*/ 50199289 h 77"/>
                <a:gd name="T20" fmla="*/ 266351883 w 103"/>
                <a:gd name="T21" fmla="*/ 0 h 77"/>
                <a:gd name="T22" fmla="*/ 266351883 w 103"/>
                <a:gd name="T23" fmla="*/ 376489666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7"/>
                <a:gd name="T38" fmla="*/ 103 w 103"/>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7">
                  <a:moveTo>
                    <a:pt x="14" y="15"/>
                  </a:moveTo>
                  <a:cubicBezTo>
                    <a:pt x="14" y="19"/>
                    <a:pt x="16" y="34"/>
                    <a:pt x="14" y="37"/>
                  </a:cubicBezTo>
                  <a:cubicBezTo>
                    <a:pt x="13" y="38"/>
                    <a:pt x="5" y="37"/>
                    <a:pt x="3" y="37"/>
                  </a:cubicBezTo>
                  <a:cubicBezTo>
                    <a:pt x="1" y="37"/>
                    <a:pt x="2" y="39"/>
                    <a:pt x="2" y="41"/>
                  </a:cubicBezTo>
                  <a:cubicBezTo>
                    <a:pt x="1" y="48"/>
                    <a:pt x="1" y="55"/>
                    <a:pt x="0" y="62"/>
                  </a:cubicBezTo>
                  <a:cubicBezTo>
                    <a:pt x="0" y="74"/>
                    <a:pt x="0" y="74"/>
                    <a:pt x="0" y="74"/>
                  </a:cubicBezTo>
                  <a:cubicBezTo>
                    <a:pt x="24" y="75"/>
                    <a:pt x="24" y="75"/>
                    <a:pt x="24" y="75"/>
                  </a:cubicBezTo>
                  <a:cubicBezTo>
                    <a:pt x="49" y="74"/>
                    <a:pt x="74" y="76"/>
                    <a:pt x="99" y="77"/>
                  </a:cubicBezTo>
                  <a:cubicBezTo>
                    <a:pt x="100" y="53"/>
                    <a:pt x="100" y="28"/>
                    <a:pt x="103" y="3"/>
                  </a:cubicBezTo>
                  <a:cubicBezTo>
                    <a:pt x="85" y="2"/>
                    <a:pt x="85" y="2"/>
                    <a:pt x="85" y="2"/>
                  </a:cubicBezTo>
                  <a:cubicBezTo>
                    <a:pt x="61" y="2"/>
                    <a:pt x="38" y="0"/>
                    <a:pt x="14" y="0"/>
                  </a:cubicBezTo>
                  <a:cubicBezTo>
                    <a:pt x="14" y="4"/>
                    <a:pt x="14" y="10"/>
                    <a:pt x="14" y="15"/>
                  </a:cubicBezTo>
                  <a:close/>
                </a:path>
              </a:pathLst>
            </a:custGeom>
            <a:solidFill>
              <a:schemeClr val="accent3">
                <a:lumMod val="40000"/>
                <a:lumOff val="60000"/>
              </a:schemeClr>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1" name="Freeform 5572"/>
            <p:cNvSpPr>
              <a:spLocks/>
            </p:cNvSpPr>
            <p:nvPr/>
          </p:nvSpPr>
          <p:spPr bwMode="auto">
            <a:xfrm>
              <a:off x="1343025" y="2613025"/>
              <a:ext cx="539750" cy="498475"/>
            </a:xfrm>
            <a:custGeom>
              <a:avLst/>
              <a:gdLst>
                <a:gd name="T0" fmla="*/ 966300530 w 124"/>
                <a:gd name="T1" fmla="*/ 101406942 h 99"/>
                <a:gd name="T2" fmla="*/ 966300530 w 124"/>
                <a:gd name="T3" fmla="*/ 354929353 h 99"/>
                <a:gd name="T4" fmla="*/ 947352698 w 124"/>
                <a:gd name="T5" fmla="*/ 557748195 h 99"/>
                <a:gd name="T6" fmla="*/ 738935251 w 124"/>
                <a:gd name="T7" fmla="*/ 557748195 h 99"/>
                <a:gd name="T8" fmla="*/ 18947841 w 124"/>
                <a:gd name="T9" fmla="*/ 532396469 h 99"/>
                <a:gd name="T10" fmla="*/ 0 w 124"/>
                <a:gd name="T11" fmla="*/ 2147483647 h 99"/>
                <a:gd name="T12" fmla="*/ 0 w 124"/>
                <a:gd name="T13" fmla="*/ 2147483647 h 99"/>
                <a:gd name="T14" fmla="*/ 587361301 w 124"/>
                <a:gd name="T15" fmla="*/ 2147483647 h 99"/>
                <a:gd name="T16" fmla="*/ 701039587 w 124"/>
                <a:gd name="T17" fmla="*/ 2147483647 h 99"/>
                <a:gd name="T18" fmla="*/ 757883084 w 124"/>
                <a:gd name="T19" fmla="*/ 2147483647 h 99"/>
                <a:gd name="T20" fmla="*/ 833670059 w 124"/>
                <a:gd name="T21" fmla="*/ 2147483647 h 99"/>
                <a:gd name="T22" fmla="*/ 1345240032 w 124"/>
                <a:gd name="T23" fmla="*/ 2147483647 h 99"/>
                <a:gd name="T24" fmla="*/ 1553657478 w 124"/>
                <a:gd name="T25" fmla="*/ 2147483647 h 99"/>
                <a:gd name="T26" fmla="*/ 1686287950 w 124"/>
                <a:gd name="T27" fmla="*/ 2147483647 h 99"/>
                <a:gd name="T28" fmla="*/ 1686287950 w 124"/>
                <a:gd name="T29" fmla="*/ 1952123795 h 99"/>
                <a:gd name="T30" fmla="*/ 1837866253 w 124"/>
                <a:gd name="T31" fmla="*/ 1901420343 h 99"/>
                <a:gd name="T32" fmla="*/ 1837866253 w 124"/>
                <a:gd name="T33" fmla="*/ 1850711856 h 99"/>
                <a:gd name="T34" fmla="*/ 2147483647 w 124"/>
                <a:gd name="T35" fmla="*/ 1850711856 h 99"/>
                <a:gd name="T36" fmla="*/ 2147483647 w 124"/>
                <a:gd name="T37" fmla="*/ 608451646 h 99"/>
                <a:gd name="T38" fmla="*/ 2147483647 w 124"/>
                <a:gd name="T39" fmla="*/ 25351736 h 99"/>
                <a:gd name="T40" fmla="*/ 1079983170 w 124"/>
                <a:gd name="T41" fmla="*/ 0 h 99"/>
                <a:gd name="T42" fmla="*/ 966300530 w 124"/>
                <a:gd name="T43" fmla="*/ 101406942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99"/>
                <a:gd name="T68" fmla="*/ 124 w 124"/>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99">
                  <a:moveTo>
                    <a:pt x="51" y="4"/>
                  </a:moveTo>
                  <a:cubicBezTo>
                    <a:pt x="51" y="7"/>
                    <a:pt x="51" y="10"/>
                    <a:pt x="51" y="14"/>
                  </a:cubicBezTo>
                  <a:cubicBezTo>
                    <a:pt x="50" y="15"/>
                    <a:pt x="51" y="22"/>
                    <a:pt x="50" y="22"/>
                  </a:cubicBezTo>
                  <a:cubicBezTo>
                    <a:pt x="46" y="22"/>
                    <a:pt x="43" y="22"/>
                    <a:pt x="39" y="22"/>
                  </a:cubicBezTo>
                  <a:cubicBezTo>
                    <a:pt x="26" y="21"/>
                    <a:pt x="13" y="21"/>
                    <a:pt x="1" y="21"/>
                  </a:cubicBezTo>
                  <a:cubicBezTo>
                    <a:pt x="0" y="43"/>
                    <a:pt x="0" y="66"/>
                    <a:pt x="0" y="89"/>
                  </a:cubicBezTo>
                  <a:cubicBezTo>
                    <a:pt x="0" y="99"/>
                    <a:pt x="0" y="99"/>
                    <a:pt x="0" y="99"/>
                  </a:cubicBezTo>
                  <a:cubicBezTo>
                    <a:pt x="10" y="97"/>
                    <a:pt x="21" y="96"/>
                    <a:pt x="31" y="94"/>
                  </a:cubicBezTo>
                  <a:cubicBezTo>
                    <a:pt x="33" y="94"/>
                    <a:pt x="35" y="94"/>
                    <a:pt x="37" y="94"/>
                  </a:cubicBezTo>
                  <a:cubicBezTo>
                    <a:pt x="39" y="94"/>
                    <a:pt x="39" y="90"/>
                    <a:pt x="40" y="89"/>
                  </a:cubicBezTo>
                  <a:cubicBezTo>
                    <a:pt x="43" y="88"/>
                    <a:pt x="46" y="91"/>
                    <a:pt x="44" y="94"/>
                  </a:cubicBezTo>
                  <a:cubicBezTo>
                    <a:pt x="53" y="95"/>
                    <a:pt x="62" y="94"/>
                    <a:pt x="71" y="94"/>
                  </a:cubicBezTo>
                  <a:cubicBezTo>
                    <a:pt x="75" y="95"/>
                    <a:pt x="79" y="95"/>
                    <a:pt x="82" y="95"/>
                  </a:cubicBezTo>
                  <a:cubicBezTo>
                    <a:pt x="87" y="95"/>
                    <a:pt x="88" y="96"/>
                    <a:pt x="89" y="91"/>
                  </a:cubicBezTo>
                  <a:cubicBezTo>
                    <a:pt x="89" y="86"/>
                    <a:pt x="89" y="82"/>
                    <a:pt x="89" y="77"/>
                  </a:cubicBezTo>
                  <a:cubicBezTo>
                    <a:pt x="90" y="74"/>
                    <a:pt x="95" y="75"/>
                    <a:pt x="97" y="75"/>
                  </a:cubicBezTo>
                  <a:cubicBezTo>
                    <a:pt x="97" y="73"/>
                    <a:pt x="97" y="73"/>
                    <a:pt x="97" y="73"/>
                  </a:cubicBezTo>
                  <a:cubicBezTo>
                    <a:pt x="122" y="73"/>
                    <a:pt x="122" y="73"/>
                    <a:pt x="122" y="73"/>
                  </a:cubicBezTo>
                  <a:cubicBezTo>
                    <a:pt x="122" y="57"/>
                    <a:pt x="124" y="40"/>
                    <a:pt x="123" y="24"/>
                  </a:cubicBezTo>
                  <a:cubicBezTo>
                    <a:pt x="124" y="16"/>
                    <a:pt x="123" y="8"/>
                    <a:pt x="123" y="1"/>
                  </a:cubicBezTo>
                  <a:cubicBezTo>
                    <a:pt x="57" y="0"/>
                    <a:pt x="57" y="0"/>
                    <a:pt x="57" y="0"/>
                  </a:cubicBezTo>
                  <a:cubicBezTo>
                    <a:pt x="53" y="1"/>
                    <a:pt x="52" y="0"/>
                    <a:pt x="51" y="4"/>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2" name="Freeform 5573"/>
            <p:cNvSpPr>
              <a:spLocks/>
            </p:cNvSpPr>
            <p:nvPr/>
          </p:nvSpPr>
          <p:spPr bwMode="auto">
            <a:xfrm>
              <a:off x="842963" y="2205038"/>
              <a:ext cx="473075" cy="412750"/>
            </a:xfrm>
            <a:custGeom>
              <a:avLst/>
              <a:gdLst>
                <a:gd name="T0" fmla="*/ 169530136 w 109"/>
                <a:gd name="T1" fmla="*/ 2026919488 h 82"/>
                <a:gd name="T2" fmla="*/ 2015538186 w 109"/>
                <a:gd name="T3" fmla="*/ 2077592082 h 82"/>
                <a:gd name="T4" fmla="*/ 2034374378 w 109"/>
                <a:gd name="T5" fmla="*/ 25338824 h 82"/>
                <a:gd name="T6" fmla="*/ 1224392082 w 109"/>
                <a:gd name="T7" fmla="*/ 0 h 82"/>
                <a:gd name="T8" fmla="*/ 828818759 w 109"/>
                <a:gd name="T9" fmla="*/ 25338824 h 82"/>
                <a:gd name="T10" fmla="*/ 828818759 w 109"/>
                <a:gd name="T11" fmla="*/ 557403724 h 82"/>
                <a:gd name="T12" fmla="*/ 395573187 w 109"/>
                <a:gd name="T13" fmla="*/ 557403724 h 82"/>
                <a:gd name="T14" fmla="*/ 395573187 w 109"/>
                <a:gd name="T15" fmla="*/ 988123447 h 82"/>
                <a:gd name="T16" fmla="*/ 18836200 w 109"/>
                <a:gd name="T17" fmla="*/ 988123447 h 82"/>
                <a:gd name="T18" fmla="*/ 0 w 109"/>
                <a:gd name="T19" fmla="*/ 1545527328 h 82"/>
                <a:gd name="T20" fmla="*/ 0 w 109"/>
                <a:gd name="T21" fmla="*/ 1925574300 h 82"/>
                <a:gd name="T22" fmla="*/ 169530136 w 109"/>
                <a:gd name="T23" fmla="*/ 2026919488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82"/>
                <a:gd name="T38" fmla="*/ 109 w 109"/>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82">
                  <a:moveTo>
                    <a:pt x="9" y="80"/>
                  </a:moveTo>
                  <a:cubicBezTo>
                    <a:pt x="107" y="82"/>
                    <a:pt x="107" y="82"/>
                    <a:pt x="107" y="82"/>
                  </a:cubicBezTo>
                  <a:cubicBezTo>
                    <a:pt x="107" y="55"/>
                    <a:pt x="109" y="27"/>
                    <a:pt x="108" y="1"/>
                  </a:cubicBezTo>
                  <a:cubicBezTo>
                    <a:pt x="65" y="0"/>
                    <a:pt x="65" y="0"/>
                    <a:pt x="65" y="0"/>
                  </a:cubicBezTo>
                  <a:cubicBezTo>
                    <a:pt x="44" y="1"/>
                    <a:pt x="44" y="1"/>
                    <a:pt x="44" y="1"/>
                  </a:cubicBezTo>
                  <a:cubicBezTo>
                    <a:pt x="44" y="4"/>
                    <a:pt x="44" y="22"/>
                    <a:pt x="44" y="22"/>
                  </a:cubicBezTo>
                  <a:cubicBezTo>
                    <a:pt x="36" y="22"/>
                    <a:pt x="29" y="22"/>
                    <a:pt x="21" y="22"/>
                  </a:cubicBezTo>
                  <a:cubicBezTo>
                    <a:pt x="21" y="39"/>
                    <a:pt x="21" y="39"/>
                    <a:pt x="21" y="39"/>
                  </a:cubicBezTo>
                  <a:cubicBezTo>
                    <a:pt x="1" y="39"/>
                    <a:pt x="1" y="39"/>
                    <a:pt x="1" y="39"/>
                  </a:cubicBezTo>
                  <a:cubicBezTo>
                    <a:pt x="1" y="46"/>
                    <a:pt x="1" y="54"/>
                    <a:pt x="0" y="61"/>
                  </a:cubicBezTo>
                  <a:cubicBezTo>
                    <a:pt x="0" y="66"/>
                    <a:pt x="0" y="71"/>
                    <a:pt x="0" y="76"/>
                  </a:cubicBezTo>
                  <a:cubicBezTo>
                    <a:pt x="0" y="82"/>
                    <a:pt x="4" y="80"/>
                    <a:pt x="9" y="8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3" name="Freeform 5574"/>
            <p:cNvSpPr>
              <a:spLocks/>
            </p:cNvSpPr>
            <p:nvPr/>
          </p:nvSpPr>
          <p:spPr bwMode="auto">
            <a:xfrm>
              <a:off x="1649413" y="2981325"/>
              <a:ext cx="444500" cy="422275"/>
            </a:xfrm>
            <a:custGeom>
              <a:avLst/>
              <a:gdLst>
                <a:gd name="T0" fmla="*/ 493761047 w 102"/>
                <a:gd name="T1" fmla="*/ 50542297 h 84"/>
                <a:gd name="T2" fmla="*/ 341833607 w 102"/>
                <a:gd name="T3" fmla="*/ 101084594 h 84"/>
                <a:gd name="T4" fmla="*/ 341833607 w 102"/>
                <a:gd name="T5" fmla="*/ 454890708 h 84"/>
                <a:gd name="T6" fmla="*/ 208897574 w 102"/>
                <a:gd name="T7" fmla="*/ 555975263 h 84"/>
                <a:gd name="T8" fmla="*/ 0 w 102"/>
                <a:gd name="T9" fmla="*/ 530704125 h 84"/>
                <a:gd name="T10" fmla="*/ 0 w 102"/>
                <a:gd name="T11" fmla="*/ 1137221666 h 84"/>
                <a:gd name="T12" fmla="*/ 227889049 w 102"/>
                <a:gd name="T13" fmla="*/ 1137221666 h 84"/>
                <a:gd name="T14" fmla="*/ 208897574 w 102"/>
                <a:gd name="T15" fmla="*/ 2072269194 h 84"/>
                <a:gd name="T16" fmla="*/ 1557244819 w 102"/>
                <a:gd name="T17" fmla="*/ 2122811472 h 84"/>
                <a:gd name="T18" fmla="*/ 1576236294 w 102"/>
                <a:gd name="T19" fmla="*/ 1794281641 h 84"/>
                <a:gd name="T20" fmla="*/ 1633210718 w 102"/>
                <a:gd name="T21" fmla="*/ 1819552780 h 84"/>
                <a:gd name="T22" fmla="*/ 1652197835 w 102"/>
                <a:gd name="T23" fmla="*/ 1263577359 h 84"/>
                <a:gd name="T24" fmla="*/ 1918069765 w 102"/>
                <a:gd name="T25" fmla="*/ 1213035082 h 84"/>
                <a:gd name="T26" fmla="*/ 1918069765 w 102"/>
                <a:gd name="T27" fmla="*/ 909776390 h 84"/>
                <a:gd name="T28" fmla="*/ 1937061240 w 102"/>
                <a:gd name="T29" fmla="*/ 606517541 h 84"/>
                <a:gd name="T30" fmla="*/ 1728163734 w 102"/>
                <a:gd name="T31" fmla="*/ 581246402 h 84"/>
                <a:gd name="T32" fmla="*/ 1671189309 w 102"/>
                <a:gd name="T33" fmla="*/ 480161847 h 84"/>
                <a:gd name="T34" fmla="*/ 1671189309 w 102"/>
                <a:gd name="T35" fmla="*/ 0 h 84"/>
                <a:gd name="T36" fmla="*/ 968530620 w 102"/>
                <a:gd name="T37" fmla="*/ 0 h 84"/>
                <a:gd name="T38" fmla="*/ 493761047 w 102"/>
                <a:gd name="T39" fmla="*/ 0 h 84"/>
                <a:gd name="T40" fmla="*/ 493761047 w 102"/>
                <a:gd name="T41" fmla="*/ 5054229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84"/>
                <a:gd name="T65" fmla="*/ 102 w 10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84">
                  <a:moveTo>
                    <a:pt x="26" y="2"/>
                  </a:moveTo>
                  <a:cubicBezTo>
                    <a:pt x="24" y="2"/>
                    <a:pt x="19" y="1"/>
                    <a:pt x="18" y="4"/>
                  </a:cubicBezTo>
                  <a:cubicBezTo>
                    <a:pt x="18" y="9"/>
                    <a:pt x="18" y="13"/>
                    <a:pt x="18" y="18"/>
                  </a:cubicBezTo>
                  <a:cubicBezTo>
                    <a:pt x="17" y="23"/>
                    <a:pt x="16" y="22"/>
                    <a:pt x="11" y="22"/>
                  </a:cubicBezTo>
                  <a:cubicBezTo>
                    <a:pt x="8" y="22"/>
                    <a:pt x="4" y="22"/>
                    <a:pt x="0" y="21"/>
                  </a:cubicBezTo>
                  <a:cubicBezTo>
                    <a:pt x="0" y="45"/>
                    <a:pt x="0" y="45"/>
                    <a:pt x="0" y="45"/>
                  </a:cubicBezTo>
                  <a:cubicBezTo>
                    <a:pt x="12" y="45"/>
                    <a:pt x="12" y="45"/>
                    <a:pt x="12" y="45"/>
                  </a:cubicBezTo>
                  <a:cubicBezTo>
                    <a:pt x="11" y="82"/>
                    <a:pt x="11" y="82"/>
                    <a:pt x="11" y="82"/>
                  </a:cubicBezTo>
                  <a:cubicBezTo>
                    <a:pt x="35" y="82"/>
                    <a:pt x="58" y="84"/>
                    <a:pt x="82" y="84"/>
                  </a:cubicBezTo>
                  <a:cubicBezTo>
                    <a:pt x="83" y="71"/>
                    <a:pt x="83" y="71"/>
                    <a:pt x="83" y="71"/>
                  </a:cubicBezTo>
                  <a:cubicBezTo>
                    <a:pt x="86" y="72"/>
                    <a:pt x="86" y="72"/>
                    <a:pt x="86" y="72"/>
                  </a:cubicBezTo>
                  <a:cubicBezTo>
                    <a:pt x="86" y="64"/>
                    <a:pt x="87" y="57"/>
                    <a:pt x="87" y="50"/>
                  </a:cubicBezTo>
                  <a:cubicBezTo>
                    <a:pt x="88" y="45"/>
                    <a:pt x="97" y="48"/>
                    <a:pt x="101" y="48"/>
                  </a:cubicBezTo>
                  <a:cubicBezTo>
                    <a:pt x="101" y="44"/>
                    <a:pt x="101" y="40"/>
                    <a:pt x="101" y="36"/>
                  </a:cubicBezTo>
                  <a:cubicBezTo>
                    <a:pt x="102" y="24"/>
                    <a:pt x="102" y="24"/>
                    <a:pt x="102" y="24"/>
                  </a:cubicBezTo>
                  <a:cubicBezTo>
                    <a:pt x="98" y="24"/>
                    <a:pt x="94" y="23"/>
                    <a:pt x="91" y="23"/>
                  </a:cubicBezTo>
                  <a:cubicBezTo>
                    <a:pt x="87" y="23"/>
                    <a:pt x="88" y="22"/>
                    <a:pt x="88" y="19"/>
                  </a:cubicBezTo>
                  <a:cubicBezTo>
                    <a:pt x="88" y="17"/>
                    <a:pt x="89" y="0"/>
                    <a:pt x="88" y="0"/>
                  </a:cubicBezTo>
                  <a:cubicBezTo>
                    <a:pt x="76" y="0"/>
                    <a:pt x="64" y="0"/>
                    <a:pt x="51" y="0"/>
                  </a:cubicBezTo>
                  <a:cubicBezTo>
                    <a:pt x="26" y="0"/>
                    <a:pt x="26" y="0"/>
                    <a:pt x="26" y="0"/>
                  </a:cubicBezTo>
                  <a:lnTo>
                    <a:pt x="26" y="2"/>
                  </a:ln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4" name="Freeform 5575"/>
            <p:cNvSpPr>
              <a:spLocks/>
            </p:cNvSpPr>
            <p:nvPr/>
          </p:nvSpPr>
          <p:spPr bwMode="auto">
            <a:xfrm>
              <a:off x="1306513" y="2105025"/>
              <a:ext cx="292100" cy="617538"/>
            </a:xfrm>
            <a:custGeom>
              <a:avLst/>
              <a:gdLst>
                <a:gd name="T0" fmla="*/ 0 w 67"/>
                <a:gd name="T1" fmla="*/ 2147483647 h 123"/>
                <a:gd name="T2" fmla="*/ 171061598 w 67"/>
                <a:gd name="T3" fmla="*/ 2147483647 h 123"/>
                <a:gd name="T4" fmla="*/ 171061598 w 67"/>
                <a:gd name="T5" fmla="*/ 2147483647 h 123"/>
                <a:gd name="T6" fmla="*/ 893328860 w 67"/>
                <a:gd name="T7" fmla="*/ 2147483647 h 123"/>
                <a:gd name="T8" fmla="*/ 1102406969 w 67"/>
                <a:gd name="T9" fmla="*/ 2147483647 h 123"/>
                <a:gd name="T10" fmla="*/ 1121410899 w 67"/>
                <a:gd name="T11" fmla="*/ 2147483647 h 123"/>
                <a:gd name="T12" fmla="*/ 1121410899 w 67"/>
                <a:gd name="T13" fmla="*/ 2147483647 h 123"/>
                <a:gd name="T14" fmla="*/ 1235456551 w 67"/>
                <a:gd name="T15" fmla="*/ 2147483647 h 123"/>
                <a:gd name="T16" fmla="*/ 1235456551 w 67"/>
                <a:gd name="T17" fmla="*/ 1260339832 h 123"/>
                <a:gd name="T18" fmla="*/ 1254460481 w 67"/>
                <a:gd name="T19" fmla="*/ 0 h 123"/>
                <a:gd name="T20" fmla="*/ 456168575 w 67"/>
                <a:gd name="T21" fmla="*/ 0 h 123"/>
                <a:gd name="T22" fmla="*/ 418151995 w 67"/>
                <a:gd name="T23" fmla="*/ 201653799 h 123"/>
                <a:gd name="T24" fmla="*/ 513189085 w 67"/>
                <a:gd name="T25" fmla="*/ 529340546 h 123"/>
                <a:gd name="T26" fmla="*/ 19008298 w 67"/>
                <a:gd name="T27" fmla="*/ 529340546 h 123"/>
                <a:gd name="T28" fmla="*/ 0 w 67"/>
                <a:gd name="T29" fmla="*/ 2147483647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23"/>
                <a:gd name="T47" fmla="*/ 67 w 67"/>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23">
                  <a:moveTo>
                    <a:pt x="0" y="102"/>
                  </a:moveTo>
                  <a:cubicBezTo>
                    <a:pt x="5" y="102"/>
                    <a:pt x="9" y="100"/>
                    <a:pt x="9" y="106"/>
                  </a:cubicBezTo>
                  <a:cubicBezTo>
                    <a:pt x="9" y="111"/>
                    <a:pt x="9" y="116"/>
                    <a:pt x="9" y="122"/>
                  </a:cubicBezTo>
                  <a:cubicBezTo>
                    <a:pt x="21" y="122"/>
                    <a:pt x="34" y="122"/>
                    <a:pt x="47" y="123"/>
                  </a:cubicBezTo>
                  <a:cubicBezTo>
                    <a:pt x="51" y="123"/>
                    <a:pt x="54" y="123"/>
                    <a:pt x="58" y="123"/>
                  </a:cubicBezTo>
                  <a:cubicBezTo>
                    <a:pt x="59" y="123"/>
                    <a:pt x="58" y="116"/>
                    <a:pt x="59" y="115"/>
                  </a:cubicBezTo>
                  <a:cubicBezTo>
                    <a:pt x="59" y="111"/>
                    <a:pt x="59" y="108"/>
                    <a:pt x="59" y="105"/>
                  </a:cubicBezTo>
                  <a:cubicBezTo>
                    <a:pt x="60" y="101"/>
                    <a:pt x="61" y="102"/>
                    <a:pt x="65" y="101"/>
                  </a:cubicBezTo>
                  <a:cubicBezTo>
                    <a:pt x="65" y="84"/>
                    <a:pt x="65" y="67"/>
                    <a:pt x="65" y="50"/>
                  </a:cubicBezTo>
                  <a:cubicBezTo>
                    <a:pt x="66" y="34"/>
                    <a:pt x="67" y="17"/>
                    <a:pt x="66" y="0"/>
                  </a:cubicBezTo>
                  <a:cubicBezTo>
                    <a:pt x="52" y="0"/>
                    <a:pt x="38" y="0"/>
                    <a:pt x="24" y="0"/>
                  </a:cubicBezTo>
                  <a:cubicBezTo>
                    <a:pt x="19" y="0"/>
                    <a:pt x="19" y="2"/>
                    <a:pt x="22" y="8"/>
                  </a:cubicBezTo>
                  <a:cubicBezTo>
                    <a:pt x="23" y="12"/>
                    <a:pt x="27" y="16"/>
                    <a:pt x="27" y="21"/>
                  </a:cubicBezTo>
                  <a:cubicBezTo>
                    <a:pt x="1" y="21"/>
                    <a:pt x="1" y="21"/>
                    <a:pt x="1" y="21"/>
                  </a:cubicBezTo>
                  <a:cubicBezTo>
                    <a:pt x="2" y="47"/>
                    <a:pt x="0" y="75"/>
                    <a:pt x="0" y="102"/>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135" name="Freeform 5576"/>
            <p:cNvSpPr>
              <a:spLocks/>
            </p:cNvSpPr>
            <p:nvPr/>
          </p:nvSpPr>
          <p:spPr bwMode="auto">
            <a:xfrm>
              <a:off x="1590675" y="2105025"/>
              <a:ext cx="365125" cy="512763"/>
            </a:xfrm>
            <a:custGeom>
              <a:avLst/>
              <a:gdLst>
                <a:gd name="T0" fmla="*/ 0 w 84"/>
                <a:gd name="T1" fmla="*/ 1263578672 h 102"/>
                <a:gd name="T2" fmla="*/ 0 w 84"/>
                <a:gd name="T3" fmla="*/ 2147483647 h 102"/>
                <a:gd name="T4" fmla="*/ 1247006287 w 84"/>
                <a:gd name="T5" fmla="*/ 2147483647 h 102"/>
                <a:gd name="T6" fmla="*/ 1530417078 w 84"/>
                <a:gd name="T7" fmla="*/ 2147483647 h 102"/>
                <a:gd name="T8" fmla="*/ 1568203155 w 84"/>
                <a:gd name="T9" fmla="*/ 2147483647 h 102"/>
                <a:gd name="T10" fmla="*/ 1568203155 w 84"/>
                <a:gd name="T11" fmla="*/ 1516295664 h 102"/>
                <a:gd name="T12" fmla="*/ 1549312290 w 84"/>
                <a:gd name="T13" fmla="*/ 25271175 h 102"/>
                <a:gd name="T14" fmla="*/ 18895220 w 84"/>
                <a:gd name="T15" fmla="*/ 0 h 102"/>
                <a:gd name="T16" fmla="*/ 0 w 84"/>
                <a:gd name="T17" fmla="*/ 1263578672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02"/>
                <a:gd name="T29" fmla="*/ 84 w 84"/>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02">
                  <a:moveTo>
                    <a:pt x="0" y="50"/>
                  </a:moveTo>
                  <a:cubicBezTo>
                    <a:pt x="0" y="67"/>
                    <a:pt x="0" y="84"/>
                    <a:pt x="0" y="101"/>
                  </a:cubicBezTo>
                  <a:cubicBezTo>
                    <a:pt x="66" y="102"/>
                    <a:pt x="66" y="102"/>
                    <a:pt x="66" y="102"/>
                  </a:cubicBezTo>
                  <a:cubicBezTo>
                    <a:pt x="71" y="101"/>
                    <a:pt x="76" y="101"/>
                    <a:pt x="81" y="101"/>
                  </a:cubicBezTo>
                  <a:cubicBezTo>
                    <a:pt x="84" y="101"/>
                    <a:pt x="83" y="94"/>
                    <a:pt x="83" y="91"/>
                  </a:cubicBezTo>
                  <a:cubicBezTo>
                    <a:pt x="83" y="80"/>
                    <a:pt x="83" y="70"/>
                    <a:pt x="83" y="60"/>
                  </a:cubicBezTo>
                  <a:cubicBezTo>
                    <a:pt x="83" y="41"/>
                    <a:pt x="82" y="21"/>
                    <a:pt x="82" y="1"/>
                  </a:cubicBezTo>
                  <a:cubicBezTo>
                    <a:pt x="1" y="0"/>
                    <a:pt x="1" y="0"/>
                    <a:pt x="1" y="0"/>
                  </a:cubicBezTo>
                  <a:cubicBezTo>
                    <a:pt x="2" y="17"/>
                    <a:pt x="1" y="34"/>
                    <a:pt x="0" y="50"/>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12761" name="Freeform 5593"/>
            <p:cNvSpPr>
              <a:spLocks/>
            </p:cNvSpPr>
            <p:nvPr/>
          </p:nvSpPr>
          <p:spPr bwMode="auto">
            <a:xfrm>
              <a:off x="2740025" y="2357438"/>
              <a:ext cx="425450" cy="712787"/>
            </a:xfrm>
            <a:custGeom>
              <a:avLst/>
              <a:gdLst/>
              <a:ahLst/>
              <a:cxnLst>
                <a:cxn ang="0">
                  <a:pos x="49" y="141"/>
                </a:cxn>
                <a:cxn ang="0">
                  <a:pos x="97" y="142"/>
                </a:cxn>
                <a:cxn ang="0">
                  <a:pos x="97" y="142"/>
                </a:cxn>
                <a:cxn ang="0">
                  <a:pos x="98" y="0"/>
                </a:cxn>
                <a:cxn ang="0">
                  <a:pos x="33" y="0"/>
                </a:cxn>
                <a:cxn ang="0">
                  <a:pos x="12" y="29"/>
                </a:cxn>
                <a:cxn ang="0">
                  <a:pos x="4" y="42"/>
                </a:cxn>
                <a:cxn ang="0">
                  <a:pos x="0" y="53"/>
                </a:cxn>
                <a:cxn ang="0">
                  <a:pos x="1" y="88"/>
                </a:cxn>
                <a:cxn ang="0">
                  <a:pos x="2" y="117"/>
                </a:cxn>
                <a:cxn ang="0">
                  <a:pos x="3" y="139"/>
                </a:cxn>
                <a:cxn ang="0">
                  <a:pos x="49" y="141"/>
                </a:cxn>
              </a:cxnLst>
              <a:rect l="0" t="0" r="r" b="b"/>
              <a:pathLst>
                <a:path w="98" h="142">
                  <a:moveTo>
                    <a:pt x="49" y="141"/>
                  </a:moveTo>
                  <a:cubicBezTo>
                    <a:pt x="65" y="141"/>
                    <a:pt x="81" y="142"/>
                    <a:pt x="97" y="142"/>
                  </a:cubicBezTo>
                  <a:cubicBezTo>
                    <a:pt x="97" y="142"/>
                    <a:pt x="97" y="142"/>
                    <a:pt x="97" y="142"/>
                  </a:cubicBezTo>
                  <a:cubicBezTo>
                    <a:pt x="97" y="94"/>
                    <a:pt x="97" y="47"/>
                    <a:pt x="98" y="0"/>
                  </a:cubicBezTo>
                  <a:cubicBezTo>
                    <a:pt x="76" y="0"/>
                    <a:pt x="55" y="0"/>
                    <a:pt x="33" y="0"/>
                  </a:cubicBezTo>
                  <a:cubicBezTo>
                    <a:pt x="12" y="29"/>
                    <a:pt x="12" y="29"/>
                    <a:pt x="12" y="29"/>
                  </a:cubicBezTo>
                  <a:cubicBezTo>
                    <a:pt x="9" y="33"/>
                    <a:pt x="6" y="37"/>
                    <a:pt x="4" y="42"/>
                  </a:cubicBezTo>
                  <a:cubicBezTo>
                    <a:pt x="0" y="46"/>
                    <a:pt x="0" y="47"/>
                    <a:pt x="0" y="53"/>
                  </a:cubicBezTo>
                  <a:cubicBezTo>
                    <a:pt x="0" y="65"/>
                    <a:pt x="1" y="77"/>
                    <a:pt x="1" y="88"/>
                  </a:cubicBezTo>
                  <a:cubicBezTo>
                    <a:pt x="3" y="97"/>
                    <a:pt x="2" y="108"/>
                    <a:pt x="2" y="117"/>
                  </a:cubicBezTo>
                  <a:cubicBezTo>
                    <a:pt x="2" y="125"/>
                    <a:pt x="3" y="132"/>
                    <a:pt x="3" y="139"/>
                  </a:cubicBezTo>
                  <a:cubicBezTo>
                    <a:pt x="18" y="138"/>
                    <a:pt x="34" y="141"/>
                    <a:pt x="49" y="141"/>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5" name="Freeform 5595"/>
            <p:cNvSpPr>
              <a:spLocks/>
            </p:cNvSpPr>
            <p:nvPr/>
          </p:nvSpPr>
          <p:spPr bwMode="auto">
            <a:xfrm>
              <a:off x="2974975" y="3051175"/>
              <a:ext cx="842963" cy="909638"/>
            </a:xfrm>
            <a:custGeom>
              <a:avLst/>
              <a:gdLst>
                <a:gd name="T0" fmla="*/ 194 w 194"/>
                <a:gd name="T1" fmla="*/ 79 h 181"/>
                <a:gd name="T2" fmla="*/ 194 w 194"/>
                <a:gd name="T3" fmla="*/ 79 h 181"/>
                <a:gd name="T4" fmla="*/ 180 w 194"/>
                <a:gd name="T5" fmla="*/ 80 h 181"/>
                <a:gd name="T6" fmla="*/ 162 w 194"/>
                <a:gd name="T7" fmla="*/ 84 h 181"/>
                <a:gd name="T8" fmla="*/ 153 w 194"/>
                <a:gd name="T9" fmla="*/ 76 h 181"/>
                <a:gd name="T10" fmla="*/ 140 w 194"/>
                <a:gd name="T11" fmla="*/ 71 h 181"/>
                <a:gd name="T12" fmla="*/ 133 w 194"/>
                <a:gd name="T13" fmla="*/ 69 h 181"/>
                <a:gd name="T14" fmla="*/ 124 w 194"/>
                <a:gd name="T15" fmla="*/ 62 h 181"/>
                <a:gd name="T16" fmla="*/ 111 w 194"/>
                <a:gd name="T17" fmla="*/ 62 h 181"/>
                <a:gd name="T18" fmla="*/ 105 w 194"/>
                <a:gd name="T19" fmla="*/ 60 h 181"/>
                <a:gd name="T20" fmla="*/ 100 w 194"/>
                <a:gd name="T21" fmla="*/ 56 h 181"/>
                <a:gd name="T22" fmla="*/ 95 w 194"/>
                <a:gd name="T23" fmla="*/ 50 h 181"/>
                <a:gd name="T24" fmla="*/ 95 w 194"/>
                <a:gd name="T25" fmla="*/ 41 h 181"/>
                <a:gd name="T26" fmla="*/ 86 w 194"/>
                <a:gd name="T27" fmla="*/ 41 h 181"/>
                <a:gd name="T28" fmla="*/ 73 w 194"/>
                <a:gd name="T29" fmla="*/ 33 h 181"/>
                <a:gd name="T30" fmla="*/ 69 w 194"/>
                <a:gd name="T31" fmla="*/ 21 h 181"/>
                <a:gd name="T32" fmla="*/ 62 w 194"/>
                <a:gd name="T33" fmla="*/ 13 h 181"/>
                <a:gd name="T34" fmla="*/ 57 w 194"/>
                <a:gd name="T35" fmla="*/ 7 h 181"/>
                <a:gd name="T36" fmla="*/ 45 w 194"/>
                <a:gd name="T37" fmla="*/ 4 h 181"/>
                <a:gd name="T38" fmla="*/ 42 w 194"/>
                <a:gd name="T39" fmla="*/ 14 h 181"/>
                <a:gd name="T40" fmla="*/ 27 w 194"/>
                <a:gd name="T41" fmla="*/ 26 h 181"/>
                <a:gd name="T42" fmla="*/ 28 w 194"/>
                <a:gd name="T43" fmla="*/ 36 h 181"/>
                <a:gd name="T44" fmla="*/ 42 w 194"/>
                <a:gd name="T45" fmla="*/ 46 h 181"/>
                <a:gd name="T46" fmla="*/ 35 w 194"/>
                <a:gd name="T47" fmla="*/ 77 h 181"/>
                <a:gd name="T48" fmla="*/ 23 w 194"/>
                <a:gd name="T49" fmla="*/ 103 h 181"/>
                <a:gd name="T50" fmla="*/ 26 w 194"/>
                <a:gd name="T51" fmla="*/ 106 h 181"/>
                <a:gd name="T52" fmla="*/ 22 w 194"/>
                <a:gd name="T53" fmla="*/ 121 h 181"/>
                <a:gd name="T54" fmla="*/ 21 w 194"/>
                <a:gd name="T55" fmla="*/ 129 h 181"/>
                <a:gd name="T56" fmla="*/ 6 w 194"/>
                <a:gd name="T57" fmla="*/ 145 h 181"/>
                <a:gd name="T58" fmla="*/ 4 w 194"/>
                <a:gd name="T59" fmla="*/ 153 h 181"/>
                <a:gd name="T60" fmla="*/ 16 w 194"/>
                <a:gd name="T61" fmla="*/ 153 h 181"/>
                <a:gd name="T62" fmla="*/ 27 w 194"/>
                <a:gd name="T63" fmla="*/ 154 h 181"/>
                <a:gd name="T64" fmla="*/ 38 w 194"/>
                <a:gd name="T65" fmla="*/ 156 h 181"/>
                <a:gd name="T66" fmla="*/ 44 w 194"/>
                <a:gd name="T67" fmla="*/ 158 h 181"/>
                <a:gd name="T68" fmla="*/ 50 w 194"/>
                <a:gd name="T69" fmla="*/ 164 h 181"/>
                <a:gd name="T70" fmla="*/ 60 w 194"/>
                <a:gd name="T71" fmla="*/ 164 h 181"/>
                <a:gd name="T72" fmla="*/ 75 w 194"/>
                <a:gd name="T73" fmla="*/ 156 h 181"/>
                <a:gd name="T74" fmla="*/ 82 w 194"/>
                <a:gd name="T75" fmla="*/ 151 h 181"/>
                <a:gd name="T76" fmla="*/ 97 w 194"/>
                <a:gd name="T77" fmla="*/ 156 h 181"/>
                <a:gd name="T78" fmla="*/ 106 w 194"/>
                <a:gd name="T79" fmla="*/ 162 h 181"/>
                <a:gd name="T80" fmla="*/ 116 w 194"/>
                <a:gd name="T81" fmla="*/ 172 h 181"/>
                <a:gd name="T82" fmla="*/ 134 w 194"/>
                <a:gd name="T83" fmla="*/ 167 h 181"/>
                <a:gd name="T84" fmla="*/ 151 w 194"/>
                <a:gd name="T85" fmla="*/ 158 h 181"/>
                <a:gd name="T86" fmla="*/ 161 w 194"/>
                <a:gd name="T87" fmla="*/ 140 h 181"/>
                <a:gd name="T88" fmla="*/ 177 w 194"/>
                <a:gd name="T89" fmla="*/ 110 h 181"/>
                <a:gd name="T90" fmla="*/ 186 w 194"/>
                <a:gd name="T91" fmla="*/ 94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4"/>
                <a:gd name="T139" fmla="*/ 0 h 181"/>
                <a:gd name="T140" fmla="*/ 194 w 194"/>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4" h="181">
                  <a:moveTo>
                    <a:pt x="186" y="94"/>
                  </a:moveTo>
                  <a:cubicBezTo>
                    <a:pt x="190" y="89"/>
                    <a:pt x="191" y="85"/>
                    <a:pt x="194" y="79"/>
                  </a:cubicBezTo>
                  <a:cubicBezTo>
                    <a:pt x="194" y="79"/>
                    <a:pt x="194" y="79"/>
                    <a:pt x="194" y="79"/>
                  </a:cubicBezTo>
                  <a:cubicBezTo>
                    <a:pt x="194" y="79"/>
                    <a:pt x="194" y="79"/>
                    <a:pt x="194" y="79"/>
                  </a:cubicBezTo>
                  <a:cubicBezTo>
                    <a:pt x="191" y="75"/>
                    <a:pt x="189" y="72"/>
                    <a:pt x="184" y="72"/>
                  </a:cubicBezTo>
                  <a:cubicBezTo>
                    <a:pt x="180" y="72"/>
                    <a:pt x="182" y="78"/>
                    <a:pt x="180" y="80"/>
                  </a:cubicBezTo>
                  <a:cubicBezTo>
                    <a:pt x="177" y="84"/>
                    <a:pt x="174" y="81"/>
                    <a:pt x="170" y="83"/>
                  </a:cubicBezTo>
                  <a:cubicBezTo>
                    <a:pt x="169" y="84"/>
                    <a:pt x="163" y="88"/>
                    <a:pt x="162" y="84"/>
                  </a:cubicBezTo>
                  <a:cubicBezTo>
                    <a:pt x="161" y="80"/>
                    <a:pt x="167" y="79"/>
                    <a:pt x="159" y="79"/>
                  </a:cubicBezTo>
                  <a:cubicBezTo>
                    <a:pt x="156" y="79"/>
                    <a:pt x="158" y="75"/>
                    <a:pt x="153" y="76"/>
                  </a:cubicBezTo>
                  <a:cubicBezTo>
                    <a:pt x="151" y="77"/>
                    <a:pt x="146" y="74"/>
                    <a:pt x="144" y="73"/>
                  </a:cubicBezTo>
                  <a:cubicBezTo>
                    <a:pt x="143" y="72"/>
                    <a:pt x="141" y="71"/>
                    <a:pt x="140" y="71"/>
                  </a:cubicBezTo>
                  <a:cubicBezTo>
                    <a:pt x="137" y="70"/>
                    <a:pt x="138" y="72"/>
                    <a:pt x="136" y="73"/>
                  </a:cubicBezTo>
                  <a:cubicBezTo>
                    <a:pt x="131" y="75"/>
                    <a:pt x="133" y="73"/>
                    <a:pt x="133" y="69"/>
                  </a:cubicBezTo>
                  <a:cubicBezTo>
                    <a:pt x="133" y="66"/>
                    <a:pt x="126" y="70"/>
                    <a:pt x="126" y="65"/>
                  </a:cubicBezTo>
                  <a:cubicBezTo>
                    <a:pt x="126" y="62"/>
                    <a:pt x="127" y="62"/>
                    <a:pt x="124" y="62"/>
                  </a:cubicBezTo>
                  <a:cubicBezTo>
                    <a:pt x="121" y="62"/>
                    <a:pt x="121" y="61"/>
                    <a:pt x="119" y="60"/>
                  </a:cubicBezTo>
                  <a:cubicBezTo>
                    <a:pt x="117" y="60"/>
                    <a:pt x="113" y="60"/>
                    <a:pt x="111" y="62"/>
                  </a:cubicBezTo>
                  <a:cubicBezTo>
                    <a:pt x="110" y="64"/>
                    <a:pt x="108" y="64"/>
                    <a:pt x="107" y="63"/>
                  </a:cubicBezTo>
                  <a:cubicBezTo>
                    <a:pt x="106" y="62"/>
                    <a:pt x="106" y="61"/>
                    <a:pt x="105" y="60"/>
                  </a:cubicBezTo>
                  <a:cubicBezTo>
                    <a:pt x="105" y="59"/>
                    <a:pt x="104" y="59"/>
                    <a:pt x="103" y="59"/>
                  </a:cubicBezTo>
                  <a:cubicBezTo>
                    <a:pt x="102" y="57"/>
                    <a:pt x="100" y="59"/>
                    <a:pt x="100" y="56"/>
                  </a:cubicBezTo>
                  <a:cubicBezTo>
                    <a:pt x="100" y="55"/>
                    <a:pt x="100" y="53"/>
                    <a:pt x="99" y="54"/>
                  </a:cubicBezTo>
                  <a:cubicBezTo>
                    <a:pt x="96" y="55"/>
                    <a:pt x="95" y="54"/>
                    <a:pt x="95" y="50"/>
                  </a:cubicBezTo>
                  <a:cubicBezTo>
                    <a:pt x="95" y="48"/>
                    <a:pt x="93" y="47"/>
                    <a:pt x="94" y="45"/>
                  </a:cubicBezTo>
                  <a:cubicBezTo>
                    <a:pt x="94" y="43"/>
                    <a:pt x="96" y="43"/>
                    <a:pt x="95" y="41"/>
                  </a:cubicBezTo>
                  <a:cubicBezTo>
                    <a:pt x="94" y="37"/>
                    <a:pt x="89" y="44"/>
                    <a:pt x="89" y="38"/>
                  </a:cubicBezTo>
                  <a:cubicBezTo>
                    <a:pt x="88" y="39"/>
                    <a:pt x="87" y="41"/>
                    <a:pt x="86" y="41"/>
                  </a:cubicBezTo>
                  <a:cubicBezTo>
                    <a:pt x="83" y="42"/>
                    <a:pt x="84" y="40"/>
                    <a:pt x="82" y="38"/>
                  </a:cubicBezTo>
                  <a:cubicBezTo>
                    <a:pt x="79" y="37"/>
                    <a:pt x="75" y="36"/>
                    <a:pt x="73" y="33"/>
                  </a:cubicBezTo>
                  <a:cubicBezTo>
                    <a:pt x="71" y="31"/>
                    <a:pt x="70" y="27"/>
                    <a:pt x="71" y="25"/>
                  </a:cubicBezTo>
                  <a:cubicBezTo>
                    <a:pt x="74" y="19"/>
                    <a:pt x="72" y="22"/>
                    <a:pt x="69" y="21"/>
                  </a:cubicBezTo>
                  <a:cubicBezTo>
                    <a:pt x="66" y="21"/>
                    <a:pt x="67" y="15"/>
                    <a:pt x="67" y="13"/>
                  </a:cubicBezTo>
                  <a:cubicBezTo>
                    <a:pt x="68" y="12"/>
                    <a:pt x="64" y="16"/>
                    <a:pt x="62" y="13"/>
                  </a:cubicBezTo>
                  <a:cubicBezTo>
                    <a:pt x="62" y="13"/>
                    <a:pt x="61" y="9"/>
                    <a:pt x="61" y="9"/>
                  </a:cubicBezTo>
                  <a:cubicBezTo>
                    <a:pt x="60" y="8"/>
                    <a:pt x="58" y="8"/>
                    <a:pt x="57" y="7"/>
                  </a:cubicBezTo>
                  <a:cubicBezTo>
                    <a:pt x="55" y="6"/>
                    <a:pt x="52" y="2"/>
                    <a:pt x="51" y="0"/>
                  </a:cubicBezTo>
                  <a:cubicBezTo>
                    <a:pt x="49" y="2"/>
                    <a:pt x="47" y="3"/>
                    <a:pt x="45" y="4"/>
                  </a:cubicBezTo>
                  <a:cubicBezTo>
                    <a:pt x="44" y="6"/>
                    <a:pt x="44" y="8"/>
                    <a:pt x="45" y="10"/>
                  </a:cubicBezTo>
                  <a:cubicBezTo>
                    <a:pt x="45" y="11"/>
                    <a:pt x="43" y="13"/>
                    <a:pt x="42" y="14"/>
                  </a:cubicBezTo>
                  <a:cubicBezTo>
                    <a:pt x="41" y="16"/>
                    <a:pt x="38" y="19"/>
                    <a:pt x="36" y="21"/>
                  </a:cubicBezTo>
                  <a:cubicBezTo>
                    <a:pt x="33" y="23"/>
                    <a:pt x="29" y="23"/>
                    <a:pt x="27" y="26"/>
                  </a:cubicBezTo>
                  <a:cubicBezTo>
                    <a:pt x="26" y="28"/>
                    <a:pt x="28" y="34"/>
                    <a:pt x="28" y="36"/>
                  </a:cubicBezTo>
                  <a:cubicBezTo>
                    <a:pt x="28" y="36"/>
                    <a:pt x="28" y="36"/>
                    <a:pt x="28" y="36"/>
                  </a:cubicBezTo>
                  <a:cubicBezTo>
                    <a:pt x="32" y="37"/>
                    <a:pt x="33" y="34"/>
                    <a:pt x="36" y="37"/>
                  </a:cubicBezTo>
                  <a:cubicBezTo>
                    <a:pt x="39" y="41"/>
                    <a:pt x="41" y="41"/>
                    <a:pt x="42" y="46"/>
                  </a:cubicBezTo>
                  <a:cubicBezTo>
                    <a:pt x="42" y="53"/>
                    <a:pt x="42" y="62"/>
                    <a:pt x="41" y="69"/>
                  </a:cubicBezTo>
                  <a:cubicBezTo>
                    <a:pt x="40" y="72"/>
                    <a:pt x="37" y="75"/>
                    <a:pt x="35" y="77"/>
                  </a:cubicBezTo>
                  <a:cubicBezTo>
                    <a:pt x="33" y="79"/>
                    <a:pt x="29" y="79"/>
                    <a:pt x="28" y="83"/>
                  </a:cubicBezTo>
                  <a:cubicBezTo>
                    <a:pt x="27" y="87"/>
                    <a:pt x="28" y="102"/>
                    <a:pt x="23" y="103"/>
                  </a:cubicBezTo>
                  <a:cubicBezTo>
                    <a:pt x="23" y="103"/>
                    <a:pt x="23" y="103"/>
                    <a:pt x="23" y="103"/>
                  </a:cubicBezTo>
                  <a:cubicBezTo>
                    <a:pt x="20" y="106"/>
                    <a:pt x="23" y="106"/>
                    <a:pt x="26" y="106"/>
                  </a:cubicBezTo>
                  <a:cubicBezTo>
                    <a:pt x="27" y="106"/>
                    <a:pt x="28" y="108"/>
                    <a:pt x="26" y="109"/>
                  </a:cubicBezTo>
                  <a:cubicBezTo>
                    <a:pt x="21" y="110"/>
                    <a:pt x="23" y="116"/>
                    <a:pt x="22" y="121"/>
                  </a:cubicBezTo>
                  <a:cubicBezTo>
                    <a:pt x="21" y="123"/>
                    <a:pt x="20" y="125"/>
                    <a:pt x="23" y="125"/>
                  </a:cubicBezTo>
                  <a:cubicBezTo>
                    <a:pt x="25" y="126"/>
                    <a:pt x="22" y="128"/>
                    <a:pt x="21" y="129"/>
                  </a:cubicBezTo>
                  <a:cubicBezTo>
                    <a:pt x="17" y="131"/>
                    <a:pt x="13" y="133"/>
                    <a:pt x="8" y="133"/>
                  </a:cubicBezTo>
                  <a:cubicBezTo>
                    <a:pt x="12" y="138"/>
                    <a:pt x="11" y="144"/>
                    <a:pt x="6" y="145"/>
                  </a:cubicBezTo>
                  <a:cubicBezTo>
                    <a:pt x="4" y="145"/>
                    <a:pt x="2" y="144"/>
                    <a:pt x="1" y="145"/>
                  </a:cubicBezTo>
                  <a:cubicBezTo>
                    <a:pt x="0" y="147"/>
                    <a:pt x="4" y="152"/>
                    <a:pt x="4" y="153"/>
                  </a:cubicBezTo>
                  <a:cubicBezTo>
                    <a:pt x="4" y="153"/>
                    <a:pt x="4" y="153"/>
                    <a:pt x="4" y="153"/>
                  </a:cubicBezTo>
                  <a:cubicBezTo>
                    <a:pt x="8" y="152"/>
                    <a:pt x="12" y="153"/>
                    <a:pt x="16" y="153"/>
                  </a:cubicBezTo>
                  <a:cubicBezTo>
                    <a:pt x="18" y="153"/>
                    <a:pt x="20" y="152"/>
                    <a:pt x="22" y="153"/>
                  </a:cubicBezTo>
                  <a:cubicBezTo>
                    <a:pt x="24" y="153"/>
                    <a:pt x="25" y="154"/>
                    <a:pt x="27" y="154"/>
                  </a:cubicBezTo>
                  <a:cubicBezTo>
                    <a:pt x="29" y="155"/>
                    <a:pt x="30" y="153"/>
                    <a:pt x="32" y="154"/>
                  </a:cubicBezTo>
                  <a:cubicBezTo>
                    <a:pt x="34" y="155"/>
                    <a:pt x="35" y="156"/>
                    <a:pt x="38" y="156"/>
                  </a:cubicBezTo>
                  <a:cubicBezTo>
                    <a:pt x="38" y="156"/>
                    <a:pt x="39" y="158"/>
                    <a:pt x="41" y="158"/>
                  </a:cubicBezTo>
                  <a:cubicBezTo>
                    <a:pt x="42" y="159"/>
                    <a:pt x="43" y="158"/>
                    <a:pt x="44" y="158"/>
                  </a:cubicBezTo>
                  <a:cubicBezTo>
                    <a:pt x="45" y="159"/>
                    <a:pt x="46" y="160"/>
                    <a:pt x="48" y="160"/>
                  </a:cubicBezTo>
                  <a:cubicBezTo>
                    <a:pt x="50" y="159"/>
                    <a:pt x="49" y="161"/>
                    <a:pt x="50" y="164"/>
                  </a:cubicBezTo>
                  <a:cubicBezTo>
                    <a:pt x="51" y="167"/>
                    <a:pt x="53" y="166"/>
                    <a:pt x="55" y="165"/>
                  </a:cubicBezTo>
                  <a:cubicBezTo>
                    <a:pt x="57" y="165"/>
                    <a:pt x="59" y="165"/>
                    <a:pt x="60" y="164"/>
                  </a:cubicBezTo>
                  <a:cubicBezTo>
                    <a:pt x="62" y="163"/>
                    <a:pt x="64" y="168"/>
                    <a:pt x="66" y="165"/>
                  </a:cubicBezTo>
                  <a:cubicBezTo>
                    <a:pt x="69" y="160"/>
                    <a:pt x="71" y="159"/>
                    <a:pt x="75" y="156"/>
                  </a:cubicBezTo>
                  <a:cubicBezTo>
                    <a:pt x="76" y="156"/>
                    <a:pt x="76" y="153"/>
                    <a:pt x="78" y="155"/>
                  </a:cubicBezTo>
                  <a:cubicBezTo>
                    <a:pt x="80" y="156"/>
                    <a:pt x="82" y="153"/>
                    <a:pt x="82" y="151"/>
                  </a:cubicBezTo>
                  <a:cubicBezTo>
                    <a:pt x="87" y="153"/>
                    <a:pt x="91" y="149"/>
                    <a:pt x="96" y="154"/>
                  </a:cubicBezTo>
                  <a:cubicBezTo>
                    <a:pt x="96" y="155"/>
                    <a:pt x="96" y="156"/>
                    <a:pt x="97" y="156"/>
                  </a:cubicBezTo>
                  <a:cubicBezTo>
                    <a:pt x="97" y="158"/>
                    <a:pt x="99" y="158"/>
                    <a:pt x="100" y="159"/>
                  </a:cubicBezTo>
                  <a:cubicBezTo>
                    <a:pt x="102" y="161"/>
                    <a:pt x="104" y="161"/>
                    <a:pt x="106" y="162"/>
                  </a:cubicBezTo>
                  <a:cubicBezTo>
                    <a:pt x="108" y="164"/>
                    <a:pt x="110" y="166"/>
                    <a:pt x="111" y="168"/>
                  </a:cubicBezTo>
                  <a:cubicBezTo>
                    <a:pt x="113" y="170"/>
                    <a:pt x="115" y="169"/>
                    <a:pt x="116" y="172"/>
                  </a:cubicBezTo>
                  <a:cubicBezTo>
                    <a:pt x="118" y="181"/>
                    <a:pt x="121" y="177"/>
                    <a:pt x="128" y="179"/>
                  </a:cubicBezTo>
                  <a:cubicBezTo>
                    <a:pt x="128" y="175"/>
                    <a:pt x="132" y="171"/>
                    <a:pt x="134" y="167"/>
                  </a:cubicBezTo>
                  <a:cubicBezTo>
                    <a:pt x="136" y="164"/>
                    <a:pt x="139" y="163"/>
                    <a:pt x="142" y="160"/>
                  </a:cubicBezTo>
                  <a:cubicBezTo>
                    <a:pt x="145" y="157"/>
                    <a:pt x="148" y="162"/>
                    <a:pt x="151" y="158"/>
                  </a:cubicBezTo>
                  <a:cubicBezTo>
                    <a:pt x="153" y="155"/>
                    <a:pt x="154" y="152"/>
                    <a:pt x="155" y="149"/>
                  </a:cubicBezTo>
                  <a:cubicBezTo>
                    <a:pt x="157" y="145"/>
                    <a:pt x="158" y="144"/>
                    <a:pt x="161" y="140"/>
                  </a:cubicBezTo>
                  <a:cubicBezTo>
                    <a:pt x="163" y="137"/>
                    <a:pt x="164" y="133"/>
                    <a:pt x="166" y="130"/>
                  </a:cubicBezTo>
                  <a:cubicBezTo>
                    <a:pt x="170" y="124"/>
                    <a:pt x="173" y="116"/>
                    <a:pt x="177" y="110"/>
                  </a:cubicBezTo>
                  <a:cubicBezTo>
                    <a:pt x="178" y="106"/>
                    <a:pt x="180" y="105"/>
                    <a:pt x="182" y="102"/>
                  </a:cubicBezTo>
                  <a:cubicBezTo>
                    <a:pt x="184" y="99"/>
                    <a:pt x="185" y="96"/>
                    <a:pt x="186" y="94"/>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764" name="Freeform 5596"/>
            <p:cNvSpPr>
              <a:spLocks/>
            </p:cNvSpPr>
            <p:nvPr/>
          </p:nvSpPr>
          <p:spPr bwMode="auto">
            <a:xfrm>
              <a:off x="2555875" y="3051175"/>
              <a:ext cx="614363" cy="679450"/>
            </a:xfrm>
            <a:custGeom>
              <a:avLst/>
              <a:gdLst/>
              <a:ahLst/>
              <a:cxnLst>
                <a:cxn ang="0">
                  <a:pos x="119" y="125"/>
                </a:cxn>
                <a:cxn ang="0">
                  <a:pos x="118" y="121"/>
                </a:cxn>
                <a:cxn ang="0">
                  <a:pos x="122" y="109"/>
                </a:cxn>
                <a:cxn ang="0">
                  <a:pos x="122" y="106"/>
                </a:cxn>
                <a:cxn ang="0">
                  <a:pos x="119" y="103"/>
                </a:cxn>
                <a:cxn ang="0">
                  <a:pos x="119" y="103"/>
                </a:cxn>
                <a:cxn ang="0">
                  <a:pos x="124" y="83"/>
                </a:cxn>
                <a:cxn ang="0">
                  <a:pos x="131" y="77"/>
                </a:cxn>
                <a:cxn ang="0">
                  <a:pos x="137" y="69"/>
                </a:cxn>
                <a:cxn ang="0">
                  <a:pos x="138" y="46"/>
                </a:cxn>
                <a:cxn ang="0">
                  <a:pos x="132" y="37"/>
                </a:cxn>
                <a:cxn ang="0">
                  <a:pos x="124" y="36"/>
                </a:cxn>
                <a:cxn ang="0">
                  <a:pos x="124" y="36"/>
                </a:cxn>
                <a:cxn ang="0">
                  <a:pos x="123" y="26"/>
                </a:cxn>
                <a:cxn ang="0">
                  <a:pos x="132" y="21"/>
                </a:cxn>
                <a:cxn ang="0">
                  <a:pos x="138" y="14"/>
                </a:cxn>
                <a:cxn ang="0">
                  <a:pos x="141" y="10"/>
                </a:cxn>
                <a:cxn ang="0">
                  <a:pos x="141" y="4"/>
                </a:cxn>
                <a:cxn ang="0">
                  <a:pos x="139" y="4"/>
                </a:cxn>
                <a:cxn ang="0">
                  <a:pos x="91" y="3"/>
                </a:cxn>
                <a:cxn ang="0">
                  <a:pos x="45" y="1"/>
                </a:cxn>
                <a:cxn ang="0">
                  <a:pos x="43" y="18"/>
                </a:cxn>
                <a:cxn ang="0">
                  <a:pos x="33" y="25"/>
                </a:cxn>
                <a:cxn ang="0">
                  <a:pos x="0" y="56"/>
                </a:cxn>
                <a:cxn ang="0">
                  <a:pos x="19" y="77"/>
                </a:cxn>
                <a:cxn ang="0">
                  <a:pos x="33" y="91"/>
                </a:cxn>
                <a:cxn ang="0">
                  <a:pos x="38" y="97"/>
                </a:cxn>
                <a:cxn ang="0">
                  <a:pos x="67" y="108"/>
                </a:cxn>
                <a:cxn ang="0">
                  <a:pos x="92" y="118"/>
                </a:cxn>
                <a:cxn ang="0">
                  <a:pos x="84" y="122"/>
                </a:cxn>
                <a:cxn ang="0">
                  <a:pos x="86" y="129"/>
                </a:cxn>
                <a:cxn ang="0">
                  <a:pos x="92" y="131"/>
                </a:cxn>
                <a:cxn ang="0">
                  <a:pos x="95" y="134"/>
                </a:cxn>
                <a:cxn ang="0">
                  <a:pos x="104" y="133"/>
                </a:cxn>
                <a:cxn ang="0">
                  <a:pos x="117" y="129"/>
                </a:cxn>
                <a:cxn ang="0">
                  <a:pos x="119" y="125"/>
                </a:cxn>
              </a:cxnLst>
              <a:rect l="0" t="0" r="r" b="b"/>
              <a:pathLst>
                <a:path w="141" h="135">
                  <a:moveTo>
                    <a:pt x="119" y="125"/>
                  </a:moveTo>
                  <a:cubicBezTo>
                    <a:pt x="116" y="125"/>
                    <a:pt x="117" y="123"/>
                    <a:pt x="118" y="121"/>
                  </a:cubicBezTo>
                  <a:cubicBezTo>
                    <a:pt x="119" y="116"/>
                    <a:pt x="117" y="110"/>
                    <a:pt x="122" y="109"/>
                  </a:cubicBezTo>
                  <a:cubicBezTo>
                    <a:pt x="124" y="108"/>
                    <a:pt x="123" y="106"/>
                    <a:pt x="122" y="106"/>
                  </a:cubicBezTo>
                  <a:cubicBezTo>
                    <a:pt x="119" y="106"/>
                    <a:pt x="116" y="106"/>
                    <a:pt x="119" y="103"/>
                  </a:cubicBezTo>
                  <a:cubicBezTo>
                    <a:pt x="119" y="103"/>
                    <a:pt x="119" y="103"/>
                    <a:pt x="119" y="103"/>
                  </a:cubicBezTo>
                  <a:cubicBezTo>
                    <a:pt x="124" y="102"/>
                    <a:pt x="123" y="87"/>
                    <a:pt x="124" y="83"/>
                  </a:cubicBezTo>
                  <a:cubicBezTo>
                    <a:pt x="125" y="79"/>
                    <a:pt x="129" y="79"/>
                    <a:pt x="131" y="77"/>
                  </a:cubicBezTo>
                  <a:cubicBezTo>
                    <a:pt x="133" y="75"/>
                    <a:pt x="136" y="72"/>
                    <a:pt x="137" y="69"/>
                  </a:cubicBezTo>
                  <a:cubicBezTo>
                    <a:pt x="138" y="62"/>
                    <a:pt x="138" y="53"/>
                    <a:pt x="138" y="46"/>
                  </a:cubicBezTo>
                  <a:cubicBezTo>
                    <a:pt x="137" y="41"/>
                    <a:pt x="135" y="41"/>
                    <a:pt x="132" y="37"/>
                  </a:cubicBezTo>
                  <a:cubicBezTo>
                    <a:pt x="129" y="34"/>
                    <a:pt x="128" y="37"/>
                    <a:pt x="124" y="36"/>
                  </a:cubicBezTo>
                  <a:cubicBezTo>
                    <a:pt x="124" y="36"/>
                    <a:pt x="124" y="36"/>
                    <a:pt x="124" y="36"/>
                  </a:cubicBezTo>
                  <a:cubicBezTo>
                    <a:pt x="124" y="34"/>
                    <a:pt x="122" y="28"/>
                    <a:pt x="123" y="26"/>
                  </a:cubicBezTo>
                  <a:cubicBezTo>
                    <a:pt x="125" y="23"/>
                    <a:pt x="129" y="23"/>
                    <a:pt x="132" y="21"/>
                  </a:cubicBezTo>
                  <a:cubicBezTo>
                    <a:pt x="134" y="19"/>
                    <a:pt x="137" y="16"/>
                    <a:pt x="138" y="14"/>
                  </a:cubicBezTo>
                  <a:cubicBezTo>
                    <a:pt x="139" y="13"/>
                    <a:pt x="141" y="11"/>
                    <a:pt x="141" y="10"/>
                  </a:cubicBezTo>
                  <a:cubicBezTo>
                    <a:pt x="140" y="8"/>
                    <a:pt x="140" y="6"/>
                    <a:pt x="141" y="4"/>
                  </a:cubicBezTo>
                  <a:cubicBezTo>
                    <a:pt x="139" y="4"/>
                    <a:pt x="139" y="4"/>
                    <a:pt x="139" y="4"/>
                  </a:cubicBezTo>
                  <a:cubicBezTo>
                    <a:pt x="123" y="4"/>
                    <a:pt x="107" y="3"/>
                    <a:pt x="91" y="3"/>
                  </a:cubicBezTo>
                  <a:cubicBezTo>
                    <a:pt x="76" y="3"/>
                    <a:pt x="60" y="0"/>
                    <a:pt x="45" y="1"/>
                  </a:cubicBezTo>
                  <a:cubicBezTo>
                    <a:pt x="45" y="7"/>
                    <a:pt x="46" y="14"/>
                    <a:pt x="43" y="18"/>
                  </a:cubicBezTo>
                  <a:cubicBezTo>
                    <a:pt x="41" y="21"/>
                    <a:pt x="35" y="23"/>
                    <a:pt x="33" y="25"/>
                  </a:cubicBezTo>
                  <a:cubicBezTo>
                    <a:pt x="22" y="36"/>
                    <a:pt x="11" y="46"/>
                    <a:pt x="0" y="56"/>
                  </a:cubicBezTo>
                  <a:cubicBezTo>
                    <a:pt x="6" y="63"/>
                    <a:pt x="13" y="70"/>
                    <a:pt x="19" y="77"/>
                  </a:cubicBezTo>
                  <a:cubicBezTo>
                    <a:pt x="24" y="82"/>
                    <a:pt x="28" y="86"/>
                    <a:pt x="33" y="91"/>
                  </a:cubicBezTo>
                  <a:cubicBezTo>
                    <a:pt x="34" y="93"/>
                    <a:pt x="36" y="96"/>
                    <a:pt x="38" y="97"/>
                  </a:cubicBezTo>
                  <a:cubicBezTo>
                    <a:pt x="48" y="101"/>
                    <a:pt x="58" y="105"/>
                    <a:pt x="67" y="108"/>
                  </a:cubicBezTo>
                  <a:cubicBezTo>
                    <a:pt x="75" y="112"/>
                    <a:pt x="84" y="117"/>
                    <a:pt x="92" y="118"/>
                  </a:cubicBezTo>
                  <a:cubicBezTo>
                    <a:pt x="92" y="123"/>
                    <a:pt x="87" y="120"/>
                    <a:pt x="84" y="122"/>
                  </a:cubicBezTo>
                  <a:cubicBezTo>
                    <a:pt x="81" y="124"/>
                    <a:pt x="83" y="128"/>
                    <a:pt x="86" y="129"/>
                  </a:cubicBezTo>
                  <a:cubicBezTo>
                    <a:pt x="88" y="130"/>
                    <a:pt x="90" y="131"/>
                    <a:pt x="92" y="131"/>
                  </a:cubicBezTo>
                  <a:cubicBezTo>
                    <a:pt x="93" y="131"/>
                    <a:pt x="94" y="133"/>
                    <a:pt x="95" y="134"/>
                  </a:cubicBezTo>
                  <a:cubicBezTo>
                    <a:pt x="98" y="135"/>
                    <a:pt x="101" y="133"/>
                    <a:pt x="104" y="133"/>
                  </a:cubicBezTo>
                  <a:cubicBezTo>
                    <a:pt x="109" y="133"/>
                    <a:pt x="113" y="131"/>
                    <a:pt x="117" y="129"/>
                  </a:cubicBezTo>
                  <a:cubicBezTo>
                    <a:pt x="118" y="128"/>
                    <a:pt x="121" y="126"/>
                    <a:pt x="119" y="125"/>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783" name="Freeform 5615"/>
            <p:cNvSpPr>
              <a:spLocks/>
            </p:cNvSpPr>
            <p:nvPr/>
          </p:nvSpPr>
          <p:spPr bwMode="auto">
            <a:xfrm>
              <a:off x="3165475" y="1989138"/>
              <a:ext cx="442913" cy="660400"/>
            </a:xfrm>
            <a:custGeom>
              <a:avLst/>
              <a:gdLst/>
              <a:ahLst/>
              <a:cxnLst>
                <a:cxn ang="0">
                  <a:pos x="2" y="79"/>
                </a:cxn>
                <a:cxn ang="0">
                  <a:pos x="3" y="87"/>
                </a:cxn>
                <a:cxn ang="0">
                  <a:pos x="7" y="100"/>
                </a:cxn>
                <a:cxn ang="0">
                  <a:pos x="10" y="110"/>
                </a:cxn>
                <a:cxn ang="0">
                  <a:pos x="19" y="115"/>
                </a:cxn>
                <a:cxn ang="0">
                  <a:pos x="22" y="119"/>
                </a:cxn>
                <a:cxn ang="0">
                  <a:pos x="21" y="123"/>
                </a:cxn>
                <a:cxn ang="0">
                  <a:pos x="14" y="126"/>
                </a:cxn>
                <a:cxn ang="0">
                  <a:pos x="17" y="129"/>
                </a:cxn>
                <a:cxn ang="0">
                  <a:pos x="22" y="127"/>
                </a:cxn>
                <a:cxn ang="0">
                  <a:pos x="26" y="126"/>
                </a:cxn>
                <a:cxn ang="0">
                  <a:pos x="30" y="126"/>
                </a:cxn>
                <a:cxn ang="0">
                  <a:pos x="33" y="127"/>
                </a:cxn>
                <a:cxn ang="0">
                  <a:pos x="37" y="124"/>
                </a:cxn>
                <a:cxn ang="0">
                  <a:pos x="43" y="123"/>
                </a:cxn>
                <a:cxn ang="0">
                  <a:pos x="48" y="124"/>
                </a:cxn>
                <a:cxn ang="0">
                  <a:pos x="55" y="123"/>
                </a:cxn>
                <a:cxn ang="0">
                  <a:pos x="58" y="118"/>
                </a:cxn>
                <a:cxn ang="0">
                  <a:pos x="59" y="123"/>
                </a:cxn>
                <a:cxn ang="0">
                  <a:pos x="65" y="121"/>
                </a:cxn>
                <a:cxn ang="0">
                  <a:pos x="63" y="125"/>
                </a:cxn>
                <a:cxn ang="0">
                  <a:pos x="65" y="125"/>
                </a:cxn>
                <a:cxn ang="0">
                  <a:pos x="67" y="128"/>
                </a:cxn>
                <a:cxn ang="0">
                  <a:pos x="69" y="120"/>
                </a:cxn>
                <a:cxn ang="0">
                  <a:pos x="75" y="119"/>
                </a:cxn>
                <a:cxn ang="0">
                  <a:pos x="78" y="120"/>
                </a:cxn>
                <a:cxn ang="0">
                  <a:pos x="81" y="117"/>
                </a:cxn>
                <a:cxn ang="0">
                  <a:pos x="86" y="119"/>
                </a:cxn>
                <a:cxn ang="0">
                  <a:pos x="90" y="113"/>
                </a:cxn>
                <a:cxn ang="0">
                  <a:pos x="101" y="107"/>
                </a:cxn>
                <a:cxn ang="0">
                  <a:pos x="102" y="31"/>
                </a:cxn>
                <a:cxn ang="0">
                  <a:pos x="101" y="2"/>
                </a:cxn>
                <a:cxn ang="0">
                  <a:pos x="76" y="2"/>
                </a:cxn>
                <a:cxn ang="0">
                  <a:pos x="76" y="0"/>
                </a:cxn>
                <a:cxn ang="0">
                  <a:pos x="60" y="0"/>
                </a:cxn>
                <a:cxn ang="0">
                  <a:pos x="60" y="13"/>
                </a:cxn>
                <a:cxn ang="0">
                  <a:pos x="45" y="13"/>
                </a:cxn>
                <a:cxn ang="0">
                  <a:pos x="45" y="28"/>
                </a:cxn>
                <a:cxn ang="0">
                  <a:pos x="31" y="28"/>
                </a:cxn>
                <a:cxn ang="0">
                  <a:pos x="31" y="33"/>
                </a:cxn>
                <a:cxn ang="0">
                  <a:pos x="18" y="31"/>
                </a:cxn>
                <a:cxn ang="0">
                  <a:pos x="18" y="43"/>
                </a:cxn>
                <a:cxn ang="0">
                  <a:pos x="14" y="46"/>
                </a:cxn>
                <a:cxn ang="0">
                  <a:pos x="11" y="46"/>
                </a:cxn>
                <a:cxn ang="0">
                  <a:pos x="11" y="51"/>
                </a:cxn>
                <a:cxn ang="0">
                  <a:pos x="8" y="50"/>
                </a:cxn>
                <a:cxn ang="0">
                  <a:pos x="8" y="62"/>
                </a:cxn>
                <a:cxn ang="0">
                  <a:pos x="5" y="71"/>
                </a:cxn>
                <a:cxn ang="0">
                  <a:pos x="0" y="72"/>
                </a:cxn>
                <a:cxn ang="0">
                  <a:pos x="2" y="79"/>
                </a:cxn>
              </a:cxnLst>
              <a:rect l="0" t="0" r="r" b="b"/>
              <a:pathLst>
                <a:path w="102" h="131">
                  <a:moveTo>
                    <a:pt x="2" y="79"/>
                  </a:moveTo>
                  <a:cubicBezTo>
                    <a:pt x="2" y="82"/>
                    <a:pt x="3" y="84"/>
                    <a:pt x="3" y="87"/>
                  </a:cubicBezTo>
                  <a:cubicBezTo>
                    <a:pt x="4" y="93"/>
                    <a:pt x="2" y="96"/>
                    <a:pt x="7" y="100"/>
                  </a:cubicBezTo>
                  <a:cubicBezTo>
                    <a:pt x="10" y="103"/>
                    <a:pt x="2" y="106"/>
                    <a:pt x="10" y="110"/>
                  </a:cubicBezTo>
                  <a:cubicBezTo>
                    <a:pt x="13" y="111"/>
                    <a:pt x="21" y="110"/>
                    <a:pt x="19" y="115"/>
                  </a:cubicBezTo>
                  <a:cubicBezTo>
                    <a:pt x="17" y="119"/>
                    <a:pt x="20" y="118"/>
                    <a:pt x="22" y="119"/>
                  </a:cubicBezTo>
                  <a:cubicBezTo>
                    <a:pt x="24" y="120"/>
                    <a:pt x="23" y="124"/>
                    <a:pt x="21" y="123"/>
                  </a:cubicBezTo>
                  <a:cubicBezTo>
                    <a:pt x="19" y="123"/>
                    <a:pt x="15" y="123"/>
                    <a:pt x="14" y="126"/>
                  </a:cubicBezTo>
                  <a:cubicBezTo>
                    <a:pt x="14" y="128"/>
                    <a:pt x="15" y="129"/>
                    <a:pt x="17" y="129"/>
                  </a:cubicBezTo>
                  <a:cubicBezTo>
                    <a:pt x="19" y="129"/>
                    <a:pt x="20" y="131"/>
                    <a:pt x="22" y="127"/>
                  </a:cubicBezTo>
                  <a:cubicBezTo>
                    <a:pt x="23" y="125"/>
                    <a:pt x="24" y="124"/>
                    <a:pt x="26" y="126"/>
                  </a:cubicBezTo>
                  <a:cubicBezTo>
                    <a:pt x="28" y="127"/>
                    <a:pt x="29" y="125"/>
                    <a:pt x="30" y="126"/>
                  </a:cubicBezTo>
                  <a:cubicBezTo>
                    <a:pt x="31" y="126"/>
                    <a:pt x="33" y="127"/>
                    <a:pt x="33" y="127"/>
                  </a:cubicBezTo>
                  <a:cubicBezTo>
                    <a:pt x="35" y="127"/>
                    <a:pt x="36" y="127"/>
                    <a:pt x="37" y="124"/>
                  </a:cubicBezTo>
                  <a:cubicBezTo>
                    <a:pt x="39" y="127"/>
                    <a:pt x="41" y="127"/>
                    <a:pt x="43" y="123"/>
                  </a:cubicBezTo>
                  <a:cubicBezTo>
                    <a:pt x="44" y="120"/>
                    <a:pt x="48" y="121"/>
                    <a:pt x="48" y="124"/>
                  </a:cubicBezTo>
                  <a:cubicBezTo>
                    <a:pt x="49" y="126"/>
                    <a:pt x="54" y="125"/>
                    <a:pt x="55" y="123"/>
                  </a:cubicBezTo>
                  <a:cubicBezTo>
                    <a:pt x="57" y="122"/>
                    <a:pt x="55" y="117"/>
                    <a:pt x="58" y="118"/>
                  </a:cubicBezTo>
                  <a:cubicBezTo>
                    <a:pt x="56" y="123"/>
                    <a:pt x="63" y="118"/>
                    <a:pt x="59" y="123"/>
                  </a:cubicBezTo>
                  <a:cubicBezTo>
                    <a:pt x="61" y="123"/>
                    <a:pt x="62" y="121"/>
                    <a:pt x="65" y="121"/>
                  </a:cubicBezTo>
                  <a:cubicBezTo>
                    <a:pt x="68" y="122"/>
                    <a:pt x="64" y="123"/>
                    <a:pt x="63" y="125"/>
                  </a:cubicBezTo>
                  <a:cubicBezTo>
                    <a:pt x="64" y="125"/>
                    <a:pt x="64" y="125"/>
                    <a:pt x="65" y="125"/>
                  </a:cubicBezTo>
                  <a:cubicBezTo>
                    <a:pt x="65" y="127"/>
                    <a:pt x="66" y="129"/>
                    <a:pt x="67" y="128"/>
                  </a:cubicBezTo>
                  <a:cubicBezTo>
                    <a:pt x="69" y="126"/>
                    <a:pt x="67" y="122"/>
                    <a:pt x="69" y="120"/>
                  </a:cubicBezTo>
                  <a:cubicBezTo>
                    <a:pt x="69" y="120"/>
                    <a:pt x="74" y="120"/>
                    <a:pt x="75" y="119"/>
                  </a:cubicBezTo>
                  <a:cubicBezTo>
                    <a:pt x="76" y="119"/>
                    <a:pt x="76" y="120"/>
                    <a:pt x="78" y="120"/>
                  </a:cubicBezTo>
                  <a:cubicBezTo>
                    <a:pt x="79" y="120"/>
                    <a:pt x="80" y="118"/>
                    <a:pt x="81" y="117"/>
                  </a:cubicBezTo>
                  <a:cubicBezTo>
                    <a:pt x="83" y="117"/>
                    <a:pt x="84" y="119"/>
                    <a:pt x="86" y="119"/>
                  </a:cubicBezTo>
                  <a:cubicBezTo>
                    <a:pt x="88" y="119"/>
                    <a:pt x="88" y="114"/>
                    <a:pt x="90" y="113"/>
                  </a:cubicBezTo>
                  <a:cubicBezTo>
                    <a:pt x="94" y="112"/>
                    <a:pt x="97" y="109"/>
                    <a:pt x="101" y="107"/>
                  </a:cubicBezTo>
                  <a:cubicBezTo>
                    <a:pt x="101" y="82"/>
                    <a:pt x="101" y="56"/>
                    <a:pt x="102" y="31"/>
                  </a:cubicBezTo>
                  <a:cubicBezTo>
                    <a:pt x="102" y="21"/>
                    <a:pt x="102" y="12"/>
                    <a:pt x="101" y="2"/>
                  </a:cubicBezTo>
                  <a:cubicBezTo>
                    <a:pt x="101" y="1"/>
                    <a:pt x="79" y="2"/>
                    <a:pt x="76" y="2"/>
                  </a:cubicBezTo>
                  <a:cubicBezTo>
                    <a:pt x="76" y="0"/>
                    <a:pt x="76" y="0"/>
                    <a:pt x="76" y="0"/>
                  </a:cubicBezTo>
                  <a:cubicBezTo>
                    <a:pt x="71" y="0"/>
                    <a:pt x="66" y="0"/>
                    <a:pt x="60" y="0"/>
                  </a:cubicBezTo>
                  <a:cubicBezTo>
                    <a:pt x="60" y="0"/>
                    <a:pt x="60" y="12"/>
                    <a:pt x="60" y="13"/>
                  </a:cubicBezTo>
                  <a:cubicBezTo>
                    <a:pt x="45" y="13"/>
                    <a:pt x="45" y="13"/>
                    <a:pt x="45" y="13"/>
                  </a:cubicBezTo>
                  <a:cubicBezTo>
                    <a:pt x="45" y="18"/>
                    <a:pt x="45" y="23"/>
                    <a:pt x="45" y="28"/>
                  </a:cubicBezTo>
                  <a:cubicBezTo>
                    <a:pt x="31" y="28"/>
                    <a:pt x="31" y="28"/>
                    <a:pt x="31" y="28"/>
                  </a:cubicBezTo>
                  <a:cubicBezTo>
                    <a:pt x="31" y="33"/>
                    <a:pt x="31" y="33"/>
                    <a:pt x="31" y="33"/>
                  </a:cubicBezTo>
                  <a:cubicBezTo>
                    <a:pt x="18" y="31"/>
                    <a:pt x="18" y="31"/>
                    <a:pt x="18" y="31"/>
                  </a:cubicBezTo>
                  <a:cubicBezTo>
                    <a:pt x="18" y="35"/>
                    <a:pt x="18" y="39"/>
                    <a:pt x="18" y="43"/>
                  </a:cubicBezTo>
                  <a:cubicBezTo>
                    <a:pt x="15" y="43"/>
                    <a:pt x="13" y="42"/>
                    <a:pt x="14" y="46"/>
                  </a:cubicBezTo>
                  <a:cubicBezTo>
                    <a:pt x="11" y="46"/>
                    <a:pt x="11" y="46"/>
                    <a:pt x="11" y="46"/>
                  </a:cubicBezTo>
                  <a:cubicBezTo>
                    <a:pt x="11" y="51"/>
                    <a:pt x="11" y="51"/>
                    <a:pt x="11" y="51"/>
                  </a:cubicBezTo>
                  <a:cubicBezTo>
                    <a:pt x="8" y="50"/>
                    <a:pt x="8" y="50"/>
                    <a:pt x="8" y="50"/>
                  </a:cubicBezTo>
                  <a:cubicBezTo>
                    <a:pt x="8" y="53"/>
                    <a:pt x="9" y="59"/>
                    <a:pt x="8" y="62"/>
                  </a:cubicBezTo>
                  <a:cubicBezTo>
                    <a:pt x="7" y="66"/>
                    <a:pt x="4" y="65"/>
                    <a:pt x="5" y="71"/>
                  </a:cubicBezTo>
                  <a:cubicBezTo>
                    <a:pt x="3" y="70"/>
                    <a:pt x="1" y="70"/>
                    <a:pt x="0" y="72"/>
                  </a:cubicBezTo>
                  <a:cubicBezTo>
                    <a:pt x="3" y="73"/>
                    <a:pt x="3" y="76"/>
                    <a:pt x="2" y="79"/>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0" name="Freeform 5618"/>
            <p:cNvSpPr>
              <a:spLocks/>
            </p:cNvSpPr>
            <p:nvPr/>
          </p:nvSpPr>
          <p:spPr bwMode="auto">
            <a:xfrm>
              <a:off x="3160713" y="2352675"/>
              <a:ext cx="447675" cy="919163"/>
            </a:xfrm>
            <a:custGeom>
              <a:avLst/>
              <a:gdLst>
                <a:gd name="T0" fmla="*/ 0 w 103"/>
                <a:gd name="T1" fmla="*/ 143 h 183"/>
                <a:gd name="T2" fmla="*/ 2 w 103"/>
                <a:gd name="T3" fmla="*/ 143 h 183"/>
                <a:gd name="T4" fmla="*/ 8 w 103"/>
                <a:gd name="T5" fmla="*/ 139 h 183"/>
                <a:gd name="T6" fmla="*/ 14 w 103"/>
                <a:gd name="T7" fmla="*/ 146 h 183"/>
                <a:gd name="T8" fmla="*/ 18 w 103"/>
                <a:gd name="T9" fmla="*/ 148 h 183"/>
                <a:gd name="T10" fmla="*/ 19 w 103"/>
                <a:gd name="T11" fmla="*/ 152 h 183"/>
                <a:gd name="T12" fmla="*/ 24 w 103"/>
                <a:gd name="T13" fmla="*/ 152 h 183"/>
                <a:gd name="T14" fmla="*/ 26 w 103"/>
                <a:gd name="T15" fmla="*/ 160 h 183"/>
                <a:gd name="T16" fmla="*/ 28 w 103"/>
                <a:gd name="T17" fmla="*/ 164 h 183"/>
                <a:gd name="T18" fmla="*/ 30 w 103"/>
                <a:gd name="T19" fmla="*/ 172 h 183"/>
                <a:gd name="T20" fmla="*/ 39 w 103"/>
                <a:gd name="T21" fmla="*/ 177 h 183"/>
                <a:gd name="T22" fmla="*/ 43 w 103"/>
                <a:gd name="T23" fmla="*/ 180 h 183"/>
                <a:gd name="T24" fmla="*/ 46 w 103"/>
                <a:gd name="T25" fmla="*/ 177 h 183"/>
                <a:gd name="T26" fmla="*/ 52 w 103"/>
                <a:gd name="T27" fmla="*/ 180 h 183"/>
                <a:gd name="T28" fmla="*/ 86 w 103"/>
                <a:gd name="T29" fmla="*/ 130 h 183"/>
                <a:gd name="T30" fmla="*/ 97 w 103"/>
                <a:gd name="T31" fmla="*/ 114 h 183"/>
                <a:gd name="T32" fmla="*/ 101 w 103"/>
                <a:gd name="T33" fmla="*/ 101 h 183"/>
                <a:gd name="T34" fmla="*/ 101 w 103"/>
                <a:gd name="T35" fmla="*/ 73 h 183"/>
                <a:gd name="T36" fmla="*/ 102 w 103"/>
                <a:gd name="T37" fmla="*/ 35 h 183"/>
                <a:gd name="T38" fmla="*/ 91 w 103"/>
                <a:gd name="T39" fmla="*/ 41 h 183"/>
                <a:gd name="T40" fmla="*/ 87 w 103"/>
                <a:gd name="T41" fmla="*/ 47 h 183"/>
                <a:gd name="T42" fmla="*/ 82 w 103"/>
                <a:gd name="T43" fmla="*/ 45 h 183"/>
                <a:gd name="T44" fmla="*/ 79 w 103"/>
                <a:gd name="T45" fmla="*/ 48 h 183"/>
                <a:gd name="T46" fmla="*/ 76 w 103"/>
                <a:gd name="T47" fmla="*/ 47 h 183"/>
                <a:gd name="T48" fmla="*/ 70 w 103"/>
                <a:gd name="T49" fmla="*/ 48 h 183"/>
                <a:gd name="T50" fmla="*/ 68 w 103"/>
                <a:gd name="T51" fmla="*/ 56 h 183"/>
                <a:gd name="T52" fmla="*/ 66 w 103"/>
                <a:gd name="T53" fmla="*/ 53 h 183"/>
                <a:gd name="T54" fmla="*/ 64 w 103"/>
                <a:gd name="T55" fmla="*/ 53 h 183"/>
                <a:gd name="T56" fmla="*/ 66 w 103"/>
                <a:gd name="T57" fmla="*/ 49 h 183"/>
                <a:gd name="T58" fmla="*/ 60 w 103"/>
                <a:gd name="T59" fmla="*/ 51 h 183"/>
                <a:gd name="T60" fmla="*/ 59 w 103"/>
                <a:gd name="T61" fmla="*/ 46 h 183"/>
                <a:gd name="T62" fmla="*/ 56 w 103"/>
                <a:gd name="T63" fmla="*/ 51 h 183"/>
                <a:gd name="T64" fmla="*/ 49 w 103"/>
                <a:gd name="T65" fmla="*/ 52 h 183"/>
                <a:gd name="T66" fmla="*/ 44 w 103"/>
                <a:gd name="T67" fmla="*/ 51 h 183"/>
                <a:gd name="T68" fmla="*/ 38 w 103"/>
                <a:gd name="T69" fmla="*/ 52 h 183"/>
                <a:gd name="T70" fmla="*/ 34 w 103"/>
                <a:gd name="T71" fmla="*/ 55 h 183"/>
                <a:gd name="T72" fmla="*/ 31 w 103"/>
                <a:gd name="T73" fmla="*/ 54 h 183"/>
                <a:gd name="T74" fmla="*/ 27 w 103"/>
                <a:gd name="T75" fmla="*/ 54 h 183"/>
                <a:gd name="T76" fmla="*/ 23 w 103"/>
                <a:gd name="T77" fmla="*/ 55 h 183"/>
                <a:gd name="T78" fmla="*/ 18 w 103"/>
                <a:gd name="T79" fmla="*/ 57 h 183"/>
                <a:gd name="T80" fmla="*/ 15 w 103"/>
                <a:gd name="T81" fmla="*/ 54 h 183"/>
                <a:gd name="T82" fmla="*/ 22 w 103"/>
                <a:gd name="T83" fmla="*/ 51 h 183"/>
                <a:gd name="T84" fmla="*/ 23 w 103"/>
                <a:gd name="T85" fmla="*/ 47 h 183"/>
                <a:gd name="T86" fmla="*/ 20 w 103"/>
                <a:gd name="T87" fmla="*/ 43 h 183"/>
                <a:gd name="T88" fmla="*/ 11 w 103"/>
                <a:gd name="T89" fmla="*/ 38 h 183"/>
                <a:gd name="T90" fmla="*/ 8 w 103"/>
                <a:gd name="T91" fmla="*/ 28 h 183"/>
                <a:gd name="T92" fmla="*/ 4 w 103"/>
                <a:gd name="T93" fmla="*/ 15 h 183"/>
                <a:gd name="T94" fmla="*/ 3 w 103"/>
                <a:gd name="T95" fmla="*/ 7 h 183"/>
                <a:gd name="T96" fmla="*/ 1 w 103"/>
                <a:gd name="T97" fmla="*/ 0 h 183"/>
                <a:gd name="T98" fmla="*/ 1 w 103"/>
                <a:gd name="T99" fmla="*/ 1 h 183"/>
                <a:gd name="T100" fmla="*/ 0 w 103"/>
                <a:gd name="T101" fmla="*/ 143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3"/>
                <a:gd name="T154" fmla="*/ 0 h 183"/>
                <a:gd name="T155" fmla="*/ 103 w 103"/>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3" h="183">
                  <a:moveTo>
                    <a:pt x="0" y="143"/>
                  </a:moveTo>
                  <a:cubicBezTo>
                    <a:pt x="2" y="143"/>
                    <a:pt x="2" y="143"/>
                    <a:pt x="2" y="143"/>
                  </a:cubicBezTo>
                  <a:cubicBezTo>
                    <a:pt x="4" y="142"/>
                    <a:pt x="6" y="141"/>
                    <a:pt x="8" y="139"/>
                  </a:cubicBezTo>
                  <a:cubicBezTo>
                    <a:pt x="9" y="141"/>
                    <a:pt x="12" y="145"/>
                    <a:pt x="14" y="146"/>
                  </a:cubicBezTo>
                  <a:cubicBezTo>
                    <a:pt x="15" y="147"/>
                    <a:pt x="17" y="147"/>
                    <a:pt x="18" y="148"/>
                  </a:cubicBezTo>
                  <a:cubicBezTo>
                    <a:pt x="18" y="148"/>
                    <a:pt x="19" y="152"/>
                    <a:pt x="19" y="152"/>
                  </a:cubicBezTo>
                  <a:cubicBezTo>
                    <a:pt x="21" y="155"/>
                    <a:pt x="25" y="151"/>
                    <a:pt x="24" y="152"/>
                  </a:cubicBezTo>
                  <a:cubicBezTo>
                    <a:pt x="24" y="154"/>
                    <a:pt x="23" y="160"/>
                    <a:pt x="26" y="160"/>
                  </a:cubicBezTo>
                  <a:cubicBezTo>
                    <a:pt x="29" y="161"/>
                    <a:pt x="31" y="158"/>
                    <a:pt x="28" y="164"/>
                  </a:cubicBezTo>
                  <a:cubicBezTo>
                    <a:pt x="27" y="166"/>
                    <a:pt x="28" y="170"/>
                    <a:pt x="30" y="172"/>
                  </a:cubicBezTo>
                  <a:cubicBezTo>
                    <a:pt x="32" y="175"/>
                    <a:pt x="36" y="176"/>
                    <a:pt x="39" y="177"/>
                  </a:cubicBezTo>
                  <a:cubicBezTo>
                    <a:pt x="41" y="179"/>
                    <a:pt x="40" y="181"/>
                    <a:pt x="43" y="180"/>
                  </a:cubicBezTo>
                  <a:cubicBezTo>
                    <a:pt x="44" y="180"/>
                    <a:pt x="45" y="178"/>
                    <a:pt x="46" y="177"/>
                  </a:cubicBezTo>
                  <a:cubicBezTo>
                    <a:pt x="46" y="183"/>
                    <a:pt x="51" y="176"/>
                    <a:pt x="52" y="180"/>
                  </a:cubicBezTo>
                  <a:cubicBezTo>
                    <a:pt x="62" y="162"/>
                    <a:pt x="74" y="146"/>
                    <a:pt x="86" y="130"/>
                  </a:cubicBezTo>
                  <a:cubicBezTo>
                    <a:pt x="89" y="125"/>
                    <a:pt x="93" y="120"/>
                    <a:pt x="97" y="114"/>
                  </a:cubicBezTo>
                  <a:cubicBezTo>
                    <a:pt x="100" y="109"/>
                    <a:pt x="101" y="108"/>
                    <a:pt x="101" y="101"/>
                  </a:cubicBezTo>
                  <a:cubicBezTo>
                    <a:pt x="101" y="92"/>
                    <a:pt x="101" y="82"/>
                    <a:pt x="101" y="73"/>
                  </a:cubicBezTo>
                  <a:cubicBezTo>
                    <a:pt x="102" y="61"/>
                    <a:pt x="103" y="47"/>
                    <a:pt x="102" y="35"/>
                  </a:cubicBezTo>
                  <a:cubicBezTo>
                    <a:pt x="98" y="37"/>
                    <a:pt x="95" y="40"/>
                    <a:pt x="91" y="41"/>
                  </a:cubicBezTo>
                  <a:cubicBezTo>
                    <a:pt x="89" y="42"/>
                    <a:pt x="89" y="47"/>
                    <a:pt x="87" y="47"/>
                  </a:cubicBezTo>
                  <a:cubicBezTo>
                    <a:pt x="85" y="47"/>
                    <a:pt x="84" y="45"/>
                    <a:pt x="82" y="45"/>
                  </a:cubicBezTo>
                  <a:cubicBezTo>
                    <a:pt x="81" y="46"/>
                    <a:pt x="80" y="48"/>
                    <a:pt x="79" y="48"/>
                  </a:cubicBezTo>
                  <a:cubicBezTo>
                    <a:pt x="77" y="48"/>
                    <a:pt x="77" y="47"/>
                    <a:pt x="76" y="47"/>
                  </a:cubicBezTo>
                  <a:cubicBezTo>
                    <a:pt x="75" y="48"/>
                    <a:pt x="70" y="48"/>
                    <a:pt x="70" y="48"/>
                  </a:cubicBezTo>
                  <a:cubicBezTo>
                    <a:pt x="68" y="50"/>
                    <a:pt x="70" y="54"/>
                    <a:pt x="68" y="56"/>
                  </a:cubicBezTo>
                  <a:cubicBezTo>
                    <a:pt x="67" y="57"/>
                    <a:pt x="66" y="55"/>
                    <a:pt x="66" y="53"/>
                  </a:cubicBezTo>
                  <a:cubicBezTo>
                    <a:pt x="65" y="53"/>
                    <a:pt x="65" y="53"/>
                    <a:pt x="64" y="53"/>
                  </a:cubicBezTo>
                  <a:cubicBezTo>
                    <a:pt x="65" y="51"/>
                    <a:pt x="69" y="50"/>
                    <a:pt x="66" y="49"/>
                  </a:cubicBezTo>
                  <a:cubicBezTo>
                    <a:pt x="63" y="49"/>
                    <a:pt x="62" y="51"/>
                    <a:pt x="60" y="51"/>
                  </a:cubicBezTo>
                  <a:cubicBezTo>
                    <a:pt x="64" y="46"/>
                    <a:pt x="57" y="51"/>
                    <a:pt x="59" y="46"/>
                  </a:cubicBezTo>
                  <a:cubicBezTo>
                    <a:pt x="56" y="45"/>
                    <a:pt x="58" y="50"/>
                    <a:pt x="56" y="51"/>
                  </a:cubicBezTo>
                  <a:cubicBezTo>
                    <a:pt x="55" y="53"/>
                    <a:pt x="50" y="54"/>
                    <a:pt x="49" y="52"/>
                  </a:cubicBezTo>
                  <a:cubicBezTo>
                    <a:pt x="49" y="49"/>
                    <a:pt x="45" y="48"/>
                    <a:pt x="44" y="51"/>
                  </a:cubicBezTo>
                  <a:cubicBezTo>
                    <a:pt x="42" y="55"/>
                    <a:pt x="40" y="55"/>
                    <a:pt x="38" y="52"/>
                  </a:cubicBezTo>
                  <a:cubicBezTo>
                    <a:pt x="37" y="55"/>
                    <a:pt x="36" y="55"/>
                    <a:pt x="34" y="55"/>
                  </a:cubicBezTo>
                  <a:cubicBezTo>
                    <a:pt x="34" y="55"/>
                    <a:pt x="32" y="54"/>
                    <a:pt x="31" y="54"/>
                  </a:cubicBezTo>
                  <a:cubicBezTo>
                    <a:pt x="30" y="53"/>
                    <a:pt x="29" y="55"/>
                    <a:pt x="27" y="54"/>
                  </a:cubicBezTo>
                  <a:cubicBezTo>
                    <a:pt x="25" y="52"/>
                    <a:pt x="24" y="53"/>
                    <a:pt x="23" y="55"/>
                  </a:cubicBezTo>
                  <a:cubicBezTo>
                    <a:pt x="21" y="59"/>
                    <a:pt x="20" y="57"/>
                    <a:pt x="18" y="57"/>
                  </a:cubicBezTo>
                  <a:cubicBezTo>
                    <a:pt x="16" y="57"/>
                    <a:pt x="15" y="56"/>
                    <a:pt x="15" y="54"/>
                  </a:cubicBezTo>
                  <a:cubicBezTo>
                    <a:pt x="16" y="51"/>
                    <a:pt x="20" y="51"/>
                    <a:pt x="22" y="51"/>
                  </a:cubicBezTo>
                  <a:cubicBezTo>
                    <a:pt x="24" y="52"/>
                    <a:pt x="25" y="48"/>
                    <a:pt x="23" y="47"/>
                  </a:cubicBezTo>
                  <a:cubicBezTo>
                    <a:pt x="21" y="46"/>
                    <a:pt x="18" y="47"/>
                    <a:pt x="20" y="43"/>
                  </a:cubicBezTo>
                  <a:cubicBezTo>
                    <a:pt x="22" y="38"/>
                    <a:pt x="14" y="39"/>
                    <a:pt x="11" y="38"/>
                  </a:cubicBezTo>
                  <a:cubicBezTo>
                    <a:pt x="3" y="34"/>
                    <a:pt x="11" y="31"/>
                    <a:pt x="8" y="28"/>
                  </a:cubicBezTo>
                  <a:cubicBezTo>
                    <a:pt x="3" y="24"/>
                    <a:pt x="5" y="21"/>
                    <a:pt x="4" y="15"/>
                  </a:cubicBezTo>
                  <a:cubicBezTo>
                    <a:pt x="4" y="12"/>
                    <a:pt x="3" y="10"/>
                    <a:pt x="3" y="7"/>
                  </a:cubicBezTo>
                  <a:cubicBezTo>
                    <a:pt x="4" y="4"/>
                    <a:pt x="4" y="1"/>
                    <a:pt x="1" y="0"/>
                  </a:cubicBezTo>
                  <a:cubicBezTo>
                    <a:pt x="1" y="1"/>
                    <a:pt x="1" y="1"/>
                    <a:pt x="1" y="1"/>
                  </a:cubicBezTo>
                  <a:cubicBezTo>
                    <a:pt x="0" y="48"/>
                    <a:pt x="0" y="95"/>
                    <a:pt x="0" y="143"/>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3204" name="Freeform 5638"/>
            <p:cNvSpPr>
              <a:spLocks/>
            </p:cNvSpPr>
            <p:nvPr/>
          </p:nvSpPr>
          <p:spPr bwMode="auto">
            <a:xfrm>
              <a:off x="2408238" y="2798763"/>
              <a:ext cx="347662" cy="534987"/>
            </a:xfrm>
            <a:custGeom>
              <a:avLst/>
              <a:gdLst>
                <a:gd name="T0" fmla="*/ 34 w 80"/>
                <a:gd name="T1" fmla="*/ 106 h 106"/>
                <a:gd name="T2" fmla="*/ 67 w 80"/>
                <a:gd name="T3" fmla="*/ 75 h 106"/>
                <a:gd name="T4" fmla="*/ 77 w 80"/>
                <a:gd name="T5" fmla="*/ 68 h 106"/>
                <a:gd name="T6" fmla="*/ 79 w 80"/>
                <a:gd name="T7" fmla="*/ 51 h 106"/>
                <a:gd name="T8" fmla="*/ 78 w 80"/>
                <a:gd name="T9" fmla="*/ 29 h 106"/>
                <a:gd name="T10" fmla="*/ 77 w 80"/>
                <a:gd name="T11" fmla="*/ 0 h 106"/>
                <a:gd name="T12" fmla="*/ 1 w 80"/>
                <a:gd name="T13" fmla="*/ 1 h 106"/>
                <a:gd name="T14" fmla="*/ 1 w 80"/>
                <a:gd name="T15" fmla="*/ 62 h 106"/>
                <a:gd name="T16" fmla="*/ 0 w 80"/>
                <a:gd name="T17" fmla="*/ 106 h 106"/>
                <a:gd name="T18" fmla="*/ 34 w 80"/>
                <a:gd name="T19" fmla="*/ 106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06"/>
                <a:gd name="T32" fmla="*/ 80 w 80"/>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06">
                  <a:moveTo>
                    <a:pt x="34" y="106"/>
                  </a:moveTo>
                  <a:cubicBezTo>
                    <a:pt x="45" y="96"/>
                    <a:pt x="56" y="86"/>
                    <a:pt x="67" y="75"/>
                  </a:cubicBezTo>
                  <a:cubicBezTo>
                    <a:pt x="69" y="73"/>
                    <a:pt x="75" y="71"/>
                    <a:pt x="77" y="68"/>
                  </a:cubicBezTo>
                  <a:cubicBezTo>
                    <a:pt x="80" y="64"/>
                    <a:pt x="79" y="57"/>
                    <a:pt x="79" y="51"/>
                  </a:cubicBezTo>
                  <a:cubicBezTo>
                    <a:pt x="79" y="44"/>
                    <a:pt x="78" y="37"/>
                    <a:pt x="78" y="29"/>
                  </a:cubicBezTo>
                  <a:cubicBezTo>
                    <a:pt x="78" y="20"/>
                    <a:pt x="79" y="9"/>
                    <a:pt x="77" y="0"/>
                  </a:cubicBezTo>
                  <a:cubicBezTo>
                    <a:pt x="1" y="1"/>
                    <a:pt x="1" y="1"/>
                    <a:pt x="1" y="1"/>
                  </a:cubicBezTo>
                  <a:cubicBezTo>
                    <a:pt x="1" y="21"/>
                    <a:pt x="2" y="42"/>
                    <a:pt x="1" y="62"/>
                  </a:cubicBezTo>
                  <a:cubicBezTo>
                    <a:pt x="1" y="77"/>
                    <a:pt x="1" y="91"/>
                    <a:pt x="0" y="106"/>
                  </a:cubicBezTo>
                  <a:cubicBezTo>
                    <a:pt x="11" y="106"/>
                    <a:pt x="23" y="106"/>
                    <a:pt x="34" y="106"/>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 name="Freeform 5639"/>
            <p:cNvSpPr>
              <a:spLocks/>
            </p:cNvSpPr>
            <p:nvPr/>
          </p:nvSpPr>
          <p:spPr bwMode="auto">
            <a:xfrm>
              <a:off x="2408238" y="3971925"/>
              <a:ext cx="566737" cy="425450"/>
            </a:xfrm>
            <a:custGeom>
              <a:avLst/>
              <a:gdLst>
                <a:gd name="T0" fmla="*/ 128 w 130"/>
                <a:gd name="T1" fmla="*/ 77 h 85"/>
                <a:gd name="T2" fmla="*/ 123 w 130"/>
                <a:gd name="T3" fmla="*/ 74 h 85"/>
                <a:gd name="T4" fmla="*/ 127 w 130"/>
                <a:gd name="T5" fmla="*/ 64 h 85"/>
                <a:gd name="T6" fmla="*/ 126 w 130"/>
                <a:gd name="T7" fmla="*/ 59 h 85"/>
                <a:gd name="T8" fmla="*/ 126 w 130"/>
                <a:gd name="T9" fmla="*/ 54 h 85"/>
                <a:gd name="T10" fmla="*/ 125 w 130"/>
                <a:gd name="T11" fmla="*/ 50 h 85"/>
                <a:gd name="T12" fmla="*/ 124 w 130"/>
                <a:gd name="T13" fmla="*/ 45 h 85"/>
                <a:gd name="T14" fmla="*/ 127 w 130"/>
                <a:gd name="T15" fmla="*/ 39 h 85"/>
                <a:gd name="T16" fmla="*/ 124 w 130"/>
                <a:gd name="T17" fmla="*/ 33 h 85"/>
                <a:gd name="T18" fmla="*/ 124 w 130"/>
                <a:gd name="T19" fmla="*/ 27 h 85"/>
                <a:gd name="T20" fmla="*/ 119 w 130"/>
                <a:gd name="T21" fmla="*/ 23 h 85"/>
                <a:gd name="T22" fmla="*/ 115 w 130"/>
                <a:gd name="T23" fmla="*/ 20 h 85"/>
                <a:gd name="T24" fmla="*/ 109 w 130"/>
                <a:gd name="T25" fmla="*/ 20 h 85"/>
                <a:gd name="T26" fmla="*/ 111 w 130"/>
                <a:gd name="T27" fmla="*/ 10 h 85"/>
                <a:gd name="T28" fmla="*/ 102 w 130"/>
                <a:gd name="T29" fmla="*/ 10 h 85"/>
                <a:gd name="T30" fmla="*/ 100 w 130"/>
                <a:gd name="T31" fmla="*/ 6 h 85"/>
                <a:gd name="T32" fmla="*/ 97 w 130"/>
                <a:gd name="T33" fmla="*/ 4 h 85"/>
                <a:gd name="T34" fmla="*/ 92 w 130"/>
                <a:gd name="T35" fmla="*/ 4 h 85"/>
                <a:gd name="T36" fmla="*/ 85 w 130"/>
                <a:gd name="T37" fmla="*/ 10 h 85"/>
                <a:gd name="T38" fmla="*/ 78 w 130"/>
                <a:gd name="T39" fmla="*/ 8 h 85"/>
                <a:gd name="T40" fmla="*/ 72 w 130"/>
                <a:gd name="T41" fmla="*/ 5 h 85"/>
                <a:gd name="T42" fmla="*/ 63 w 130"/>
                <a:gd name="T43" fmla="*/ 4 h 85"/>
                <a:gd name="T44" fmla="*/ 54 w 130"/>
                <a:gd name="T45" fmla="*/ 4 h 85"/>
                <a:gd name="T46" fmla="*/ 47 w 130"/>
                <a:gd name="T47" fmla="*/ 1 h 85"/>
                <a:gd name="T48" fmla="*/ 45 w 130"/>
                <a:gd name="T49" fmla="*/ 3 h 85"/>
                <a:gd name="T50" fmla="*/ 41 w 130"/>
                <a:gd name="T51" fmla="*/ 3 h 85"/>
                <a:gd name="T52" fmla="*/ 34 w 130"/>
                <a:gd name="T53" fmla="*/ 7 h 85"/>
                <a:gd name="T54" fmla="*/ 27 w 130"/>
                <a:gd name="T55" fmla="*/ 8 h 85"/>
                <a:gd name="T56" fmla="*/ 26 w 130"/>
                <a:gd name="T57" fmla="*/ 11 h 85"/>
                <a:gd name="T58" fmla="*/ 21 w 130"/>
                <a:gd name="T59" fmla="*/ 13 h 85"/>
                <a:gd name="T60" fmla="*/ 16 w 130"/>
                <a:gd name="T61" fmla="*/ 12 h 85"/>
                <a:gd name="T62" fmla="*/ 11 w 130"/>
                <a:gd name="T63" fmla="*/ 14 h 85"/>
                <a:gd name="T64" fmla="*/ 10 w 130"/>
                <a:gd name="T65" fmla="*/ 19 h 85"/>
                <a:gd name="T66" fmla="*/ 0 w 130"/>
                <a:gd name="T67" fmla="*/ 18 h 85"/>
                <a:gd name="T68" fmla="*/ 0 w 130"/>
                <a:gd name="T69" fmla="*/ 72 h 85"/>
                <a:gd name="T70" fmla="*/ 0 w 130"/>
                <a:gd name="T71" fmla="*/ 84 h 85"/>
                <a:gd name="T72" fmla="*/ 9 w 130"/>
                <a:gd name="T73" fmla="*/ 84 h 85"/>
                <a:gd name="T74" fmla="*/ 31 w 130"/>
                <a:gd name="T75" fmla="*/ 85 h 85"/>
                <a:gd name="T76" fmla="*/ 126 w 130"/>
                <a:gd name="T77" fmla="*/ 84 h 85"/>
                <a:gd name="T78" fmla="*/ 128 w 130"/>
                <a:gd name="T79" fmla="*/ 77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
                <a:gd name="T121" fmla="*/ 0 h 85"/>
                <a:gd name="T122" fmla="*/ 130 w 130"/>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 h="85">
                  <a:moveTo>
                    <a:pt x="128" y="77"/>
                  </a:moveTo>
                  <a:cubicBezTo>
                    <a:pt x="128" y="75"/>
                    <a:pt x="124" y="76"/>
                    <a:pt x="123" y="74"/>
                  </a:cubicBezTo>
                  <a:cubicBezTo>
                    <a:pt x="121" y="69"/>
                    <a:pt x="124" y="65"/>
                    <a:pt x="127" y="64"/>
                  </a:cubicBezTo>
                  <a:cubicBezTo>
                    <a:pt x="130" y="64"/>
                    <a:pt x="127" y="60"/>
                    <a:pt x="126" y="59"/>
                  </a:cubicBezTo>
                  <a:cubicBezTo>
                    <a:pt x="125" y="57"/>
                    <a:pt x="126" y="56"/>
                    <a:pt x="126" y="54"/>
                  </a:cubicBezTo>
                  <a:cubicBezTo>
                    <a:pt x="126" y="52"/>
                    <a:pt x="128" y="51"/>
                    <a:pt x="125" y="50"/>
                  </a:cubicBezTo>
                  <a:cubicBezTo>
                    <a:pt x="124" y="49"/>
                    <a:pt x="125" y="47"/>
                    <a:pt x="124" y="45"/>
                  </a:cubicBezTo>
                  <a:cubicBezTo>
                    <a:pt x="124" y="43"/>
                    <a:pt x="128" y="42"/>
                    <a:pt x="127" y="39"/>
                  </a:cubicBezTo>
                  <a:cubicBezTo>
                    <a:pt x="126" y="37"/>
                    <a:pt x="124" y="35"/>
                    <a:pt x="124" y="33"/>
                  </a:cubicBezTo>
                  <a:cubicBezTo>
                    <a:pt x="124" y="31"/>
                    <a:pt x="125" y="29"/>
                    <a:pt x="124" y="27"/>
                  </a:cubicBezTo>
                  <a:cubicBezTo>
                    <a:pt x="124" y="26"/>
                    <a:pt x="120" y="24"/>
                    <a:pt x="119" y="23"/>
                  </a:cubicBezTo>
                  <a:cubicBezTo>
                    <a:pt x="117" y="21"/>
                    <a:pt x="118" y="20"/>
                    <a:pt x="115" y="20"/>
                  </a:cubicBezTo>
                  <a:cubicBezTo>
                    <a:pt x="113" y="20"/>
                    <a:pt x="111" y="22"/>
                    <a:pt x="109" y="20"/>
                  </a:cubicBezTo>
                  <a:cubicBezTo>
                    <a:pt x="105" y="16"/>
                    <a:pt x="112" y="14"/>
                    <a:pt x="111" y="10"/>
                  </a:cubicBezTo>
                  <a:cubicBezTo>
                    <a:pt x="107" y="12"/>
                    <a:pt x="105" y="12"/>
                    <a:pt x="102" y="10"/>
                  </a:cubicBezTo>
                  <a:cubicBezTo>
                    <a:pt x="101" y="9"/>
                    <a:pt x="101" y="7"/>
                    <a:pt x="100" y="6"/>
                  </a:cubicBezTo>
                  <a:cubicBezTo>
                    <a:pt x="99" y="3"/>
                    <a:pt x="98" y="5"/>
                    <a:pt x="97" y="4"/>
                  </a:cubicBezTo>
                  <a:cubicBezTo>
                    <a:pt x="97" y="4"/>
                    <a:pt x="93" y="2"/>
                    <a:pt x="92" y="4"/>
                  </a:cubicBezTo>
                  <a:cubicBezTo>
                    <a:pt x="90" y="8"/>
                    <a:pt x="89" y="10"/>
                    <a:pt x="85" y="10"/>
                  </a:cubicBezTo>
                  <a:cubicBezTo>
                    <a:pt x="84" y="10"/>
                    <a:pt x="78" y="9"/>
                    <a:pt x="78" y="8"/>
                  </a:cubicBezTo>
                  <a:cubicBezTo>
                    <a:pt x="76" y="6"/>
                    <a:pt x="75" y="3"/>
                    <a:pt x="72" y="5"/>
                  </a:cubicBezTo>
                  <a:cubicBezTo>
                    <a:pt x="69" y="7"/>
                    <a:pt x="66" y="4"/>
                    <a:pt x="63" y="4"/>
                  </a:cubicBezTo>
                  <a:cubicBezTo>
                    <a:pt x="59" y="3"/>
                    <a:pt x="57" y="5"/>
                    <a:pt x="54" y="4"/>
                  </a:cubicBezTo>
                  <a:cubicBezTo>
                    <a:pt x="51" y="3"/>
                    <a:pt x="50" y="0"/>
                    <a:pt x="47" y="1"/>
                  </a:cubicBezTo>
                  <a:cubicBezTo>
                    <a:pt x="46" y="1"/>
                    <a:pt x="45" y="2"/>
                    <a:pt x="45" y="3"/>
                  </a:cubicBezTo>
                  <a:cubicBezTo>
                    <a:pt x="44" y="3"/>
                    <a:pt x="43" y="3"/>
                    <a:pt x="41" y="3"/>
                  </a:cubicBezTo>
                  <a:cubicBezTo>
                    <a:pt x="37" y="3"/>
                    <a:pt x="36" y="3"/>
                    <a:pt x="34" y="7"/>
                  </a:cubicBezTo>
                  <a:cubicBezTo>
                    <a:pt x="33" y="10"/>
                    <a:pt x="29" y="8"/>
                    <a:pt x="27" y="8"/>
                  </a:cubicBezTo>
                  <a:cubicBezTo>
                    <a:pt x="26" y="9"/>
                    <a:pt x="27" y="11"/>
                    <a:pt x="26" y="11"/>
                  </a:cubicBezTo>
                  <a:cubicBezTo>
                    <a:pt x="23" y="11"/>
                    <a:pt x="23" y="13"/>
                    <a:pt x="21" y="13"/>
                  </a:cubicBezTo>
                  <a:cubicBezTo>
                    <a:pt x="20" y="13"/>
                    <a:pt x="18" y="12"/>
                    <a:pt x="16" y="12"/>
                  </a:cubicBezTo>
                  <a:cubicBezTo>
                    <a:pt x="14" y="13"/>
                    <a:pt x="12" y="13"/>
                    <a:pt x="11" y="14"/>
                  </a:cubicBezTo>
                  <a:cubicBezTo>
                    <a:pt x="10" y="16"/>
                    <a:pt x="11" y="18"/>
                    <a:pt x="10" y="19"/>
                  </a:cubicBezTo>
                  <a:cubicBezTo>
                    <a:pt x="8" y="21"/>
                    <a:pt x="2" y="18"/>
                    <a:pt x="0" y="18"/>
                  </a:cubicBezTo>
                  <a:cubicBezTo>
                    <a:pt x="0" y="36"/>
                    <a:pt x="0" y="54"/>
                    <a:pt x="0" y="72"/>
                  </a:cubicBezTo>
                  <a:cubicBezTo>
                    <a:pt x="0" y="76"/>
                    <a:pt x="0" y="80"/>
                    <a:pt x="0" y="84"/>
                  </a:cubicBezTo>
                  <a:cubicBezTo>
                    <a:pt x="0" y="85"/>
                    <a:pt x="8" y="84"/>
                    <a:pt x="9" y="84"/>
                  </a:cubicBezTo>
                  <a:cubicBezTo>
                    <a:pt x="16" y="85"/>
                    <a:pt x="24" y="85"/>
                    <a:pt x="31" y="85"/>
                  </a:cubicBezTo>
                  <a:cubicBezTo>
                    <a:pt x="63" y="84"/>
                    <a:pt x="95" y="84"/>
                    <a:pt x="126" y="84"/>
                  </a:cubicBezTo>
                  <a:cubicBezTo>
                    <a:pt x="127" y="82"/>
                    <a:pt x="129" y="79"/>
                    <a:pt x="128" y="77"/>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3" name="Freeform 5640"/>
            <p:cNvSpPr>
              <a:spLocks/>
            </p:cNvSpPr>
            <p:nvPr/>
          </p:nvSpPr>
          <p:spPr bwMode="auto">
            <a:xfrm>
              <a:off x="2413000" y="2417763"/>
              <a:ext cx="379413" cy="387350"/>
            </a:xfrm>
            <a:custGeom>
              <a:avLst/>
              <a:gdLst>
                <a:gd name="T0" fmla="*/ 75 w 87"/>
                <a:gd name="T1" fmla="*/ 41 h 77"/>
                <a:gd name="T2" fmla="*/ 79 w 87"/>
                <a:gd name="T3" fmla="*/ 30 h 77"/>
                <a:gd name="T4" fmla="*/ 87 w 87"/>
                <a:gd name="T5" fmla="*/ 17 h 77"/>
                <a:gd name="T6" fmla="*/ 74 w 87"/>
                <a:gd name="T7" fmla="*/ 4 h 77"/>
                <a:gd name="T8" fmla="*/ 58 w 87"/>
                <a:gd name="T9" fmla="*/ 4 h 77"/>
                <a:gd name="T10" fmla="*/ 53 w 87"/>
                <a:gd name="T11" fmla="*/ 0 h 77"/>
                <a:gd name="T12" fmla="*/ 0 w 87"/>
                <a:gd name="T13" fmla="*/ 0 h 77"/>
                <a:gd name="T14" fmla="*/ 0 w 87"/>
                <a:gd name="T15" fmla="*/ 77 h 77"/>
                <a:gd name="T16" fmla="*/ 76 w 87"/>
                <a:gd name="T17" fmla="*/ 76 h 77"/>
                <a:gd name="T18" fmla="*/ 75 w 87"/>
                <a:gd name="T19" fmla="*/ 4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7"/>
                <a:gd name="T32" fmla="*/ 87 w 8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7">
                  <a:moveTo>
                    <a:pt x="75" y="41"/>
                  </a:moveTo>
                  <a:cubicBezTo>
                    <a:pt x="75" y="35"/>
                    <a:pt x="75" y="34"/>
                    <a:pt x="79" y="30"/>
                  </a:cubicBezTo>
                  <a:cubicBezTo>
                    <a:pt x="81" y="25"/>
                    <a:pt x="84" y="21"/>
                    <a:pt x="87" y="17"/>
                  </a:cubicBezTo>
                  <a:cubicBezTo>
                    <a:pt x="83" y="12"/>
                    <a:pt x="80" y="5"/>
                    <a:pt x="74" y="4"/>
                  </a:cubicBezTo>
                  <a:cubicBezTo>
                    <a:pt x="68" y="4"/>
                    <a:pt x="63" y="4"/>
                    <a:pt x="58" y="4"/>
                  </a:cubicBezTo>
                  <a:cubicBezTo>
                    <a:pt x="56" y="4"/>
                    <a:pt x="51" y="5"/>
                    <a:pt x="53" y="0"/>
                  </a:cubicBezTo>
                  <a:cubicBezTo>
                    <a:pt x="36" y="0"/>
                    <a:pt x="18" y="0"/>
                    <a:pt x="0" y="0"/>
                  </a:cubicBezTo>
                  <a:cubicBezTo>
                    <a:pt x="0" y="26"/>
                    <a:pt x="0" y="52"/>
                    <a:pt x="0" y="77"/>
                  </a:cubicBezTo>
                  <a:cubicBezTo>
                    <a:pt x="76" y="76"/>
                    <a:pt x="76" y="76"/>
                    <a:pt x="76" y="76"/>
                  </a:cubicBezTo>
                  <a:cubicBezTo>
                    <a:pt x="76" y="65"/>
                    <a:pt x="75" y="53"/>
                    <a:pt x="75" y="41"/>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809" name="Freeform 5641"/>
            <p:cNvSpPr>
              <a:spLocks/>
            </p:cNvSpPr>
            <p:nvPr/>
          </p:nvSpPr>
          <p:spPr bwMode="auto">
            <a:xfrm>
              <a:off x="2865438" y="3800475"/>
              <a:ext cx="666750" cy="596900"/>
            </a:xfrm>
            <a:custGeom>
              <a:avLst/>
              <a:gdLst/>
              <a:ahLst/>
              <a:cxnLst>
                <a:cxn ang="0">
                  <a:pos x="132" y="107"/>
                </a:cxn>
                <a:cxn ang="0">
                  <a:pos x="132" y="101"/>
                </a:cxn>
                <a:cxn ang="0">
                  <a:pos x="138" y="99"/>
                </a:cxn>
                <a:cxn ang="0">
                  <a:pos x="139" y="92"/>
                </a:cxn>
                <a:cxn ang="0">
                  <a:pos x="134" y="89"/>
                </a:cxn>
                <a:cxn ang="0">
                  <a:pos x="134" y="85"/>
                </a:cxn>
                <a:cxn ang="0">
                  <a:pos x="128" y="80"/>
                </a:cxn>
                <a:cxn ang="0">
                  <a:pos x="132" y="65"/>
                </a:cxn>
                <a:cxn ang="0">
                  <a:pos x="139" y="54"/>
                </a:cxn>
                <a:cxn ang="0">
                  <a:pos x="146" y="42"/>
                </a:cxn>
                <a:cxn ang="0">
                  <a:pos x="153" y="30"/>
                </a:cxn>
                <a:cxn ang="0">
                  <a:pos x="141" y="23"/>
                </a:cxn>
                <a:cxn ang="0">
                  <a:pos x="136" y="19"/>
                </a:cxn>
                <a:cxn ang="0">
                  <a:pos x="131" y="13"/>
                </a:cxn>
                <a:cxn ang="0">
                  <a:pos x="125" y="10"/>
                </a:cxn>
                <a:cxn ang="0">
                  <a:pos x="122" y="7"/>
                </a:cxn>
                <a:cxn ang="0">
                  <a:pos x="121" y="5"/>
                </a:cxn>
                <a:cxn ang="0">
                  <a:pos x="107" y="2"/>
                </a:cxn>
                <a:cxn ang="0">
                  <a:pos x="103" y="6"/>
                </a:cxn>
                <a:cxn ang="0">
                  <a:pos x="100" y="7"/>
                </a:cxn>
                <a:cxn ang="0">
                  <a:pos x="91" y="16"/>
                </a:cxn>
                <a:cxn ang="0">
                  <a:pos x="85" y="15"/>
                </a:cxn>
                <a:cxn ang="0">
                  <a:pos x="80" y="16"/>
                </a:cxn>
                <a:cxn ang="0">
                  <a:pos x="75" y="15"/>
                </a:cxn>
                <a:cxn ang="0">
                  <a:pos x="73" y="11"/>
                </a:cxn>
                <a:cxn ang="0">
                  <a:pos x="69" y="9"/>
                </a:cxn>
                <a:cxn ang="0">
                  <a:pos x="66" y="9"/>
                </a:cxn>
                <a:cxn ang="0">
                  <a:pos x="63" y="7"/>
                </a:cxn>
                <a:cxn ang="0">
                  <a:pos x="57" y="5"/>
                </a:cxn>
                <a:cxn ang="0">
                  <a:pos x="52" y="5"/>
                </a:cxn>
                <a:cxn ang="0">
                  <a:pos x="47" y="4"/>
                </a:cxn>
                <a:cxn ang="0">
                  <a:pos x="41" y="4"/>
                </a:cxn>
                <a:cxn ang="0">
                  <a:pos x="29" y="4"/>
                </a:cxn>
                <a:cxn ang="0">
                  <a:pos x="29" y="4"/>
                </a:cxn>
                <a:cxn ang="0">
                  <a:pos x="37" y="12"/>
                </a:cxn>
                <a:cxn ang="0">
                  <a:pos x="34" y="19"/>
                </a:cxn>
                <a:cxn ang="0">
                  <a:pos x="25" y="19"/>
                </a:cxn>
                <a:cxn ang="0">
                  <a:pos x="28" y="23"/>
                </a:cxn>
                <a:cxn ang="0">
                  <a:pos x="29" y="27"/>
                </a:cxn>
                <a:cxn ang="0">
                  <a:pos x="29" y="34"/>
                </a:cxn>
                <a:cxn ang="0">
                  <a:pos x="19" y="39"/>
                </a:cxn>
                <a:cxn ang="0">
                  <a:pos x="11" y="38"/>
                </a:cxn>
                <a:cxn ang="0">
                  <a:pos x="6" y="44"/>
                </a:cxn>
                <a:cxn ang="0">
                  <a:pos x="4" y="54"/>
                </a:cxn>
                <a:cxn ang="0">
                  <a:pos x="10" y="54"/>
                </a:cxn>
                <a:cxn ang="0">
                  <a:pos x="14" y="57"/>
                </a:cxn>
                <a:cxn ang="0">
                  <a:pos x="19" y="61"/>
                </a:cxn>
                <a:cxn ang="0">
                  <a:pos x="19" y="67"/>
                </a:cxn>
                <a:cxn ang="0">
                  <a:pos x="22" y="73"/>
                </a:cxn>
                <a:cxn ang="0">
                  <a:pos x="19" y="79"/>
                </a:cxn>
                <a:cxn ang="0">
                  <a:pos x="20" y="84"/>
                </a:cxn>
                <a:cxn ang="0">
                  <a:pos x="21" y="88"/>
                </a:cxn>
                <a:cxn ang="0">
                  <a:pos x="21" y="93"/>
                </a:cxn>
                <a:cxn ang="0">
                  <a:pos x="22" y="98"/>
                </a:cxn>
                <a:cxn ang="0">
                  <a:pos x="18" y="108"/>
                </a:cxn>
                <a:cxn ang="0">
                  <a:pos x="23" y="111"/>
                </a:cxn>
                <a:cxn ang="0">
                  <a:pos x="21" y="118"/>
                </a:cxn>
                <a:cxn ang="0">
                  <a:pos x="114" y="119"/>
                </a:cxn>
                <a:cxn ang="0">
                  <a:pos x="132" y="119"/>
                </a:cxn>
                <a:cxn ang="0">
                  <a:pos x="130" y="113"/>
                </a:cxn>
                <a:cxn ang="0">
                  <a:pos x="132" y="107"/>
                </a:cxn>
              </a:cxnLst>
              <a:rect l="0" t="0" r="r" b="b"/>
              <a:pathLst>
                <a:path w="153" h="119">
                  <a:moveTo>
                    <a:pt x="132" y="107"/>
                  </a:moveTo>
                  <a:cubicBezTo>
                    <a:pt x="132" y="106"/>
                    <a:pt x="132" y="101"/>
                    <a:pt x="132" y="101"/>
                  </a:cubicBezTo>
                  <a:cubicBezTo>
                    <a:pt x="134" y="101"/>
                    <a:pt x="138" y="100"/>
                    <a:pt x="138" y="99"/>
                  </a:cubicBezTo>
                  <a:cubicBezTo>
                    <a:pt x="140" y="97"/>
                    <a:pt x="139" y="94"/>
                    <a:pt x="139" y="92"/>
                  </a:cubicBezTo>
                  <a:cubicBezTo>
                    <a:pt x="138" y="89"/>
                    <a:pt x="135" y="90"/>
                    <a:pt x="134" y="89"/>
                  </a:cubicBezTo>
                  <a:cubicBezTo>
                    <a:pt x="133" y="88"/>
                    <a:pt x="135" y="86"/>
                    <a:pt x="134" y="85"/>
                  </a:cubicBezTo>
                  <a:cubicBezTo>
                    <a:pt x="132" y="83"/>
                    <a:pt x="130" y="81"/>
                    <a:pt x="128" y="80"/>
                  </a:cubicBezTo>
                  <a:cubicBezTo>
                    <a:pt x="130" y="75"/>
                    <a:pt x="130" y="70"/>
                    <a:pt x="132" y="65"/>
                  </a:cubicBezTo>
                  <a:cubicBezTo>
                    <a:pt x="134" y="61"/>
                    <a:pt x="137" y="58"/>
                    <a:pt x="139" y="54"/>
                  </a:cubicBezTo>
                  <a:cubicBezTo>
                    <a:pt x="141" y="50"/>
                    <a:pt x="145" y="46"/>
                    <a:pt x="146" y="42"/>
                  </a:cubicBezTo>
                  <a:cubicBezTo>
                    <a:pt x="147" y="38"/>
                    <a:pt x="150" y="32"/>
                    <a:pt x="153" y="30"/>
                  </a:cubicBezTo>
                  <a:cubicBezTo>
                    <a:pt x="146" y="28"/>
                    <a:pt x="143" y="32"/>
                    <a:pt x="141" y="23"/>
                  </a:cubicBezTo>
                  <a:cubicBezTo>
                    <a:pt x="140" y="20"/>
                    <a:pt x="138" y="21"/>
                    <a:pt x="136" y="19"/>
                  </a:cubicBezTo>
                  <a:cubicBezTo>
                    <a:pt x="135" y="17"/>
                    <a:pt x="133" y="15"/>
                    <a:pt x="131" y="13"/>
                  </a:cubicBezTo>
                  <a:cubicBezTo>
                    <a:pt x="129" y="12"/>
                    <a:pt x="127" y="12"/>
                    <a:pt x="125" y="10"/>
                  </a:cubicBezTo>
                  <a:cubicBezTo>
                    <a:pt x="124" y="9"/>
                    <a:pt x="122" y="9"/>
                    <a:pt x="122" y="7"/>
                  </a:cubicBezTo>
                  <a:cubicBezTo>
                    <a:pt x="121" y="7"/>
                    <a:pt x="121" y="6"/>
                    <a:pt x="121" y="5"/>
                  </a:cubicBezTo>
                  <a:cubicBezTo>
                    <a:pt x="116" y="0"/>
                    <a:pt x="112" y="4"/>
                    <a:pt x="107" y="2"/>
                  </a:cubicBezTo>
                  <a:cubicBezTo>
                    <a:pt x="107" y="4"/>
                    <a:pt x="105" y="7"/>
                    <a:pt x="103" y="6"/>
                  </a:cubicBezTo>
                  <a:cubicBezTo>
                    <a:pt x="101" y="4"/>
                    <a:pt x="101" y="7"/>
                    <a:pt x="100" y="7"/>
                  </a:cubicBezTo>
                  <a:cubicBezTo>
                    <a:pt x="96" y="10"/>
                    <a:pt x="94" y="11"/>
                    <a:pt x="91" y="16"/>
                  </a:cubicBezTo>
                  <a:cubicBezTo>
                    <a:pt x="89" y="19"/>
                    <a:pt x="87" y="14"/>
                    <a:pt x="85" y="15"/>
                  </a:cubicBezTo>
                  <a:cubicBezTo>
                    <a:pt x="84" y="16"/>
                    <a:pt x="82" y="16"/>
                    <a:pt x="80" y="16"/>
                  </a:cubicBezTo>
                  <a:cubicBezTo>
                    <a:pt x="78" y="17"/>
                    <a:pt x="76" y="18"/>
                    <a:pt x="75" y="15"/>
                  </a:cubicBezTo>
                  <a:cubicBezTo>
                    <a:pt x="74" y="12"/>
                    <a:pt x="75" y="10"/>
                    <a:pt x="73" y="11"/>
                  </a:cubicBezTo>
                  <a:cubicBezTo>
                    <a:pt x="71" y="11"/>
                    <a:pt x="70" y="10"/>
                    <a:pt x="69" y="9"/>
                  </a:cubicBezTo>
                  <a:cubicBezTo>
                    <a:pt x="68" y="9"/>
                    <a:pt x="67" y="10"/>
                    <a:pt x="66" y="9"/>
                  </a:cubicBezTo>
                  <a:cubicBezTo>
                    <a:pt x="64" y="9"/>
                    <a:pt x="63" y="7"/>
                    <a:pt x="63" y="7"/>
                  </a:cubicBezTo>
                  <a:cubicBezTo>
                    <a:pt x="60" y="7"/>
                    <a:pt x="59" y="6"/>
                    <a:pt x="57" y="5"/>
                  </a:cubicBezTo>
                  <a:cubicBezTo>
                    <a:pt x="55" y="4"/>
                    <a:pt x="54" y="6"/>
                    <a:pt x="52" y="5"/>
                  </a:cubicBezTo>
                  <a:cubicBezTo>
                    <a:pt x="50" y="5"/>
                    <a:pt x="49" y="4"/>
                    <a:pt x="47" y="4"/>
                  </a:cubicBezTo>
                  <a:cubicBezTo>
                    <a:pt x="45" y="3"/>
                    <a:pt x="43" y="4"/>
                    <a:pt x="41" y="4"/>
                  </a:cubicBezTo>
                  <a:cubicBezTo>
                    <a:pt x="37" y="4"/>
                    <a:pt x="33" y="3"/>
                    <a:pt x="29" y="4"/>
                  </a:cubicBezTo>
                  <a:cubicBezTo>
                    <a:pt x="29" y="4"/>
                    <a:pt x="29" y="4"/>
                    <a:pt x="29" y="4"/>
                  </a:cubicBezTo>
                  <a:cubicBezTo>
                    <a:pt x="31" y="7"/>
                    <a:pt x="35" y="8"/>
                    <a:pt x="37" y="12"/>
                  </a:cubicBezTo>
                  <a:cubicBezTo>
                    <a:pt x="39" y="15"/>
                    <a:pt x="38" y="20"/>
                    <a:pt x="34" y="19"/>
                  </a:cubicBezTo>
                  <a:cubicBezTo>
                    <a:pt x="32" y="19"/>
                    <a:pt x="26" y="16"/>
                    <a:pt x="25" y="19"/>
                  </a:cubicBezTo>
                  <a:cubicBezTo>
                    <a:pt x="25" y="21"/>
                    <a:pt x="27" y="22"/>
                    <a:pt x="28" y="23"/>
                  </a:cubicBezTo>
                  <a:cubicBezTo>
                    <a:pt x="31" y="24"/>
                    <a:pt x="29" y="24"/>
                    <a:pt x="29" y="27"/>
                  </a:cubicBezTo>
                  <a:cubicBezTo>
                    <a:pt x="30" y="29"/>
                    <a:pt x="33" y="34"/>
                    <a:pt x="29" y="34"/>
                  </a:cubicBezTo>
                  <a:cubicBezTo>
                    <a:pt x="23" y="35"/>
                    <a:pt x="22" y="34"/>
                    <a:pt x="19" y="39"/>
                  </a:cubicBezTo>
                  <a:cubicBezTo>
                    <a:pt x="15" y="43"/>
                    <a:pt x="14" y="41"/>
                    <a:pt x="11" y="38"/>
                  </a:cubicBezTo>
                  <a:cubicBezTo>
                    <a:pt x="7" y="34"/>
                    <a:pt x="5" y="42"/>
                    <a:pt x="6" y="44"/>
                  </a:cubicBezTo>
                  <a:cubicBezTo>
                    <a:pt x="7" y="48"/>
                    <a:pt x="0" y="50"/>
                    <a:pt x="4" y="54"/>
                  </a:cubicBezTo>
                  <a:cubicBezTo>
                    <a:pt x="6" y="56"/>
                    <a:pt x="8" y="54"/>
                    <a:pt x="10" y="54"/>
                  </a:cubicBezTo>
                  <a:cubicBezTo>
                    <a:pt x="13" y="54"/>
                    <a:pt x="12" y="55"/>
                    <a:pt x="14" y="57"/>
                  </a:cubicBezTo>
                  <a:cubicBezTo>
                    <a:pt x="15" y="58"/>
                    <a:pt x="19" y="60"/>
                    <a:pt x="19" y="61"/>
                  </a:cubicBezTo>
                  <a:cubicBezTo>
                    <a:pt x="20" y="63"/>
                    <a:pt x="19" y="65"/>
                    <a:pt x="19" y="67"/>
                  </a:cubicBezTo>
                  <a:cubicBezTo>
                    <a:pt x="19" y="69"/>
                    <a:pt x="21" y="71"/>
                    <a:pt x="22" y="73"/>
                  </a:cubicBezTo>
                  <a:cubicBezTo>
                    <a:pt x="23" y="76"/>
                    <a:pt x="19" y="77"/>
                    <a:pt x="19" y="79"/>
                  </a:cubicBezTo>
                  <a:cubicBezTo>
                    <a:pt x="20" y="81"/>
                    <a:pt x="19" y="83"/>
                    <a:pt x="20" y="84"/>
                  </a:cubicBezTo>
                  <a:cubicBezTo>
                    <a:pt x="23" y="85"/>
                    <a:pt x="21" y="86"/>
                    <a:pt x="21" y="88"/>
                  </a:cubicBezTo>
                  <a:cubicBezTo>
                    <a:pt x="21" y="90"/>
                    <a:pt x="20" y="91"/>
                    <a:pt x="21" y="93"/>
                  </a:cubicBezTo>
                  <a:cubicBezTo>
                    <a:pt x="22" y="94"/>
                    <a:pt x="25" y="98"/>
                    <a:pt x="22" y="98"/>
                  </a:cubicBezTo>
                  <a:cubicBezTo>
                    <a:pt x="19" y="99"/>
                    <a:pt x="16" y="103"/>
                    <a:pt x="18" y="108"/>
                  </a:cubicBezTo>
                  <a:cubicBezTo>
                    <a:pt x="19" y="110"/>
                    <a:pt x="23" y="109"/>
                    <a:pt x="23" y="111"/>
                  </a:cubicBezTo>
                  <a:cubicBezTo>
                    <a:pt x="24" y="113"/>
                    <a:pt x="22" y="116"/>
                    <a:pt x="21" y="118"/>
                  </a:cubicBezTo>
                  <a:cubicBezTo>
                    <a:pt x="52" y="118"/>
                    <a:pt x="83" y="118"/>
                    <a:pt x="114" y="119"/>
                  </a:cubicBezTo>
                  <a:cubicBezTo>
                    <a:pt x="132" y="119"/>
                    <a:pt x="132" y="119"/>
                    <a:pt x="132" y="119"/>
                  </a:cubicBezTo>
                  <a:cubicBezTo>
                    <a:pt x="132" y="117"/>
                    <a:pt x="130" y="115"/>
                    <a:pt x="130" y="113"/>
                  </a:cubicBezTo>
                  <a:cubicBezTo>
                    <a:pt x="130" y="112"/>
                    <a:pt x="131" y="109"/>
                    <a:pt x="132" y="107"/>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812" name="Freeform 5644"/>
            <p:cNvSpPr>
              <a:spLocks/>
            </p:cNvSpPr>
            <p:nvPr/>
          </p:nvSpPr>
          <p:spPr bwMode="auto">
            <a:xfrm>
              <a:off x="2882900" y="1719263"/>
              <a:ext cx="477838" cy="638175"/>
            </a:xfrm>
            <a:custGeom>
              <a:avLst/>
              <a:gdLst/>
              <a:ahLst/>
              <a:cxnLst>
                <a:cxn ang="0">
                  <a:pos x="64" y="3"/>
                </a:cxn>
                <a:cxn ang="0">
                  <a:pos x="53" y="3"/>
                </a:cxn>
                <a:cxn ang="0">
                  <a:pos x="50" y="3"/>
                </a:cxn>
                <a:cxn ang="0">
                  <a:pos x="48" y="1"/>
                </a:cxn>
                <a:cxn ang="0">
                  <a:pos x="39" y="1"/>
                </a:cxn>
                <a:cxn ang="0">
                  <a:pos x="36" y="6"/>
                </a:cxn>
                <a:cxn ang="0">
                  <a:pos x="33" y="8"/>
                </a:cxn>
                <a:cxn ang="0">
                  <a:pos x="30" y="10"/>
                </a:cxn>
                <a:cxn ang="0">
                  <a:pos x="26" y="13"/>
                </a:cxn>
                <a:cxn ang="0">
                  <a:pos x="22" y="13"/>
                </a:cxn>
                <a:cxn ang="0">
                  <a:pos x="22" y="17"/>
                </a:cxn>
                <a:cxn ang="0">
                  <a:pos x="15" y="20"/>
                </a:cxn>
                <a:cxn ang="0">
                  <a:pos x="12" y="24"/>
                </a:cxn>
                <a:cxn ang="0">
                  <a:pos x="12" y="27"/>
                </a:cxn>
                <a:cxn ang="0">
                  <a:pos x="8" y="27"/>
                </a:cxn>
                <a:cxn ang="0">
                  <a:pos x="8" y="30"/>
                </a:cxn>
                <a:cxn ang="0">
                  <a:pos x="4" y="34"/>
                </a:cxn>
                <a:cxn ang="0">
                  <a:pos x="1" y="39"/>
                </a:cxn>
                <a:cxn ang="0">
                  <a:pos x="0" y="127"/>
                </a:cxn>
                <a:cxn ang="0">
                  <a:pos x="65" y="127"/>
                </a:cxn>
                <a:cxn ang="0">
                  <a:pos x="65" y="126"/>
                </a:cxn>
                <a:cxn ang="0">
                  <a:pos x="65" y="126"/>
                </a:cxn>
                <a:cxn ang="0">
                  <a:pos x="70" y="125"/>
                </a:cxn>
                <a:cxn ang="0">
                  <a:pos x="73" y="116"/>
                </a:cxn>
                <a:cxn ang="0">
                  <a:pos x="73" y="104"/>
                </a:cxn>
                <a:cxn ang="0">
                  <a:pos x="76" y="105"/>
                </a:cxn>
                <a:cxn ang="0">
                  <a:pos x="76" y="100"/>
                </a:cxn>
                <a:cxn ang="0">
                  <a:pos x="79" y="100"/>
                </a:cxn>
                <a:cxn ang="0">
                  <a:pos x="83" y="97"/>
                </a:cxn>
                <a:cxn ang="0">
                  <a:pos x="83" y="85"/>
                </a:cxn>
                <a:cxn ang="0">
                  <a:pos x="96" y="87"/>
                </a:cxn>
                <a:cxn ang="0">
                  <a:pos x="96" y="82"/>
                </a:cxn>
                <a:cxn ang="0">
                  <a:pos x="110" y="82"/>
                </a:cxn>
                <a:cxn ang="0">
                  <a:pos x="110" y="67"/>
                </a:cxn>
                <a:cxn ang="0">
                  <a:pos x="109" y="53"/>
                </a:cxn>
                <a:cxn ang="0">
                  <a:pos x="101" y="53"/>
                </a:cxn>
                <a:cxn ang="0">
                  <a:pos x="101" y="47"/>
                </a:cxn>
                <a:cxn ang="0">
                  <a:pos x="103" y="47"/>
                </a:cxn>
                <a:cxn ang="0">
                  <a:pos x="102" y="0"/>
                </a:cxn>
                <a:cxn ang="0">
                  <a:pos x="81" y="1"/>
                </a:cxn>
                <a:cxn ang="0">
                  <a:pos x="64" y="3"/>
                </a:cxn>
              </a:cxnLst>
              <a:rect l="0" t="0" r="r" b="b"/>
              <a:pathLst>
                <a:path w="110" h="127">
                  <a:moveTo>
                    <a:pt x="64" y="3"/>
                  </a:moveTo>
                  <a:cubicBezTo>
                    <a:pt x="60" y="3"/>
                    <a:pt x="57" y="3"/>
                    <a:pt x="53" y="3"/>
                  </a:cubicBezTo>
                  <a:cubicBezTo>
                    <a:pt x="52" y="3"/>
                    <a:pt x="51" y="3"/>
                    <a:pt x="50" y="3"/>
                  </a:cubicBezTo>
                  <a:cubicBezTo>
                    <a:pt x="47" y="3"/>
                    <a:pt x="50" y="2"/>
                    <a:pt x="48" y="1"/>
                  </a:cubicBezTo>
                  <a:cubicBezTo>
                    <a:pt x="46" y="0"/>
                    <a:pt x="42" y="1"/>
                    <a:pt x="39" y="1"/>
                  </a:cubicBezTo>
                  <a:cubicBezTo>
                    <a:pt x="34" y="1"/>
                    <a:pt x="38" y="2"/>
                    <a:pt x="36" y="6"/>
                  </a:cubicBezTo>
                  <a:cubicBezTo>
                    <a:pt x="34" y="8"/>
                    <a:pt x="33" y="4"/>
                    <a:pt x="33" y="8"/>
                  </a:cubicBezTo>
                  <a:cubicBezTo>
                    <a:pt x="33" y="10"/>
                    <a:pt x="31" y="10"/>
                    <a:pt x="30" y="10"/>
                  </a:cubicBezTo>
                  <a:cubicBezTo>
                    <a:pt x="28" y="11"/>
                    <a:pt x="26" y="11"/>
                    <a:pt x="26" y="13"/>
                  </a:cubicBezTo>
                  <a:cubicBezTo>
                    <a:pt x="22" y="13"/>
                    <a:pt x="22" y="13"/>
                    <a:pt x="22" y="13"/>
                  </a:cubicBezTo>
                  <a:cubicBezTo>
                    <a:pt x="22" y="17"/>
                    <a:pt x="22" y="17"/>
                    <a:pt x="22" y="17"/>
                  </a:cubicBezTo>
                  <a:cubicBezTo>
                    <a:pt x="17" y="16"/>
                    <a:pt x="21" y="22"/>
                    <a:pt x="15" y="20"/>
                  </a:cubicBezTo>
                  <a:cubicBezTo>
                    <a:pt x="17" y="24"/>
                    <a:pt x="14" y="24"/>
                    <a:pt x="12" y="24"/>
                  </a:cubicBezTo>
                  <a:cubicBezTo>
                    <a:pt x="12" y="27"/>
                    <a:pt x="12" y="27"/>
                    <a:pt x="12" y="27"/>
                  </a:cubicBezTo>
                  <a:cubicBezTo>
                    <a:pt x="8" y="27"/>
                    <a:pt x="8" y="27"/>
                    <a:pt x="8" y="27"/>
                  </a:cubicBezTo>
                  <a:cubicBezTo>
                    <a:pt x="8" y="30"/>
                    <a:pt x="8" y="30"/>
                    <a:pt x="8" y="30"/>
                  </a:cubicBezTo>
                  <a:cubicBezTo>
                    <a:pt x="2" y="29"/>
                    <a:pt x="6" y="34"/>
                    <a:pt x="4" y="34"/>
                  </a:cubicBezTo>
                  <a:cubicBezTo>
                    <a:pt x="0" y="35"/>
                    <a:pt x="1" y="35"/>
                    <a:pt x="1" y="39"/>
                  </a:cubicBezTo>
                  <a:cubicBezTo>
                    <a:pt x="1" y="69"/>
                    <a:pt x="1" y="98"/>
                    <a:pt x="0" y="127"/>
                  </a:cubicBezTo>
                  <a:cubicBezTo>
                    <a:pt x="22" y="127"/>
                    <a:pt x="43" y="127"/>
                    <a:pt x="65" y="127"/>
                  </a:cubicBezTo>
                  <a:cubicBezTo>
                    <a:pt x="65" y="126"/>
                    <a:pt x="65" y="126"/>
                    <a:pt x="65" y="126"/>
                  </a:cubicBezTo>
                  <a:cubicBezTo>
                    <a:pt x="65" y="126"/>
                    <a:pt x="65" y="126"/>
                    <a:pt x="65" y="126"/>
                  </a:cubicBezTo>
                  <a:cubicBezTo>
                    <a:pt x="66" y="124"/>
                    <a:pt x="68" y="124"/>
                    <a:pt x="70" y="125"/>
                  </a:cubicBezTo>
                  <a:cubicBezTo>
                    <a:pt x="69" y="119"/>
                    <a:pt x="72" y="120"/>
                    <a:pt x="73" y="116"/>
                  </a:cubicBezTo>
                  <a:cubicBezTo>
                    <a:pt x="74" y="113"/>
                    <a:pt x="73" y="107"/>
                    <a:pt x="73" y="104"/>
                  </a:cubicBezTo>
                  <a:cubicBezTo>
                    <a:pt x="76" y="105"/>
                    <a:pt x="76" y="105"/>
                    <a:pt x="76" y="105"/>
                  </a:cubicBezTo>
                  <a:cubicBezTo>
                    <a:pt x="76" y="100"/>
                    <a:pt x="76" y="100"/>
                    <a:pt x="76" y="100"/>
                  </a:cubicBezTo>
                  <a:cubicBezTo>
                    <a:pt x="79" y="100"/>
                    <a:pt x="79" y="100"/>
                    <a:pt x="79" y="100"/>
                  </a:cubicBezTo>
                  <a:cubicBezTo>
                    <a:pt x="78" y="96"/>
                    <a:pt x="80" y="97"/>
                    <a:pt x="83" y="97"/>
                  </a:cubicBezTo>
                  <a:cubicBezTo>
                    <a:pt x="83" y="93"/>
                    <a:pt x="83" y="89"/>
                    <a:pt x="83" y="85"/>
                  </a:cubicBezTo>
                  <a:cubicBezTo>
                    <a:pt x="96" y="87"/>
                    <a:pt x="96" y="87"/>
                    <a:pt x="96" y="87"/>
                  </a:cubicBezTo>
                  <a:cubicBezTo>
                    <a:pt x="96" y="82"/>
                    <a:pt x="96" y="82"/>
                    <a:pt x="96" y="82"/>
                  </a:cubicBezTo>
                  <a:cubicBezTo>
                    <a:pt x="110" y="82"/>
                    <a:pt x="110" y="82"/>
                    <a:pt x="110" y="82"/>
                  </a:cubicBezTo>
                  <a:cubicBezTo>
                    <a:pt x="110" y="77"/>
                    <a:pt x="110" y="72"/>
                    <a:pt x="110" y="67"/>
                  </a:cubicBezTo>
                  <a:cubicBezTo>
                    <a:pt x="110" y="66"/>
                    <a:pt x="110" y="53"/>
                    <a:pt x="109" y="53"/>
                  </a:cubicBezTo>
                  <a:cubicBezTo>
                    <a:pt x="107" y="53"/>
                    <a:pt x="104" y="53"/>
                    <a:pt x="101" y="53"/>
                  </a:cubicBezTo>
                  <a:cubicBezTo>
                    <a:pt x="99" y="53"/>
                    <a:pt x="100" y="48"/>
                    <a:pt x="101" y="47"/>
                  </a:cubicBezTo>
                  <a:cubicBezTo>
                    <a:pt x="103" y="47"/>
                    <a:pt x="103" y="47"/>
                    <a:pt x="103" y="47"/>
                  </a:cubicBezTo>
                  <a:cubicBezTo>
                    <a:pt x="104" y="31"/>
                    <a:pt x="103" y="16"/>
                    <a:pt x="102" y="0"/>
                  </a:cubicBezTo>
                  <a:cubicBezTo>
                    <a:pt x="81" y="1"/>
                    <a:pt x="81" y="1"/>
                    <a:pt x="81" y="1"/>
                  </a:cubicBezTo>
                  <a:cubicBezTo>
                    <a:pt x="82" y="5"/>
                    <a:pt x="66" y="3"/>
                    <a:pt x="64" y="3"/>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12814" name="Freeform 5646"/>
            <p:cNvSpPr>
              <a:spLocks/>
            </p:cNvSpPr>
            <p:nvPr/>
          </p:nvSpPr>
          <p:spPr bwMode="auto">
            <a:xfrm>
              <a:off x="2413000" y="1905000"/>
              <a:ext cx="474663" cy="596900"/>
            </a:xfrm>
            <a:custGeom>
              <a:avLst/>
              <a:gdLst/>
              <a:ahLst/>
              <a:cxnLst>
                <a:cxn ang="0">
                  <a:pos x="53" y="102"/>
                </a:cxn>
                <a:cxn ang="0">
                  <a:pos x="58" y="106"/>
                </a:cxn>
                <a:cxn ang="0">
                  <a:pos x="74" y="106"/>
                </a:cxn>
                <a:cxn ang="0">
                  <a:pos x="87" y="119"/>
                </a:cxn>
                <a:cxn ang="0">
                  <a:pos x="108" y="90"/>
                </a:cxn>
                <a:cxn ang="0">
                  <a:pos x="109" y="2"/>
                </a:cxn>
                <a:cxn ang="0">
                  <a:pos x="92" y="2"/>
                </a:cxn>
                <a:cxn ang="0">
                  <a:pos x="82" y="5"/>
                </a:cxn>
                <a:cxn ang="0">
                  <a:pos x="23" y="3"/>
                </a:cxn>
                <a:cxn ang="0">
                  <a:pos x="23" y="2"/>
                </a:cxn>
                <a:cxn ang="0">
                  <a:pos x="20" y="3"/>
                </a:cxn>
                <a:cxn ang="0">
                  <a:pos x="20" y="1"/>
                </a:cxn>
                <a:cxn ang="0">
                  <a:pos x="15" y="1"/>
                </a:cxn>
                <a:cxn ang="0">
                  <a:pos x="13" y="3"/>
                </a:cxn>
                <a:cxn ang="0">
                  <a:pos x="0" y="2"/>
                </a:cxn>
                <a:cxn ang="0">
                  <a:pos x="0" y="23"/>
                </a:cxn>
                <a:cxn ang="0">
                  <a:pos x="0" y="45"/>
                </a:cxn>
                <a:cxn ang="0">
                  <a:pos x="0" y="102"/>
                </a:cxn>
                <a:cxn ang="0">
                  <a:pos x="53" y="102"/>
                </a:cxn>
              </a:cxnLst>
              <a:rect l="0" t="0" r="r" b="b"/>
              <a:pathLst>
                <a:path w="109" h="119">
                  <a:moveTo>
                    <a:pt x="53" y="102"/>
                  </a:moveTo>
                  <a:cubicBezTo>
                    <a:pt x="51" y="107"/>
                    <a:pt x="56" y="106"/>
                    <a:pt x="58" y="106"/>
                  </a:cubicBezTo>
                  <a:cubicBezTo>
                    <a:pt x="63" y="106"/>
                    <a:pt x="68" y="106"/>
                    <a:pt x="74" y="106"/>
                  </a:cubicBezTo>
                  <a:cubicBezTo>
                    <a:pt x="80" y="107"/>
                    <a:pt x="83" y="114"/>
                    <a:pt x="87" y="119"/>
                  </a:cubicBezTo>
                  <a:cubicBezTo>
                    <a:pt x="108" y="90"/>
                    <a:pt x="108" y="90"/>
                    <a:pt x="108" y="90"/>
                  </a:cubicBezTo>
                  <a:cubicBezTo>
                    <a:pt x="109" y="61"/>
                    <a:pt x="109" y="32"/>
                    <a:pt x="109" y="2"/>
                  </a:cubicBezTo>
                  <a:cubicBezTo>
                    <a:pt x="103" y="2"/>
                    <a:pt x="98" y="2"/>
                    <a:pt x="92" y="2"/>
                  </a:cubicBezTo>
                  <a:cubicBezTo>
                    <a:pt x="90" y="2"/>
                    <a:pt x="81" y="0"/>
                    <a:pt x="82" y="5"/>
                  </a:cubicBezTo>
                  <a:cubicBezTo>
                    <a:pt x="63" y="4"/>
                    <a:pt x="43" y="4"/>
                    <a:pt x="23" y="3"/>
                  </a:cubicBezTo>
                  <a:cubicBezTo>
                    <a:pt x="23" y="2"/>
                    <a:pt x="23" y="2"/>
                    <a:pt x="23" y="2"/>
                  </a:cubicBezTo>
                  <a:cubicBezTo>
                    <a:pt x="20" y="3"/>
                    <a:pt x="20" y="3"/>
                    <a:pt x="20" y="3"/>
                  </a:cubicBezTo>
                  <a:cubicBezTo>
                    <a:pt x="20" y="1"/>
                    <a:pt x="20" y="1"/>
                    <a:pt x="20" y="1"/>
                  </a:cubicBezTo>
                  <a:cubicBezTo>
                    <a:pt x="18" y="1"/>
                    <a:pt x="16" y="1"/>
                    <a:pt x="15" y="1"/>
                  </a:cubicBezTo>
                  <a:cubicBezTo>
                    <a:pt x="13" y="1"/>
                    <a:pt x="15" y="3"/>
                    <a:pt x="13" y="3"/>
                  </a:cubicBezTo>
                  <a:cubicBezTo>
                    <a:pt x="8" y="3"/>
                    <a:pt x="4" y="2"/>
                    <a:pt x="0" y="2"/>
                  </a:cubicBezTo>
                  <a:cubicBezTo>
                    <a:pt x="1" y="8"/>
                    <a:pt x="0" y="16"/>
                    <a:pt x="0" y="23"/>
                  </a:cubicBezTo>
                  <a:cubicBezTo>
                    <a:pt x="0" y="30"/>
                    <a:pt x="0" y="38"/>
                    <a:pt x="0" y="45"/>
                  </a:cubicBezTo>
                  <a:cubicBezTo>
                    <a:pt x="0" y="64"/>
                    <a:pt x="0" y="83"/>
                    <a:pt x="0" y="102"/>
                  </a:cubicBezTo>
                  <a:cubicBezTo>
                    <a:pt x="18" y="102"/>
                    <a:pt x="36" y="102"/>
                    <a:pt x="53" y="102"/>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2214" name="Rectangle 5723"/>
            <p:cNvSpPr>
              <a:spLocks noChangeArrowheads="1"/>
            </p:cNvSpPr>
            <p:nvPr/>
          </p:nvSpPr>
          <p:spPr bwMode="auto">
            <a:xfrm>
              <a:off x="2809875" y="5203825"/>
              <a:ext cx="2635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Barbour</a:t>
              </a:r>
              <a:endParaRPr lang="en-US" sz="600" dirty="0" smtClean="0">
                <a:solidFill>
                  <a:srgbClr val="000000"/>
                </a:solidFill>
                <a:latin typeface="Expert Sans Regular" pitchFamily="2" charset="0"/>
              </a:endParaRPr>
            </a:p>
          </p:txBody>
        </p:sp>
        <p:sp>
          <p:nvSpPr>
            <p:cNvPr id="2216" name="Rectangle 5727"/>
            <p:cNvSpPr>
              <a:spLocks noChangeArrowheads="1"/>
            </p:cNvSpPr>
            <p:nvPr/>
          </p:nvSpPr>
          <p:spPr bwMode="auto">
            <a:xfrm>
              <a:off x="2308225" y="3616325"/>
              <a:ext cx="2317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Brooke</a:t>
              </a:r>
              <a:endParaRPr lang="en-US" sz="600" dirty="0" smtClean="0">
                <a:solidFill>
                  <a:srgbClr val="000000"/>
                </a:solidFill>
                <a:latin typeface="Expert Sans Regular" pitchFamily="2" charset="0"/>
              </a:endParaRPr>
            </a:p>
          </p:txBody>
        </p:sp>
        <p:sp>
          <p:nvSpPr>
            <p:cNvPr id="2220" name="Rectangle 5731"/>
            <p:cNvSpPr>
              <a:spLocks noChangeArrowheads="1"/>
            </p:cNvSpPr>
            <p:nvPr/>
          </p:nvSpPr>
          <p:spPr bwMode="auto">
            <a:xfrm>
              <a:off x="2111375" y="5069304"/>
              <a:ext cx="3492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Doddridge</a:t>
              </a:r>
              <a:endParaRPr lang="en-US" sz="600" dirty="0" smtClean="0">
                <a:solidFill>
                  <a:srgbClr val="000000"/>
                </a:solidFill>
                <a:latin typeface="Expert Sans Regular" pitchFamily="2" charset="0"/>
              </a:endParaRPr>
            </a:p>
          </p:txBody>
        </p:sp>
        <p:sp>
          <p:nvSpPr>
            <p:cNvPr id="2223" name="Rectangle 5737"/>
            <p:cNvSpPr>
              <a:spLocks noChangeArrowheads="1"/>
            </p:cNvSpPr>
            <p:nvPr/>
          </p:nvSpPr>
          <p:spPr bwMode="auto">
            <a:xfrm>
              <a:off x="2247900" y="3154363"/>
              <a:ext cx="28733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Hancock</a:t>
              </a:r>
              <a:endParaRPr lang="en-US" sz="600" dirty="0" smtClean="0">
                <a:solidFill>
                  <a:srgbClr val="000000"/>
                </a:solidFill>
                <a:latin typeface="Expert Sans Regular" pitchFamily="2" charset="0"/>
              </a:endParaRPr>
            </a:p>
          </p:txBody>
        </p:sp>
        <p:sp>
          <p:nvSpPr>
            <p:cNvPr id="2224" name="Rectangle 5739"/>
            <p:cNvSpPr>
              <a:spLocks noChangeArrowheads="1"/>
            </p:cNvSpPr>
            <p:nvPr/>
          </p:nvSpPr>
          <p:spPr bwMode="auto">
            <a:xfrm>
              <a:off x="2460625" y="4945063"/>
              <a:ext cx="28098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Harrison</a:t>
              </a:r>
              <a:endParaRPr lang="en-US" sz="600" dirty="0" smtClean="0">
                <a:solidFill>
                  <a:srgbClr val="000000"/>
                </a:solidFill>
                <a:latin typeface="Expert Sans Regular" pitchFamily="2" charset="0"/>
              </a:endParaRPr>
            </a:p>
          </p:txBody>
        </p:sp>
        <p:sp>
          <p:nvSpPr>
            <p:cNvPr id="2226" name="Rectangle 5745"/>
            <p:cNvSpPr>
              <a:spLocks noChangeArrowheads="1"/>
            </p:cNvSpPr>
            <p:nvPr/>
          </p:nvSpPr>
          <p:spPr bwMode="auto">
            <a:xfrm>
              <a:off x="2597150" y="4657725"/>
              <a:ext cx="23653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Marion</a:t>
              </a:r>
              <a:endParaRPr lang="en-US" sz="600" dirty="0" smtClean="0">
                <a:solidFill>
                  <a:srgbClr val="000000"/>
                </a:solidFill>
                <a:latin typeface="Expert Sans Regular" pitchFamily="2" charset="0"/>
              </a:endParaRPr>
            </a:p>
          </p:txBody>
        </p:sp>
        <p:sp>
          <p:nvSpPr>
            <p:cNvPr id="2227" name="Rectangle 5746"/>
            <p:cNvSpPr>
              <a:spLocks noChangeArrowheads="1"/>
            </p:cNvSpPr>
            <p:nvPr/>
          </p:nvSpPr>
          <p:spPr bwMode="auto">
            <a:xfrm>
              <a:off x="2198688" y="4214813"/>
              <a:ext cx="2825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Marshall</a:t>
              </a:r>
              <a:endParaRPr lang="en-US" sz="600" dirty="0" smtClean="0">
                <a:solidFill>
                  <a:srgbClr val="000000"/>
                </a:solidFill>
                <a:latin typeface="Expert Sans Regular" pitchFamily="2" charset="0"/>
              </a:endParaRPr>
            </a:p>
          </p:txBody>
        </p:sp>
        <p:sp>
          <p:nvSpPr>
            <p:cNvPr id="2229" name="Rectangle 5750"/>
            <p:cNvSpPr>
              <a:spLocks noChangeArrowheads="1"/>
            </p:cNvSpPr>
            <p:nvPr/>
          </p:nvSpPr>
          <p:spPr bwMode="auto">
            <a:xfrm>
              <a:off x="2692400" y="4448175"/>
              <a:ext cx="39370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Monongalia</a:t>
              </a:r>
              <a:endParaRPr lang="en-US" sz="600" dirty="0" smtClean="0">
                <a:solidFill>
                  <a:srgbClr val="000000"/>
                </a:solidFill>
                <a:latin typeface="Expert Sans Regular" pitchFamily="2" charset="0"/>
              </a:endParaRPr>
            </a:p>
          </p:txBody>
        </p:sp>
        <p:sp>
          <p:nvSpPr>
            <p:cNvPr id="2230" name="Rectangle 5754"/>
            <p:cNvSpPr>
              <a:spLocks noChangeArrowheads="1"/>
            </p:cNvSpPr>
            <p:nvPr/>
          </p:nvSpPr>
          <p:spPr bwMode="auto">
            <a:xfrm>
              <a:off x="2242343" y="3867944"/>
              <a:ext cx="1587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Ohio</a:t>
              </a:r>
              <a:endParaRPr lang="en-US" sz="600" dirty="0" smtClean="0">
                <a:solidFill>
                  <a:srgbClr val="000000"/>
                </a:solidFill>
                <a:latin typeface="Expert Sans Regular" pitchFamily="2" charset="0"/>
              </a:endParaRPr>
            </a:p>
          </p:txBody>
        </p:sp>
        <p:sp>
          <p:nvSpPr>
            <p:cNvPr id="2231" name="Rectangle 5756"/>
            <p:cNvSpPr>
              <a:spLocks noChangeArrowheads="1"/>
            </p:cNvSpPr>
            <p:nvPr/>
          </p:nvSpPr>
          <p:spPr bwMode="auto">
            <a:xfrm>
              <a:off x="1689100" y="4854575"/>
              <a:ext cx="30956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Pleasants</a:t>
              </a:r>
              <a:endParaRPr lang="en-US" sz="600" dirty="0" smtClean="0">
                <a:solidFill>
                  <a:srgbClr val="000000"/>
                </a:solidFill>
                <a:latin typeface="Expert Sans Regular" pitchFamily="2" charset="0"/>
              </a:endParaRPr>
            </a:p>
          </p:txBody>
        </p:sp>
        <p:sp>
          <p:nvSpPr>
            <p:cNvPr id="2232" name="Rectangle 5758"/>
            <p:cNvSpPr>
              <a:spLocks noChangeArrowheads="1"/>
            </p:cNvSpPr>
            <p:nvPr/>
          </p:nvSpPr>
          <p:spPr bwMode="auto">
            <a:xfrm>
              <a:off x="3149600" y="4700588"/>
              <a:ext cx="25241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Preston</a:t>
              </a:r>
              <a:endParaRPr lang="en-US" sz="600" dirty="0" smtClean="0">
                <a:solidFill>
                  <a:srgbClr val="000000"/>
                </a:solidFill>
                <a:latin typeface="Expert Sans Regular" pitchFamily="2" charset="0"/>
              </a:endParaRPr>
            </a:p>
          </p:txBody>
        </p:sp>
        <p:sp>
          <p:nvSpPr>
            <p:cNvPr id="2234" name="Rectangle 5761"/>
            <p:cNvSpPr>
              <a:spLocks noChangeArrowheads="1"/>
            </p:cNvSpPr>
            <p:nvPr/>
          </p:nvSpPr>
          <p:spPr bwMode="auto">
            <a:xfrm>
              <a:off x="1820863" y="5119688"/>
              <a:ext cx="22383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Ritchie</a:t>
              </a:r>
              <a:endParaRPr lang="en-US" sz="600" dirty="0" smtClean="0">
                <a:solidFill>
                  <a:srgbClr val="000000"/>
                </a:solidFill>
                <a:latin typeface="Expert Sans Regular" pitchFamily="2" charset="0"/>
              </a:endParaRPr>
            </a:p>
          </p:txBody>
        </p:sp>
        <p:sp>
          <p:nvSpPr>
            <p:cNvPr id="2235" name="Rectangle 5763"/>
            <p:cNvSpPr>
              <a:spLocks noChangeArrowheads="1"/>
            </p:cNvSpPr>
            <p:nvPr/>
          </p:nvSpPr>
          <p:spPr bwMode="auto">
            <a:xfrm>
              <a:off x="2813050" y="4873625"/>
              <a:ext cx="206375" cy="920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Taylor</a:t>
              </a:r>
              <a:endParaRPr lang="en-US" sz="600" dirty="0" smtClean="0">
                <a:solidFill>
                  <a:srgbClr val="000000"/>
                </a:solidFill>
                <a:latin typeface="Expert Sans Regular" pitchFamily="2" charset="0"/>
              </a:endParaRPr>
            </a:p>
          </p:txBody>
        </p:sp>
        <p:sp>
          <p:nvSpPr>
            <p:cNvPr id="2237" name="Rectangle 5765"/>
            <p:cNvSpPr>
              <a:spLocks noChangeArrowheads="1"/>
            </p:cNvSpPr>
            <p:nvPr/>
          </p:nvSpPr>
          <p:spPr bwMode="auto">
            <a:xfrm>
              <a:off x="2003425" y="4708525"/>
              <a:ext cx="16351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Tyler</a:t>
              </a:r>
              <a:endParaRPr lang="en-US" sz="600" dirty="0" smtClean="0">
                <a:solidFill>
                  <a:srgbClr val="000000"/>
                </a:solidFill>
                <a:latin typeface="Expert Sans Regular" pitchFamily="2" charset="0"/>
              </a:endParaRPr>
            </a:p>
          </p:txBody>
        </p:sp>
        <p:sp>
          <p:nvSpPr>
            <p:cNvPr id="2240" name="Rectangle 5769"/>
            <p:cNvSpPr>
              <a:spLocks noChangeArrowheads="1"/>
            </p:cNvSpPr>
            <p:nvPr/>
          </p:nvSpPr>
          <p:spPr bwMode="auto">
            <a:xfrm>
              <a:off x="2244725" y="4497388"/>
              <a:ext cx="22066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Wetzel</a:t>
              </a:r>
              <a:endParaRPr lang="en-US" sz="600" dirty="0" smtClean="0">
                <a:solidFill>
                  <a:srgbClr val="000000"/>
                </a:solidFill>
                <a:latin typeface="Expert Sans Regular" pitchFamily="2" charset="0"/>
              </a:endParaRPr>
            </a:p>
          </p:txBody>
        </p:sp>
        <p:sp>
          <p:nvSpPr>
            <p:cNvPr id="2247" name="Rectangle 5777"/>
            <p:cNvSpPr>
              <a:spLocks noChangeArrowheads="1"/>
            </p:cNvSpPr>
            <p:nvPr/>
          </p:nvSpPr>
          <p:spPr bwMode="auto">
            <a:xfrm>
              <a:off x="1523206" y="4995365"/>
              <a:ext cx="19843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Wood</a:t>
              </a:r>
              <a:endParaRPr lang="en-US" sz="600" dirty="0" smtClean="0">
                <a:solidFill>
                  <a:srgbClr val="000000"/>
                </a:solidFill>
                <a:latin typeface="Expert Sans Regular" pitchFamily="2" charset="0"/>
              </a:endParaRPr>
            </a:p>
          </p:txBody>
        </p:sp>
        <p:sp>
          <p:nvSpPr>
            <p:cNvPr id="2251" name="Rectangle 5785"/>
            <p:cNvSpPr>
              <a:spLocks noChangeArrowheads="1"/>
            </p:cNvSpPr>
            <p:nvPr/>
          </p:nvSpPr>
          <p:spPr bwMode="auto">
            <a:xfrm>
              <a:off x="1854200" y="3944938"/>
              <a:ext cx="2762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Belmont</a:t>
              </a:r>
              <a:endParaRPr lang="en-US" sz="600" dirty="0" smtClean="0">
                <a:solidFill>
                  <a:srgbClr val="000000"/>
                </a:solidFill>
                <a:latin typeface="Expert Sans Regular" pitchFamily="2" charset="0"/>
              </a:endParaRPr>
            </a:p>
          </p:txBody>
        </p:sp>
        <p:sp>
          <p:nvSpPr>
            <p:cNvPr id="2252" name="Rectangle 5788"/>
            <p:cNvSpPr>
              <a:spLocks noChangeArrowheads="1"/>
            </p:cNvSpPr>
            <p:nvPr/>
          </p:nvSpPr>
          <p:spPr bwMode="auto">
            <a:xfrm>
              <a:off x="1779588" y="3206750"/>
              <a:ext cx="21748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Carroll</a:t>
              </a:r>
              <a:endParaRPr lang="en-US" sz="600" dirty="0" smtClean="0">
                <a:solidFill>
                  <a:srgbClr val="000000"/>
                </a:solidFill>
                <a:latin typeface="Expert Sans Regular" pitchFamily="2" charset="0"/>
              </a:endParaRPr>
            </a:p>
          </p:txBody>
        </p:sp>
        <p:sp>
          <p:nvSpPr>
            <p:cNvPr id="2253" name="Rectangle 5793"/>
            <p:cNvSpPr>
              <a:spLocks noChangeArrowheads="1"/>
            </p:cNvSpPr>
            <p:nvPr/>
          </p:nvSpPr>
          <p:spPr bwMode="auto">
            <a:xfrm>
              <a:off x="2030413" y="2917825"/>
              <a:ext cx="3968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Columbiana</a:t>
              </a:r>
              <a:endParaRPr lang="en-US" sz="600" dirty="0" smtClean="0">
                <a:solidFill>
                  <a:srgbClr val="000000"/>
                </a:solidFill>
                <a:latin typeface="Expert Sans Regular" pitchFamily="2" charset="0"/>
              </a:endParaRPr>
            </a:p>
          </p:txBody>
        </p:sp>
        <p:sp>
          <p:nvSpPr>
            <p:cNvPr id="2254" name="Rectangle 5794"/>
            <p:cNvSpPr>
              <a:spLocks noChangeArrowheads="1"/>
            </p:cNvSpPr>
            <p:nvPr/>
          </p:nvSpPr>
          <p:spPr bwMode="auto">
            <a:xfrm>
              <a:off x="871538" y="3559175"/>
              <a:ext cx="35718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Coshocton</a:t>
              </a:r>
              <a:endParaRPr lang="en-US" sz="600" dirty="0" smtClean="0">
                <a:solidFill>
                  <a:srgbClr val="000000"/>
                </a:solidFill>
                <a:latin typeface="Expert Sans Regular" pitchFamily="2" charset="0"/>
              </a:endParaRPr>
            </a:p>
          </p:txBody>
        </p:sp>
        <p:sp>
          <p:nvSpPr>
            <p:cNvPr id="2258" name="Rectangle 5807"/>
            <p:cNvSpPr>
              <a:spLocks noChangeArrowheads="1"/>
            </p:cNvSpPr>
            <p:nvPr/>
          </p:nvSpPr>
          <p:spPr bwMode="auto">
            <a:xfrm>
              <a:off x="1389063" y="3903663"/>
              <a:ext cx="3111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Guernsey</a:t>
              </a:r>
              <a:endParaRPr lang="en-US" sz="600" dirty="0" smtClean="0">
                <a:solidFill>
                  <a:srgbClr val="000000"/>
                </a:solidFill>
                <a:latin typeface="Expert Sans Regular" pitchFamily="2" charset="0"/>
              </a:endParaRPr>
            </a:p>
          </p:txBody>
        </p:sp>
        <p:sp>
          <p:nvSpPr>
            <p:cNvPr id="2259" name="Rectangle 5811"/>
            <p:cNvSpPr>
              <a:spLocks noChangeArrowheads="1"/>
            </p:cNvSpPr>
            <p:nvPr/>
          </p:nvSpPr>
          <p:spPr bwMode="auto">
            <a:xfrm>
              <a:off x="1746250" y="3454400"/>
              <a:ext cx="28098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Harrison</a:t>
              </a:r>
              <a:endParaRPr lang="en-US" sz="600" dirty="0" smtClean="0">
                <a:solidFill>
                  <a:srgbClr val="000000"/>
                </a:solidFill>
                <a:latin typeface="Expert Sans Regular" pitchFamily="2" charset="0"/>
              </a:endParaRPr>
            </a:p>
          </p:txBody>
        </p:sp>
        <p:sp>
          <p:nvSpPr>
            <p:cNvPr id="2260" name="Rectangle 5815"/>
            <p:cNvSpPr>
              <a:spLocks noChangeArrowheads="1"/>
            </p:cNvSpPr>
            <p:nvPr/>
          </p:nvSpPr>
          <p:spPr bwMode="auto">
            <a:xfrm>
              <a:off x="984250" y="3217863"/>
              <a:ext cx="2508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Holmes</a:t>
              </a:r>
              <a:endParaRPr lang="en-US" sz="600" dirty="0" smtClean="0">
                <a:solidFill>
                  <a:srgbClr val="000000"/>
                </a:solidFill>
                <a:latin typeface="Expert Sans Regular" pitchFamily="2" charset="0"/>
              </a:endParaRPr>
            </a:p>
          </p:txBody>
        </p:sp>
        <p:sp>
          <p:nvSpPr>
            <p:cNvPr id="2267" name="Rectangle 5827"/>
            <p:cNvSpPr>
              <a:spLocks noChangeArrowheads="1"/>
            </p:cNvSpPr>
            <p:nvPr/>
          </p:nvSpPr>
          <p:spPr bwMode="auto">
            <a:xfrm>
              <a:off x="2055813" y="2584450"/>
              <a:ext cx="33813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Mahoning</a:t>
              </a:r>
              <a:endParaRPr lang="en-US" sz="600" dirty="0" smtClean="0">
                <a:solidFill>
                  <a:srgbClr val="000000"/>
                </a:solidFill>
                <a:latin typeface="Expert Sans Regular" pitchFamily="2" charset="0"/>
              </a:endParaRPr>
            </a:p>
          </p:txBody>
        </p:sp>
        <p:sp>
          <p:nvSpPr>
            <p:cNvPr id="2268" name="Rectangle 5829"/>
            <p:cNvSpPr>
              <a:spLocks noChangeArrowheads="1"/>
            </p:cNvSpPr>
            <p:nvPr/>
          </p:nvSpPr>
          <p:spPr bwMode="auto">
            <a:xfrm>
              <a:off x="1027113" y="2428875"/>
              <a:ext cx="2476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Medina</a:t>
              </a:r>
              <a:endParaRPr lang="en-US" sz="600" dirty="0" smtClean="0">
                <a:solidFill>
                  <a:srgbClr val="000000"/>
                </a:solidFill>
                <a:latin typeface="Expert Sans Regular" pitchFamily="2" charset="0"/>
              </a:endParaRPr>
            </a:p>
          </p:txBody>
        </p:sp>
        <p:sp>
          <p:nvSpPr>
            <p:cNvPr id="2270" name="Rectangle 5833"/>
            <p:cNvSpPr>
              <a:spLocks noChangeArrowheads="1"/>
            </p:cNvSpPr>
            <p:nvPr/>
          </p:nvSpPr>
          <p:spPr bwMode="auto">
            <a:xfrm>
              <a:off x="1782763" y="4352925"/>
              <a:ext cx="26193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Monroe</a:t>
              </a:r>
              <a:endParaRPr lang="en-US" sz="600" dirty="0" smtClean="0">
                <a:solidFill>
                  <a:srgbClr val="000000"/>
                </a:solidFill>
                <a:latin typeface="Expert Sans Regular" pitchFamily="2" charset="0"/>
              </a:endParaRPr>
            </a:p>
          </p:txBody>
        </p:sp>
        <p:sp>
          <p:nvSpPr>
            <p:cNvPr id="2271" name="Rectangle 5835"/>
            <p:cNvSpPr>
              <a:spLocks noChangeArrowheads="1"/>
            </p:cNvSpPr>
            <p:nvPr/>
          </p:nvSpPr>
          <p:spPr bwMode="auto">
            <a:xfrm>
              <a:off x="1052513" y="4465638"/>
              <a:ext cx="26193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Morgan</a:t>
              </a:r>
              <a:endParaRPr lang="en-US" sz="600" dirty="0" smtClean="0">
                <a:solidFill>
                  <a:srgbClr val="000000"/>
                </a:solidFill>
                <a:latin typeface="Expert Sans Regular" pitchFamily="2" charset="0"/>
              </a:endParaRPr>
            </a:p>
          </p:txBody>
        </p:sp>
        <p:sp>
          <p:nvSpPr>
            <p:cNvPr id="2272" name="Rectangle 5837"/>
            <p:cNvSpPr>
              <a:spLocks noChangeArrowheads="1"/>
            </p:cNvSpPr>
            <p:nvPr/>
          </p:nvSpPr>
          <p:spPr bwMode="auto">
            <a:xfrm>
              <a:off x="906463" y="3921125"/>
              <a:ext cx="395287"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Muskingum</a:t>
              </a:r>
              <a:endParaRPr lang="en-US" sz="600" dirty="0" smtClean="0">
                <a:solidFill>
                  <a:srgbClr val="000000"/>
                </a:solidFill>
                <a:latin typeface="Expert Sans Regular" pitchFamily="2" charset="0"/>
              </a:endParaRPr>
            </a:p>
          </p:txBody>
        </p:sp>
        <p:sp>
          <p:nvSpPr>
            <p:cNvPr id="2273" name="Rectangle 5838"/>
            <p:cNvSpPr>
              <a:spLocks noChangeArrowheads="1"/>
            </p:cNvSpPr>
            <p:nvPr/>
          </p:nvSpPr>
          <p:spPr bwMode="auto">
            <a:xfrm>
              <a:off x="1373188" y="4356100"/>
              <a:ext cx="1936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Noble</a:t>
              </a:r>
              <a:endParaRPr lang="en-US" sz="600" dirty="0" smtClean="0">
                <a:solidFill>
                  <a:srgbClr val="000000"/>
                </a:solidFill>
                <a:latin typeface="Expert Sans Regular" pitchFamily="2" charset="0"/>
              </a:endParaRPr>
            </a:p>
          </p:txBody>
        </p:sp>
        <p:sp>
          <p:nvSpPr>
            <p:cNvPr id="2275" name="Rectangle 5844"/>
            <p:cNvSpPr>
              <a:spLocks noChangeArrowheads="1"/>
            </p:cNvSpPr>
            <p:nvPr/>
          </p:nvSpPr>
          <p:spPr bwMode="auto">
            <a:xfrm>
              <a:off x="1689100" y="2376488"/>
              <a:ext cx="2571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Portage</a:t>
              </a:r>
              <a:endParaRPr lang="en-US" sz="600" dirty="0" smtClean="0">
                <a:solidFill>
                  <a:srgbClr val="000000"/>
                </a:solidFill>
                <a:latin typeface="Expert Sans Regular" pitchFamily="2" charset="0"/>
              </a:endParaRPr>
            </a:p>
          </p:txBody>
        </p:sp>
        <p:sp>
          <p:nvSpPr>
            <p:cNvPr id="2276" name="Rectangle 5853"/>
            <p:cNvSpPr>
              <a:spLocks noChangeArrowheads="1"/>
            </p:cNvSpPr>
            <p:nvPr/>
          </p:nvSpPr>
          <p:spPr bwMode="auto">
            <a:xfrm>
              <a:off x="1543050" y="2857500"/>
              <a:ext cx="16986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Stark</a:t>
              </a:r>
              <a:endParaRPr lang="en-US" sz="600" dirty="0" smtClean="0">
                <a:solidFill>
                  <a:srgbClr val="000000"/>
                </a:solidFill>
                <a:latin typeface="Expert Sans Regular" pitchFamily="2" charset="0"/>
              </a:endParaRPr>
            </a:p>
          </p:txBody>
        </p:sp>
        <p:sp>
          <p:nvSpPr>
            <p:cNvPr id="2277" name="Rectangle 5854"/>
            <p:cNvSpPr>
              <a:spLocks noChangeArrowheads="1"/>
            </p:cNvSpPr>
            <p:nvPr/>
          </p:nvSpPr>
          <p:spPr bwMode="auto">
            <a:xfrm>
              <a:off x="1354138" y="2416175"/>
              <a:ext cx="2603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Summit</a:t>
              </a:r>
              <a:endParaRPr lang="en-US" sz="600" dirty="0" smtClean="0">
                <a:solidFill>
                  <a:srgbClr val="000000"/>
                </a:solidFill>
                <a:latin typeface="Expert Sans Regular" pitchFamily="2" charset="0"/>
              </a:endParaRPr>
            </a:p>
          </p:txBody>
        </p:sp>
        <p:sp>
          <p:nvSpPr>
            <p:cNvPr id="2278" name="Rectangle 5855"/>
            <p:cNvSpPr>
              <a:spLocks noChangeArrowheads="1"/>
            </p:cNvSpPr>
            <p:nvPr/>
          </p:nvSpPr>
          <p:spPr bwMode="auto">
            <a:xfrm>
              <a:off x="2057400" y="2095500"/>
              <a:ext cx="3016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Trumbull</a:t>
              </a:r>
              <a:endParaRPr lang="en-US" sz="600" dirty="0" smtClean="0">
                <a:solidFill>
                  <a:srgbClr val="000000"/>
                </a:solidFill>
                <a:latin typeface="Expert Sans Regular" pitchFamily="2" charset="0"/>
              </a:endParaRPr>
            </a:p>
          </p:txBody>
        </p:sp>
        <p:sp>
          <p:nvSpPr>
            <p:cNvPr id="2279" name="Rectangle 5856"/>
            <p:cNvSpPr>
              <a:spLocks noChangeArrowheads="1"/>
            </p:cNvSpPr>
            <p:nvPr/>
          </p:nvSpPr>
          <p:spPr bwMode="auto">
            <a:xfrm>
              <a:off x="1344613" y="3398838"/>
              <a:ext cx="3905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Tuscarawas</a:t>
              </a:r>
              <a:endParaRPr lang="en-US" sz="600" dirty="0" smtClean="0">
                <a:solidFill>
                  <a:srgbClr val="000000"/>
                </a:solidFill>
                <a:latin typeface="Expert Sans Regular" pitchFamily="2" charset="0"/>
              </a:endParaRPr>
            </a:p>
          </p:txBody>
        </p:sp>
        <p:sp>
          <p:nvSpPr>
            <p:cNvPr id="2280" name="Rectangle 5861"/>
            <p:cNvSpPr>
              <a:spLocks noChangeArrowheads="1"/>
            </p:cNvSpPr>
            <p:nvPr/>
          </p:nvSpPr>
          <p:spPr bwMode="auto">
            <a:xfrm>
              <a:off x="1500188" y="4595019"/>
              <a:ext cx="398462"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Washington</a:t>
              </a:r>
              <a:endParaRPr lang="en-US" sz="600" dirty="0" smtClean="0">
                <a:solidFill>
                  <a:srgbClr val="000000"/>
                </a:solidFill>
                <a:latin typeface="Expert Sans Regular" pitchFamily="2" charset="0"/>
              </a:endParaRPr>
            </a:p>
          </p:txBody>
        </p:sp>
        <p:sp>
          <p:nvSpPr>
            <p:cNvPr id="2281" name="Rectangle 5862"/>
            <p:cNvSpPr>
              <a:spLocks noChangeArrowheads="1"/>
            </p:cNvSpPr>
            <p:nvPr/>
          </p:nvSpPr>
          <p:spPr bwMode="auto">
            <a:xfrm>
              <a:off x="1039813" y="2828925"/>
              <a:ext cx="2254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Wayne</a:t>
              </a:r>
              <a:endParaRPr lang="en-US" sz="600" dirty="0" smtClean="0">
                <a:solidFill>
                  <a:srgbClr val="000000"/>
                </a:solidFill>
                <a:latin typeface="Expert Sans Regular" pitchFamily="2" charset="0"/>
              </a:endParaRPr>
            </a:p>
          </p:txBody>
        </p:sp>
        <p:sp>
          <p:nvSpPr>
            <p:cNvPr id="2283" name="Rectangle 5868"/>
            <p:cNvSpPr>
              <a:spLocks noChangeArrowheads="1"/>
            </p:cNvSpPr>
            <p:nvPr/>
          </p:nvSpPr>
          <p:spPr bwMode="auto">
            <a:xfrm>
              <a:off x="2778125" y="3302000"/>
              <a:ext cx="3270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Allegheny</a:t>
              </a:r>
              <a:endParaRPr lang="en-US" sz="600" dirty="0" smtClean="0">
                <a:solidFill>
                  <a:srgbClr val="000000"/>
                </a:solidFill>
                <a:latin typeface="Expert Sans Regular" pitchFamily="2" charset="0"/>
              </a:endParaRPr>
            </a:p>
          </p:txBody>
        </p:sp>
        <p:sp>
          <p:nvSpPr>
            <p:cNvPr id="2284" name="Rectangle 5869"/>
            <p:cNvSpPr>
              <a:spLocks noChangeArrowheads="1"/>
            </p:cNvSpPr>
            <p:nvPr/>
          </p:nvSpPr>
          <p:spPr bwMode="auto">
            <a:xfrm>
              <a:off x="3270250" y="2813050"/>
              <a:ext cx="3587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Armstrong</a:t>
              </a:r>
              <a:endParaRPr lang="en-US" sz="600" dirty="0" smtClean="0">
                <a:solidFill>
                  <a:srgbClr val="000000"/>
                </a:solidFill>
                <a:latin typeface="Expert Sans Regular" pitchFamily="2" charset="0"/>
              </a:endParaRPr>
            </a:p>
          </p:txBody>
        </p:sp>
        <p:sp>
          <p:nvSpPr>
            <p:cNvPr id="2285" name="Rectangle 5870"/>
            <p:cNvSpPr>
              <a:spLocks noChangeArrowheads="1"/>
            </p:cNvSpPr>
            <p:nvPr/>
          </p:nvSpPr>
          <p:spPr bwMode="auto">
            <a:xfrm>
              <a:off x="2468563" y="2957513"/>
              <a:ext cx="220662"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Beaver</a:t>
              </a:r>
              <a:endParaRPr lang="en-US" sz="600" dirty="0" smtClean="0">
                <a:solidFill>
                  <a:srgbClr val="000000"/>
                </a:solidFill>
                <a:latin typeface="Expert Sans Regular" pitchFamily="2" charset="0"/>
              </a:endParaRPr>
            </a:p>
          </p:txBody>
        </p:sp>
        <p:sp>
          <p:nvSpPr>
            <p:cNvPr id="2295" name="Rectangle 5880"/>
            <p:cNvSpPr>
              <a:spLocks noChangeArrowheads="1"/>
            </p:cNvSpPr>
            <p:nvPr/>
          </p:nvSpPr>
          <p:spPr bwMode="auto">
            <a:xfrm>
              <a:off x="2876550" y="2697163"/>
              <a:ext cx="1936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Butler</a:t>
              </a:r>
              <a:endParaRPr lang="en-US" sz="600" dirty="0" smtClean="0">
                <a:solidFill>
                  <a:srgbClr val="000000"/>
                </a:solidFill>
                <a:latin typeface="Expert Sans Regular" pitchFamily="2" charset="0"/>
              </a:endParaRPr>
            </a:p>
          </p:txBody>
        </p:sp>
        <p:sp>
          <p:nvSpPr>
            <p:cNvPr id="2300" name="Rectangle 5885"/>
            <p:cNvSpPr>
              <a:spLocks noChangeArrowheads="1"/>
            </p:cNvSpPr>
            <p:nvPr/>
          </p:nvSpPr>
          <p:spPr bwMode="auto">
            <a:xfrm>
              <a:off x="3340100" y="2308225"/>
              <a:ext cx="23336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Clarion</a:t>
              </a:r>
              <a:endParaRPr lang="en-US" sz="600" dirty="0" smtClean="0">
                <a:solidFill>
                  <a:srgbClr val="000000"/>
                </a:solidFill>
                <a:latin typeface="Expert Sans Regular" pitchFamily="2" charset="0"/>
              </a:endParaRPr>
            </a:p>
          </p:txBody>
        </p:sp>
        <p:sp>
          <p:nvSpPr>
            <p:cNvPr id="2302" name="Rectangle 5887"/>
            <p:cNvSpPr>
              <a:spLocks noChangeArrowheads="1"/>
            </p:cNvSpPr>
            <p:nvPr/>
          </p:nvSpPr>
          <p:spPr bwMode="auto">
            <a:xfrm>
              <a:off x="2644775" y="1611313"/>
              <a:ext cx="3079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Crawford</a:t>
              </a:r>
              <a:endParaRPr lang="en-US" sz="600" dirty="0" smtClean="0">
                <a:solidFill>
                  <a:srgbClr val="000000"/>
                </a:solidFill>
                <a:latin typeface="Expert Sans Regular" pitchFamily="2" charset="0"/>
              </a:endParaRPr>
            </a:p>
          </p:txBody>
        </p:sp>
        <p:sp>
          <p:nvSpPr>
            <p:cNvPr id="2308" name="Rectangle 5893"/>
            <p:cNvSpPr>
              <a:spLocks noChangeArrowheads="1"/>
            </p:cNvSpPr>
            <p:nvPr/>
          </p:nvSpPr>
          <p:spPr bwMode="auto">
            <a:xfrm>
              <a:off x="3103563" y="4071938"/>
              <a:ext cx="239712"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Fayette</a:t>
              </a:r>
              <a:endParaRPr lang="en-US" sz="600" dirty="0" smtClean="0">
                <a:solidFill>
                  <a:srgbClr val="000000"/>
                </a:solidFill>
                <a:latin typeface="Expert Sans Regular" pitchFamily="2" charset="0"/>
              </a:endParaRPr>
            </a:p>
          </p:txBody>
        </p:sp>
        <p:sp>
          <p:nvSpPr>
            <p:cNvPr id="2312" name="Rectangle 5897"/>
            <p:cNvSpPr>
              <a:spLocks noChangeArrowheads="1"/>
            </p:cNvSpPr>
            <p:nvPr/>
          </p:nvSpPr>
          <p:spPr bwMode="auto">
            <a:xfrm>
              <a:off x="2565400" y="4184650"/>
              <a:ext cx="236538"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Greene</a:t>
              </a:r>
              <a:endParaRPr lang="en-US" sz="600" dirty="0" smtClean="0">
                <a:solidFill>
                  <a:srgbClr val="000000"/>
                </a:solidFill>
                <a:latin typeface="Expert Sans Regular" pitchFamily="2" charset="0"/>
              </a:endParaRPr>
            </a:p>
          </p:txBody>
        </p:sp>
        <p:sp>
          <p:nvSpPr>
            <p:cNvPr id="2318" name="Rectangle 5903"/>
            <p:cNvSpPr>
              <a:spLocks noChangeArrowheads="1"/>
            </p:cNvSpPr>
            <p:nvPr/>
          </p:nvSpPr>
          <p:spPr bwMode="auto">
            <a:xfrm>
              <a:off x="2466975" y="2608263"/>
              <a:ext cx="31750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Lawrence</a:t>
              </a:r>
              <a:endParaRPr lang="en-US" sz="600" dirty="0" smtClean="0">
                <a:solidFill>
                  <a:srgbClr val="000000"/>
                </a:solidFill>
                <a:latin typeface="Expert Sans Regular" pitchFamily="2" charset="0"/>
              </a:endParaRPr>
            </a:p>
          </p:txBody>
        </p:sp>
        <p:sp>
          <p:nvSpPr>
            <p:cNvPr id="2324" name="Rectangle 5909"/>
            <p:cNvSpPr>
              <a:spLocks noChangeArrowheads="1"/>
            </p:cNvSpPr>
            <p:nvPr/>
          </p:nvSpPr>
          <p:spPr bwMode="auto">
            <a:xfrm>
              <a:off x="2508250" y="2157413"/>
              <a:ext cx="23495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Mercer</a:t>
              </a:r>
              <a:endParaRPr lang="en-US" sz="600" dirty="0" smtClean="0">
                <a:solidFill>
                  <a:srgbClr val="000000"/>
                </a:solidFill>
                <a:latin typeface="Expert Sans Regular" pitchFamily="2" charset="0"/>
              </a:endParaRPr>
            </a:p>
          </p:txBody>
        </p:sp>
        <p:sp>
          <p:nvSpPr>
            <p:cNvPr id="2342" name="Rectangle 5927"/>
            <p:cNvSpPr>
              <a:spLocks noChangeArrowheads="1"/>
            </p:cNvSpPr>
            <p:nvPr/>
          </p:nvSpPr>
          <p:spPr bwMode="auto">
            <a:xfrm>
              <a:off x="2982913" y="2019300"/>
              <a:ext cx="29527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Venango</a:t>
              </a:r>
              <a:endParaRPr lang="en-US" sz="600" dirty="0" smtClean="0">
                <a:solidFill>
                  <a:srgbClr val="000000"/>
                </a:solidFill>
                <a:latin typeface="Expert Sans Regular" pitchFamily="2" charset="0"/>
              </a:endParaRPr>
            </a:p>
          </p:txBody>
        </p:sp>
        <p:sp>
          <p:nvSpPr>
            <p:cNvPr id="2344" name="Rectangle 5929"/>
            <p:cNvSpPr>
              <a:spLocks noChangeArrowheads="1"/>
            </p:cNvSpPr>
            <p:nvPr/>
          </p:nvSpPr>
          <p:spPr bwMode="auto">
            <a:xfrm>
              <a:off x="2503488" y="3844925"/>
              <a:ext cx="398462"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Washington</a:t>
              </a:r>
              <a:endParaRPr lang="en-US" sz="600" dirty="0" smtClean="0">
                <a:solidFill>
                  <a:srgbClr val="000000"/>
                </a:solidFill>
                <a:latin typeface="Expert Sans Regular" pitchFamily="2" charset="0"/>
              </a:endParaRPr>
            </a:p>
          </p:txBody>
        </p:sp>
        <p:sp>
          <p:nvSpPr>
            <p:cNvPr id="2346" name="Rectangle 5931"/>
            <p:cNvSpPr>
              <a:spLocks noChangeArrowheads="1"/>
            </p:cNvSpPr>
            <p:nvPr/>
          </p:nvSpPr>
          <p:spPr bwMode="auto">
            <a:xfrm>
              <a:off x="3219450" y="3548063"/>
              <a:ext cx="482600"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Westmoreland</a:t>
              </a:r>
              <a:endParaRPr lang="en-US" sz="600" dirty="0" smtClean="0">
                <a:solidFill>
                  <a:srgbClr val="000000"/>
                </a:solidFill>
                <a:latin typeface="Expert Sans Regular" pitchFamily="2" charset="0"/>
              </a:endParaRPr>
            </a:p>
          </p:txBody>
        </p:sp>
        <p:sp>
          <p:nvSpPr>
            <p:cNvPr id="2350" name="Rectangle 5935"/>
            <p:cNvSpPr>
              <a:spLocks noChangeArrowheads="1"/>
            </p:cNvSpPr>
            <p:nvPr/>
          </p:nvSpPr>
          <p:spPr bwMode="auto">
            <a:xfrm>
              <a:off x="3048000" y="5029200"/>
              <a:ext cx="587375"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800" dirty="0" smtClean="0">
                  <a:solidFill>
                    <a:srgbClr val="404040"/>
                  </a:solidFill>
                  <a:latin typeface="Expert Sans Regular" pitchFamily="2" charset="0"/>
                </a:rPr>
                <a:t>West Virginia</a:t>
              </a:r>
              <a:endParaRPr lang="en-US" sz="800" dirty="0" smtClean="0">
                <a:solidFill>
                  <a:srgbClr val="000000"/>
                </a:solidFill>
                <a:latin typeface="Expert Sans Regular" pitchFamily="2" charset="0"/>
              </a:endParaRPr>
            </a:p>
          </p:txBody>
        </p:sp>
        <p:sp>
          <p:nvSpPr>
            <p:cNvPr id="2352" name="Rectangle 5937"/>
            <p:cNvSpPr>
              <a:spLocks noChangeArrowheads="1"/>
            </p:cNvSpPr>
            <p:nvPr/>
          </p:nvSpPr>
          <p:spPr bwMode="auto">
            <a:xfrm>
              <a:off x="1260475" y="2649538"/>
              <a:ext cx="212725"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800" dirty="0" smtClean="0">
                  <a:solidFill>
                    <a:srgbClr val="404040"/>
                  </a:solidFill>
                  <a:latin typeface="Expert Sans Regular" pitchFamily="2" charset="0"/>
                </a:rPr>
                <a:t>Ohio</a:t>
              </a:r>
              <a:endParaRPr lang="en-US" sz="800" dirty="0" smtClean="0">
                <a:solidFill>
                  <a:srgbClr val="000000"/>
                </a:solidFill>
                <a:latin typeface="Expert Sans Regular" pitchFamily="2" charset="0"/>
              </a:endParaRPr>
            </a:p>
          </p:txBody>
        </p:sp>
        <p:sp>
          <p:nvSpPr>
            <p:cNvPr id="2353" name="Rectangle 308"/>
            <p:cNvSpPr>
              <a:spLocks noChangeArrowheads="1"/>
            </p:cNvSpPr>
            <p:nvPr/>
          </p:nvSpPr>
          <p:spPr bwMode="auto">
            <a:xfrm>
              <a:off x="8171" y="4651566"/>
              <a:ext cx="381000" cy="79828"/>
            </a:xfrm>
            <a:prstGeom prst="rect">
              <a:avLst/>
            </a:prstGeom>
            <a:solidFill>
              <a:srgbClr val="E97724">
                <a:alpha val="55000"/>
              </a:srgbClr>
            </a:solidFill>
            <a:ln w="6350" cap="rnd">
              <a:noFill/>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310" name="Rectangle 309"/>
            <p:cNvSpPr/>
            <p:nvPr/>
          </p:nvSpPr>
          <p:spPr bwMode="auto">
            <a:xfrm>
              <a:off x="8173" y="4766359"/>
              <a:ext cx="381000" cy="79828"/>
            </a:xfrm>
            <a:prstGeom prst="rect">
              <a:avLst/>
            </a:prstGeom>
            <a:solidFill>
              <a:schemeClr val="accent4">
                <a:alpha val="55000"/>
              </a:schemeClr>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357" name="TextBox 312"/>
            <p:cNvSpPr txBox="1">
              <a:spLocks noChangeArrowheads="1"/>
            </p:cNvSpPr>
            <p:nvPr/>
          </p:nvSpPr>
          <p:spPr bwMode="auto">
            <a:xfrm>
              <a:off x="405377" y="4630325"/>
              <a:ext cx="1084625" cy="10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MWE Utica Counties</a:t>
              </a:r>
            </a:p>
          </p:txBody>
        </p:sp>
        <p:sp>
          <p:nvSpPr>
            <p:cNvPr id="2358" name="TextBox 313"/>
            <p:cNvSpPr txBox="1">
              <a:spLocks noChangeArrowheads="1"/>
            </p:cNvSpPr>
            <p:nvPr/>
          </p:nvSpPr>
          <p:spPr bwMode="auto">
            <a:xfrm>
              <a:off x="405377" y="4742486"/>
              <a:ext cx="1084625" cy="10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MWE Marcellus Counties</a:t>
              </a:r>
            </a:p>
          </p:txBody>
        </p:sp>
        <p:sp>
          <p:nvSpPr>
            <p:cNvPr id="319" name="Isosceles Triangle 318"/>
            <p:cNvSpPr/>
            <p:nvPr/>
          </p:nvSpPr>
          <p:spPr bwMode="auto">
            <a:xfrm>
              <a:off x="91304" y="4881681"/>
              <a:ext cx="76200" cy="92202"/>
            </a:xfrm>
            <a:prstGeom prst="triangle">
              <a:avLst/>
            </a:prstGeom>
            <a:solidFill>
              <a:srgbClr val="FFFF00"/>
            </a:solidFill>
            <a:ln w="9525" cap="flat" cmpd="sng" algn="ctr">
              <a:solidFill>
                <a:srgbClr val="C00000"/>
              </a:solidFill>
              <a:prstDash val="solid"/>
              <a:round/>
              <a:headEnd type="none" w="med" len="med"/>
              <a:tailEnd type="none" w="med" len="med"/>
            </a:ln>
            <a:effectLst/>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sp>
          <p:nvSpPr>
            <p:cNvPr id="2367" name="TextBox 315"/>
            <p:cNvSpPr txBox="1">
              <a:spLocks noChangeArrowheads="1"/>
            </p:cNvSpPr>
            <p:nvPr/>
          </p:nvSpPr>
          <p:spPr bwMode="auto">
            <a:xfrm>
              <a:off x="405382" y="4843304"/>
              <a:ext cx="674118" cy="116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MWE Plants</a:t>
              </a:r>
            </a:p>
          </p:txBody>
        </p:sp>
        <p:cxnSp>
          <p:nvCxnSpPr>
            <p:cNvPr id="350" name="Straight Connector 349"/>
            <p:cNvCxnSpPr/>
            <p:nvPr/>
          </p:nvCxnSpPr>
          <p:spPr bwMode="auto">
            <a:xfrm>
              <a:off x="8171" y="5016112"/>
              <a:ext cx="381000" cy="0"/>
            </a:xfrm>
            <a:prstGeom prst="line">
              <a:avLst/>
            </a:prstGeom>
            <a:noFill/>
            <a:ln w="25400" cap="flat" cmpd="sng" algn="ctr">
              <a:solidFill>
                <a:srgbClr val="33CC33"/>
              </a:solidFill>
              <a:prstDash val="solid"/>
              <a:round/>
              <a:headEnd type="none" w="med" len="med"/>
              <a:tailEnd type="none" w="med" len="med"/>
            </a:ln>
            <a:effectLst/>
          </p:spPr>
        </p:cxnSp>
        <p:cxnSp>
          <p:nvCxnSpPr>
            <p:cNvPr id="351" name="Straight Connector 350"/>
            <p:cNvCxnSpPr/>
            <p:nvPr/>
          </p:nvCxnSpPr>
          <p:spPr bwMode="auto">
            <a:xfrm>
              <a:off x="8171" y="5105178"/>
              <a:ext cx="381000" cy="0"/>
            </a:xfrm>
            <a:prstGeom prst="line">
              <a:avLst/>
            </a:prstGeom>
            <a:noFill/>
            <a:ln w="25400" cap="flat" cmpd="sng" algn="ctr">
              <a:solidFill>
                <a:srgbClr val="7030A0"/>
              </a:solidFill>
              <a:prstDash val="solid"/>
              <a:round/>
              <a:headEnd type="none" w="med" len="med"/>
              <a:tailEnd type="none" w="med" len="med"/>
            </a:ln>
            <a:effectLst/>
          </p:spPr>
        </p:cxnSp>
        <p:sp>
          <p:nvSpPr>
            <p:cNvPr id="2380" name="TextBox 315"/>
            <p:cNvSpPr txBox="1">
              <a:spLocks noChangeArrowheads="1"/>
            </p:cNvSpPr>
            <p:nvPr/>
          </p:nvSpPr>
          <p:spPr bwMode="auto">
            <a:xfrm>
              <a:off x="403274" y="4941824"/>
              <a:ext cx="734964" cy="188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ATEX Express Pipeline</a:t>
              </a:r>
            </a:p>
          </p:txBody>
        </p:sp>
        <p:sp>
          <p:nvSpPr>
            <p:cNvPr id="2381" name="TextBox 315"/>
            <p:cNvSpPr txBox="1">
              <a:spLocks noChangeArrowheads="1"/>
            </p:cNvSpPr>
            <p:nvPr/>
          </p:nvSpPr>
          <p:spPr bwMode="auto">
            <a:xfrm>
              <a:off x="403274" y="5034821"/>
              <a:ext cx="734964" cy="188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TEPPCO Product Pipeline</a:t>
              </a:r>
            </a:p>
          </p:txBody>
        </p:sp>
        <p:sp>
          <p:nvSpPr>
            <p:cNvPr id="2261" name="Rectangle 5818"/>
            <p:cNvSpPr>
              <a:spLocks noChangeArrowheads="1"/>
            </p:cNvSpPr>
            <p:nvPr/>
          </p:nvSpPr>
          <p:spPr bwMode="auto">
            <a:xfrm>
              <a:off x="2147093" y="3505994"/>
              <a:ext cx="2889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600" dirty="0" smtClean="0">
                  <a:solidFill>
                    <a:srgbClr val="404040"/>
                  </a:solidFill>
                  <a:latin typeface="Expert Sans Regular" pitchFamily="2" charset="0"/>
                </a:rPr>
                <a:t>Jefferson</a:t>
              </a:r>
              <a:endParaRPr lang="en-US" sz="600" dirty="0" smtClean="0">
                <a:solidFill>
                  <a:srgbClr val="000000"/>
                </a:solidFill>
                <a:latin typeface="Expert Sans Regular" pitchFamily="2" charset="0"/>
              </a:endParaRPr>
            </a:p>
          </p:txBody>
        </p:sp>
        <p:sp>
          <p:nvSpPr>
            <p:cNvPr id="12614" name="Freeform 5446"/>
            <p:cNvSpPr>
              <a:spLocks/>
            </p:cNvSpPr>
            <p:nvPr/>
          </p:nvSpPr>
          <p:spPr bwMode="auto">
            <a:xfrm>
              <a:off x="2439988" y="4508500"/>
              <a:ext cx="538162" cy="357188"/>
            </a:xfrm>
            <a:custGeom>
              <a:avLst/>
              <a:gdLst/>
              <a:ahLst/>
              <a:cxnLst>
                <a:cxn ang="0">
                  <a:pos x="66" y="69"/>
                </a:cxn>
                <a:cxn ang="0">
                  <a:pos x="78" y="67"/>
                </a:cxn>
                <a:cxn ang="0">
                  <a:pos x="88" y="65"/>
                </a:cxn>
                <a:cxn ang="0">
                  <a:pos x="98" y="71"/>
                </a:cxn>
                <a:cxn ang="0">
                  <a:pos x="111" y="61"/>
                </a:cxn>
                <a:cxn ang="0">
                  <a:pos x="124" y="53"/>
                </a:cxn>
                <a:cxn ang="0">
                  <a:pos x="117" y="50"/>
                </a:cxn>
                <a:cxn ang="0">
                  <a:pos x="113" y="45"/>
                </a:cxn>
                <a:cxn ang="0">
                  <a:pos x="108" y="41"/>
                </a:cxn>
                <a:cxn ang="0">
                  <a:pos x="106" y="38"/>
                </a:cxn>
                <a:cxn ang="0">
                  <a:pos x="103" y="37"/>
                </a:cxn>
                <a:cxn ang="0">
                  <a:pos x="101" y="33"/>
                </a:cxn>
                <a:cxn ang="0">
                  <a:pos x="94" y="28"/>
                </a:cxn>
                <a:cxn ang="0">
                  <a:pos x="82" y="15"/>
                </a:cxn>
                <a:cxn ang="0">
                  <a:pos x="48" y="9"/>
                </a:cxn>
                <a:cxn ang="0">
                  <a:pos x="33" y="8"/>
                </a:cxn>
                <a:cxn ang="0">
                  <a:pos x="28" y="4"/>
                </a:cxn>
                <a:cxn ang="0">
                  <a:pos x="22" y="2"/>
                </a:cxn>
                <a:cxn ang="0">
                  <a:pos x="15" y="1"/>
                </a:cxn>
                <a:cxn ang="0">
                  <a:pos x="14" y="9"/>
                </a:cxn>
                <a:cxn ang="0">
                  <a:pos x="6" y="13"/>
                </a:cxn>
                <a:cxn ang="0">
                  <a:pos x="3" y="21"/>
                </a:cxn>
                <a:cxn ang="0">
                  <a:pos x="4" y="29"/>
                </a:cxn>
                <a:cxn ang="0">
                  <a:pos x="4" y="36"/>
                </a:cxn>
                <a:cxn ang="0">
                  <a:pos x="1" y="48"/>
                </a:cxn>
                <a:cxn ang="0">
                  <a:pos x="38" y="57"/>
                </a:cxn>
                <a:cxn ang="0">
                  <a:pos x="66" y="69"/>
                </a:cxn>
              </a:cxnLst>
              <a:rect l="0" t="0" r="r" b="b"/>
              <a:pathLst>
                <a:path w="124" h="71">
                  <a:moveTo>
                    <a:pt x="66" y="69"/>
                  </a:moveTo>
                  <a:cubicBezTo>
                    <a:pt x="69" y="69"/>
                    <a:pt x="74" y="67"/>
                    <a:pt x="78" y="67"/>
                  </a:cubicBezTo>
                  <a:cubicBezTo>
                    <a:pt x="83" y="67"/>
                    <a:pt x="85" y="70"/>
                    <a:pt x="88" y="65"/>
                  </a:cubicBezTo>
                  <a:cubicBezTo>
                    <a:pt x="90" y="70"/>
                    <a:pt x="92" y="71"/>
                    <a:pt x="98" y="71"/>
                  </a:cubicBezTo>
                  <a:cubicBezTo>
                    <a:pt x="101" y="69"/>
                    <a:pt x="109" y="65"/>
                    <a:pt x="111" y="61"/>
                  </a:cubicBezTo>
                  <a:cubicBezTo>
                    <a:pt x="112" y="58"/>
                    <a:pt x="122" y="54"/>
                    <a:pt x="124" y="53"/>
                  </a:cubicBezTo>
                  <a:cubicBezTo>
                    <a:pt x="121" y="52"/>
                    <a:pt x="119" y="52"/>
                    <a:pt x="117" y="50"/>
                  </a:cubicBezTo>
                  <a:cubicBezTo>
                    <a:pt x="116" y="48"/>
                    <a:pt x="115" y="46"/>
                    <a:pt x="113" y="45"/>
                  </a:cubicBezTo>
                  <a:cubicBezTo>
                    <a:pt x="111" y="43"/>
                    <a:pt x="110" y="43"/>
                    <a:pt x="108" y="41"/>
                  </a:cubicBezTo>
                  <a:cubicBezTo>
                    <a:pt x="106" y="40"/>
                    <a:pt x="108" y="38"/>
                    <a:pt x="106" y="38"/>
                  </a:cubicBezTo>
                  <a:cubicBezTo>
                    <a:pt x="105" y="38"/>
                    <a:pt x="104" y="38"/>
                    <a:pt x="103" y="37"/>
                  </a:cubicBezTo>
                  <a:cubicBezTo>
                    <a:pt x="102" y="36"/>
                    <a:pt x="102" y="33"/>
                    <a:pt x="101" y="33"/>
                  </a:cubicBezTo>
                  <a:cubicBezTo>
                    <a:pt x="99" y="31"/>
                    <a:pt x="96" y="30"/>
                    <a:pt x="94" y="28"/>
                  </a:cubicBezTo>
                  <a:cubicBezTo>
                    <a:pt x="90" y="24"/>
                    <a:pt x="86" y="19"/>
                    <a:pt x="82" y="15"/>
                  </a:cubicBezTo>
                  <a:cubicBezTo>
                    <a:pt x="72" y="6"/>
                    <a:pt x="61" y="9"/>
                    <a:pt x="48" y="9"/>
                  </a:cubicBezTo>
                  <a:cubicBezTo>
                    <a:pt x="45" y="9"/>
                    <a:pt x="35" y="11"/>
                    <a:pt x="33" y="8"/>
                  </a:cubicBezTo>
                  <a:cubicBezTo>
                    <a:pt x="31" y="5"/>
                    <a:pt x="31" y="4"/>
                    <a:pt x="28" y="4"/>
                  </a:cubicBezTo>
                  <a:cubicBezTo>
                    <a:pt x="26" y="4"/>
                    <a:pt x="24" y="4"/>
                    <a:pt x="22" y="2"/>
                  </a:cubicBezTo>
                  <a:cubicBezTo>
                    <a:pt x="19" y="5"/>
                    <a:pt x="17" y="0"/>
                    <a:pt x="15" y="1"/>
                  </a:cubicBezTo>
                  <a:cubicBezTo>
                    <a:pt x="12" y="3"/>
                    <a:pt x="15" y="7"/>
                    <a:pt x="14" y="9"/>
                  </a:cubicBezTo>
                  <a:cubicBezTo>
                    <a:pt x="13" y="12"/>
                    <a:pt x="9" y="13"/>
                    <a:pt x="6" y="13"/>
                  </a:cubicBezTo>
                  <a:cubicBezTo>
                    <a:pt x="4" y="12"/>
                    <a:pt x="3" y="19"/>
                    <a:pt x="3" y="21"/>
                  </a:cubicBezTo>
                  <a:cubicBezTo>
                    <a:pt x="2" y="24"/>
                    <a:pt x="0" y="26"/>
                    <a:pt x="4" y="29"/>
                  </a:cubicBezTo>
                  <a:cubicBezTo>
                    <a:pt x="6" y="30"/>
                    <a:pt x="2" y="34"/>
                    <a:pt x="4" y="36"/>
                  </a:cubicBezTo>
                  <a:cubicBezTo>
                    <a:pt x="11" y="44"/>
                    <a:pt x="0" y="41"/>
                    <a:pt x="1" y="48"/>
                  </a:cubicBezTo>
                  <a:cubicBezTo>
                    <a:pt x="14" y="51"/>
                    <a:pt x="26" y="54"/>
                    <a:pt x="38" y="57"/>
                  </a:cubicBezTo>
                  <a:cubicBezTo>
                    <a:pt x="49" y="60"/>
                    <a:pt x="56" y="63"/>
                    <a:pt x="66" y="69"/>
                  </a:cubicBezTo>
                  <a:close/>
                </a:path>
              </a:pathLst>
            </a:custGeom>
            <a:solidFill>
              <a:srgbClr val="D6E4EB"/>
            </a:solidFill>
            <a:ln w="6350" cap="rnd">
              <a:solidFill>
                <a:srgbClr val="FFFFFF"/>
              </a:solidFill>
              <a:prstDash val="solid"/>
              <a:round/>
              <a:headEnd/>
              <a:tailEnd/>
            </a:ln>
          </p:spPr>
          <p:txBody>
            <a:bodyPr/>
            <a:lstStyle/>
            <a:p>
              <a:pPr eaLnBrk="0" fontAlgn="base" hangingPunct="0">
                <a:spcBef>
                  <a:spcPct val="0"/>
                </a:spcBef>
                <a:spcAft>
                  <a:spcPct val="0"/>
                </a:spcAft>
                <a:defRPr/>
              </a:pPr>
              <a:endParaRPr lang="en-US" sz="2400" dirty="0">
                <a:solidFill>
                  <a:srgbClr val="000000"/>
                </a:solidFill>
                <a:latin typeface="Expert Sans Regular" pitchFamily="2" charset="0"/>
              </a:endParaRPr>
            </a:p>
          </p:txBody>
        </p:sp>
        <p:sp>
          <p:nvSpPr>
            <p:cNvPr id="2184" name="Freeform 5637"/>
            <p:cNvSpPr>
              <a:spLocks/>
            </p:cNvSpPr>
            <p:nvPr/>
          </p:nvSpPr>
          <p:spPr bwMode="auto">
            <a:xfrm>
              <a:off x="2408238" y="3333750"/>
              <a:ext cx="627062" cy="742950"/>
            </a:xfrm>
            <a:custGeom>
              <a:avLst/>
              <a:gdLst>
                <a:gd name="T0" fmla="*/ 43546 w 144"/>
                <a:gd name="T1" fmla="*/ 732910 h 148"/>
                <a:gd name="T2" fmla="*/ 47901 w 144"/>
                <a:gd name="T3" fmla="*/ 707810 h 148"/>
                <a:gd name="T4" fmla="*/ 69674 w 144"/>
                <a:gd name="T5" fmla="*/ 697771 h 148"/>
                <a:gd name="T6" fmla="*/ 91447 w 144"/>
                <a:gd name="T7" fmla="*/ 702791 h 148"/>
                <a:gd name="T8" fmla="*/ 113220 w 144"/>
                <a:gd name="T9" fmla="*/ 692751 h 148"/>
                <a:gd name="T10" fmla="*/ 117574 w 144"/>
                <a:gd name="T11" fmla="*/ 677691 h 148"/>
                <a:gd name="T12" fmla="*/ 148056 w 144"/>
                <a:gd name="T13" fmla="*/ 672671 h 148"/>
                <a:gd name="T14" fmla="*/ 178538 w 144"/>
                <a:gd name="T15" fmla="*/ 652591 h 148"/>
                <a:gd name="T16" fmla="*/ 195957 w 144"/>
                <a:gd name="T17" fmla="*/ 652591 h 148"/>
                <a:gd name="T18" fmla="*/ 204666 w 144"/>
                <a:gd name="T19" fmla="*/ 642551 h 148"/>
                <a:gd name="T20" fmla="*/ 235148 w 144"/>
                <a:gd name="T21" fmla="*/ 657611 h 148"/>
                <a:gd name="T22" fmla="*/ 274340 w 144"/>
                <a:gd name="T23" fmla="*/ 657611 h 148"/>
                <a:gd name="T24" fmla="*/ 313531 w 144"/>
                <a:gd name="T25" fmla="*/ 662631 h 148"/>
                <a:gd name="T26" fmla="*/ 339659 w 144"/>
                <a:gd name="T27" fmla="*/ 677691 h 148"/>
                <a:gd name="T28" fmla="*/ 370141 w 144"/>
                <a:gd name="T29" fmla="*/ 687731 h 148"/>
                <a:gd name="T30" fmla="*/ 400623 w 144"/>
                <a:gd name="T31" fmla="*/ 657611 h 148"/>
                <a:gd name="T32" fmla="*/ 422396 w 144"/>
                <a:gd name="T33" fmla="*/ 657611 h 148"/>
                <a:gd name="T34" fmla="*/ 435460 w 144"/>
                <a:gd name="T35" fmla="*/ 667651 h 148"/>
                <a:gd name="T36" fmla="*/ 444169 w 144"/>
                <a:gd name="T37" fmla="*/ 687731 h 148"/>
                <a:gd name="T38" fmla="*/ 483360 w 144"/>
                <a:gd name="T39" fmla="*/ 687731 h 148"/>
                <a:gd name="T40" fmla="*/ 505133 w 144"/>
                <a:gd name="T41" fmla="*/ 657611 h 148"/>
                <a:gd name="T42" fmla="*/ 539970 w 144"/>
                <a:gd name="T43" fmla="*/ 662631 h 148"/>
                <a:gd name="T44" fmla="*/ 583516 w 144"/>
                <a:gd name="T45" fmla="*/ 637531 h 148"/>
                <a:gd name="T46" fmla="*/ 583516 w 144"/>
                <a:gd name="T47" fmla="*/ 602392 h 148"/>
                <a:gd name="T48" fmla="*/ 579161 w 144"/>
                <a:gd name="T49" fmla="*/ 582312 h 148"/>
                <a:gd name="T50" fmla="*/ 566098 w 144"/>
                <a:gd name="T51" fmla="*/ 562232 h 148"/>
                <a:gd name="T52" fmla="*/ 605289 w 144"/>
                <a:gd name="T53" fmla="*/ 562232 h 148"/>
                <a:gd name="T54" fmla="*/ 618353 w 144"/>
                <a:gd name="T55" fmla="*/ 527093 h 148"/>
                <a:gd name="T56" fmla="*/ 583516 w 144"/>
                <a:gd name="T57" fmla="*/ 486933 h 148"/>
                <a:gd name="T58" fmla="*/ 570452 w 144"/>
                <a:gd name="T59" fmla="*/ 446774 h 148"/>
                <a:gd name="T60" fmla="*/ 592225 w 144"/>
                <a:gd name="T61" fmla="*/ 446774 h 148"/>
                <a:gd name="T62" fmla="*/ 600934 w 144"/>
                <a:gd name="T63" fmla="*/ 386535 h 148"/>
                <a:gd name="T64" fmla="*/ 561743 w 144"/>
                <a:gd name="T65" fmla="*/ 391555 h 148"/>
                <a:gd name="T66" fmla="*/ 548679 w 144"/>
                <a:gd name="T67" fmla="*/ 376495 h 148"/>
                <a:gd name="T68" fmla="*/ 522552 w 144"/>
                <a:gd name="T69" fmla="*/ 366455 h 148"/>
                <a:gd name="T70" fmla="*/ 513842 w 144"/>
                <a:gd name="T71" fmla="*/ 331316 h 148"/>
                <a:gd name="T72" fmla="*/ 548679 w 144"/>
                <a:gd name="T73" fmla="*/ 311236 h 148"/>
                <a:gd name="T74" fmla="*/ 439814 w 144"/>
                <a:gd name="T75" fmla="*/ 261036 h 148"/>
                <a:gd name="T76" fmla="*/ 313531 w 144"/>
                <a:gd name="T77" fmla="*/ 205817 h 148"/>
                <a:gd name="T78" fmla="*/ 291758 w 144"/>
                <a:gd name="T79" fmla="*/ 175698 h 148"/>
                <a:gd name="T80" fmla="*/ 230794 w 144"/>
                <a:gd name="T81" fmla="*/ 105419 h 148"/>
                <a:gd name="T82" fmla="*/ 148056 w 144"/>
                <a:gd name="T83" fmla="*/ 0 h 148"/>
                <a:gd name="T84" fmla="*/ 0 w 144"/>
                <a:gd name="T85" fmla="*/ 0 h 148"/>
                <a:gd name="T86" fmla="*/ 0 w 144"/>
                <a:gd name="T87" fmla="*/ 346375 h 148"/>
                <a:gd name="T88" fmla="*/ 0 w 144"/>
                <a:gd name="T89" fmla="*/ 727890 h 148"/>
                <a:gd name="T90" fmla="*/ 0 w 144"/>
                <a:gd name="T91" fmla="*/ 727890 h 148"/>
                <a:gd name="T92" fmla="*/ 43546 w 144"/>
                <a:gd name="T93" fmla="*/ 732910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148"/>
                <a:gd name="T143" fmla="*/ 144 w 144"/>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148">
                  <a:moveTo>
                    <a:pt x="10" y="146"/>
                  </a:moveTo>
                  <a:cubicBezTo>
                    <a:pt x="11" y="145"/>
                    <a:pt x="10" y="143"/>
                    <a:pt x="11" y="141"/>
                  </a:cubicBezTo>
                  <a:cubicBezTo>
                    <a:pt x="12" y="140"/>
                    <a:pt x="14" y="140"/>
                    <a:pt x="16" y="139"/>
                  </a:cubicBezTo>
                  <a:cubicBezTo>
                    <a:pt x="18" y="139"/>
                    <a:pt x="20" y="140"/>
                    <a:pt x="21" y="140"/>
                  </a:cubicBezTo>
                  <a:cubicBezTo>
                    <a:pt x="23" y="140"/>
                    <a:pt x="23" y="138"/>
                    <a:pt x="26" y="138"/>
                  </a:cubicBezTo>
                  <a:cubicBezTo>
                    <a:pt x="27" y="138"/>
                    <a:pt x="26" y="136"/>
                    <a:pt x="27" y="135"/>
                  </a:cubicBezTo>
                  <a:cubicBezTo>
                    <a:pt x="29" y="135"/>
                    <a:pt x="33" y="137"/>
                    <a:pt x="34" y="134"/>
                  </a:cubicBezTo>
                  <a:cubicBezTo>
                    <a:pt x="36" y="130"/>
                    <a:pt x="37" y="130"/>
                    <a:pt x="41" y="130"/>
                  </a:cubicBezTo>
                  <a:cubicBezTo>
                    <a:pt x="43" y="130"/>
                    <a:pt x="44" y="130"/>
                    <a:pt x="45" y="130"/>
                  </a:cubicBezTo>
                  <a:cubicBezTo>
                    <a:pt x="45" y="129"/>
                    <a:pt x="46" y="128"/>
                    <a:pt x="47" y="128"/>
                  </a:cubicBezTo>
                  <a:cubicBezTo>
                    <a:pt x="50" y="127"/>
                    <a:pt x="51" y="130"/>
                    <a:pt x="54" y="131"/>
                  </a:cubicBezTo>
                  <a:cubicBezTo>
                    <a:pt x="57" y="132"/>
                    <a:pt x="59" y="130"/>
                    <a:pt x="63" y="131"/>
                  </a:cubicBezTo>
                  <a:cubicBezTo>
                    <a:pt x="66" y="131"/>
                    <a:pt x="69" y="134"/>
                    <a:pt x="72" y="132"/>
                  </a:cubicBezTo>
                  <a:cubicBezTo>
                    <a:pt x="75" y="130"/>
                    <a:pt x="76" y="133"/>
                    <a:pt x="78" y="135"/>
                  </a:cubicBezTo>
                  <a:cubicBezTo>
                    <a:pt x="78" y="136"/>
                    <a:pt x="84" y="137"/>
                    <a:pt x="85" y="137"/>
                  </a:cubicBezTo>
                  <a:cubicBezTo>
                    <a:pt x="89" y="137"/>
                    <a:pt x="90" y="135"/>
                    <a:pt x="92" y="131"/>
                  </a:cubicBezTo>
                  <a:cubicBezTo>
                    <a:pt x="93" y="129"/>
                    <a:pt x="97" y="131"/>
                    <a:pt x="97" y="131"/>
                  </a:cubicBezTo>
                  <a:cubicBezTo>
                    <a:pt x="98" y="132"/>
                    <a:pt x="99" y="130"/>
                    <a:pt x="100" y="133"/>
                  </a:cubicBezTo>
                  <a:cubicBezTo>
                    <a:pt x="101" y="134"/>
                    <a:pt x="101" y="136"/>
                    <a:pt x="102" y="137"/>
                  </a:cubicBezTo>
                  <a:cubicBezTo>
                    <a:pt x="105" y="139"/>
                    <a:pt x="107" y="139"/>
                    <a:pt x="111" y="137"/>
                  </a:cubicBezTo>
                  <a:cubicBezTo>
                    <a:pt x="110" y="135"/>
                    <a:pt x="112" y="127"/>
                    <a:pt x="116" y="131"/>
                  </a:cubicBezTo>
                  <a:cubicBezTo>
                    <a:pt x="119" y="134"/>
                    <a:pt x="120" y="136"/>
                    <a:pt x="124" y="132"/>
                  </a:cubicBezTo>
                  <a:cubicBezTo>
                    <a:pt x="127" y="127"/>
                    <a:pt x="128" y="128"/>
                    <a:pt x="134" y="127"/>
                  </a:cubicBezTo>
                  <a:cubicBezTo>
                    <a:pt x="138" y="127"/>
                    <a:pt x="135" y="122"/>
                    <a:pt x="134" y="120"/>
                  </a:cubicBezTo>
                  <a:cubicBezTo>
                    <a:pt x="134" y="117"/>
                    <a:pt x="136" y="117"/>
                    <a:pt x="133" y="116"/>
                  </a:cubicBezTo>
                  <a:cubicBezTo>
                    <a:pt x="132" y="115"/>
                    <a:pt x="130" y="114"/>
                    <a:pt x="130" y="112"/>
                  </a:cubicBezTo>
                  <a:cubicBezTo>
                    <a:pt x="131" y="109"/>
                    <a:pt x="137" y="112"/>
                    <a:pt x="139" y="112"/>
                  </a:cubicBezTo>
                  <a:cubicBezTo>
                    <a:pt x="143" y="113"/>
                    <a:pt x="144" y="108"/>
                    <a:pt x="142" y="105"/>
                  </a:cubicBezTo>
                  <a:cubicBezTo>
                    <a:pt x="140" y="101"/>
                    <a:pt x="136" y="100"/>
                    <a:pt x="134" y="97"/>
                  </a:cubicBezTo>
                  <a:cubicBezTo>
                    <a:pt x="134" y="96"/>
                    <a:pt x="130" y="91"/>
                    <a:pt x="131" y="89"/>
                  </a:cubicBezTo>
                  <a:cubicBezTo>
                    <a:pt x="132" y="88"/>
                    <a:pt x="134" y="89"/>
                    <a:pt x="136" y="89"/>
                  </a:cubicBezTo>
                  <a:cubicBezTo>
                    <a:pt x="141" y="88"/>
                    <a:pt x="142" y="82"/>
                    <a:pt x="138" y="77"/>
                  </a:cubicBezTo>
                  <a:cubicBezTo>
                    <a:pt x="135" y="77"/>
                    <a:pt x="132" y="79"/>
                    <a:pt x="129" y="78"/>
                  </a:cubicBezTo>
                  <a:cubicBezTo>
                    <a:pt x="128" y="77"/>
                    <a:pt x="127" y="75"/>
                    <a:pt x="126" y="75"/>
                  </a:cubicBezTo>
                  <a:cubicBezTo>
                    <a:pt x="124" y="75"/>
                    <a:pt x="122" y="74"/>
                    <a:pt x="120" y="73"/>
                  </a:cubicBezTo>
                  <a:cubicBezTo>
                    <a:pt x="117" y="72"/>
                    <a:pt x="115" y="68"/>
                    <a:pt x="118" y="66"/>
                  </a:cubicBezTo>
                  <a:cubicBezTo>
                    <a:pt x="121" y="64"/>
                    <a:pt x="126" y="67"/>
                    <a:pt x="126" y="62"/>
                  </a:cubicBezTo>
                  <a:cubicBezTo>
                    <a:pt x="118" y="61"/>
                    <a:pt x="109" y="56"/>
                    <a:pt x="101" y="52"/>
                  </a:cubicBezTo>
                  <a:cubicBezTo>
                    <a:pt x="92" y="49"/>
                    <a:pt x="82" y="45"/>
                    <a:pt x="72" y="41"/>
                  </a:cubicBezTo>
                  <a:cubicBezTo>
                    <a:pt x="70" y="40"/>
                    <a:pt x="68" y="37"/>
                    <a:pt x="67" y="35"/>
                  </a:cubicBezTo>
                  <a:cubicBezTo>
                    <a:pt x="62" y="30"/>
                    <a:pt x="58" y="26"/>
                    <a:pt x="53" y="21"/>
                  </a:cubicBezTo>
                  <a:cubicBezTo>
                    <a:pt x="47" y="14"/>
                    <a:pt x="40" y="7"/>
                    <a:pt x="34" y="0"/>
                  </a:cubicBezTo>
                  <a:cubicBezTo>
                    <a:pt x="23" y="0"/>
                    <a:pt x="11" y="0"/>
                    <a:pt x="0" y="0"/>
                  </a:cubicBezTo>
                  <a:cubicBezTo>
                    <a:pt x="1" y="23"/>
                    <a:pt x="0" y="46"/>
                    <a:pt x="0" y="69"/>
                  </a:cubicBezTo>
                  <a:cubicBezTo>
                    <a:pt x="0" y="94"/>
                    <a:pt x="2" y="119"/>
                    <a:pt x="0" y="145"/>
                  </a:cubicBezTo>
                  <a:cubicBezTo>
                    <a:pt x="0" y="145"/>
                    <a:pt x="0" y="145"/>
                    <a:pt x="0" y="145"/>
                  </a:cubicBezTo>
                  <a:cubicBezTo>
                    <a:pt x="2" y="145"/>
                    <a:pt x="8" y="148"/>
                    <a:pt x="10" y="146"/>
                  </a:cubicBezTo>
                  <a:close/>
                </a:path>
              </a:pathLst>
            </a:custGeom>
            <a:solidFill>
              <a:srgbClr val="7C9FC6"/>
            </a:solidFill>
            <a:ln w="6350" cap="rnd">
              <a:solidFill>
                <a:srgbClr val="FFFFFF"/>
              </a:solidFill>
              <a:prstDash val="solid"/>
              <a:round/>
              <a:headEnd/>
              <a:tailEnd/>
            </a:ln>
          </p:spPr>
          <p:txBody>
            <a:bodyPr/>
            <a:lstStyle/>
            <a:p>
              <a:pPr eaLnBrk="0" fontAlgn="base" hangingPunct="0">
                <a:spcBef>
                  <a:spcPct val="0"/>
                </a:spcBef>
                <a:spcAft>
                  <a:spcPct val="0"/>
                </a:spcAft>
              </a:pPr>
              <a:endParaRPr lang="en-US" sz="2400" dirty="0" smtClean="0">
                <a:solidFill>
                  <a:srgbClr val="000000"/>
                </a:solidFill>
                <a:latin typeface="Expert Sans Regular" pitchFamily="2" charset="0"/>
              </a:endParaRPr>
            </a:p>
          </p:txBody>
        </p:sp>
      </p:grpSp>
      <p:sp>
        <p:nvSpPr>
          <p:cNvPr id="7" name="Houston Gathering Lines"/>
          <p:cNvSpPr/>
          <p:nvPr/>
        </p:nvSpPr>
        <p:spPr>
          <a:xfrm rot="2384695">
            <a:off x="4640054" y="3429496"/>
            <a:ext cx="919950" cy="1172063"/>
          </a:xfrm>
          <a:custGeom>
            <a:avLst/>
            <a:gdLst>
              <a:gd name="connsiteX0" fmla="*/ 311150 w 698500"/>
              <a:gd name="connsiteY0" fmla="*/ 114300 h 882650"/>
              <a:gd name="connsiteX1" fmla="*/ 298450 w 698500"/>
              <a:gd name="connsiteY1" fmla="*/ 82550 h 882650"/>
              <a:gd name="connsiteX2" fmla="*/ 241300 w 698500"/>
              <a:gd name="connsiteY2" fmla="*/ 50800 h 882650"/>
              <a:gd name="connsiteX3" fmla="*/ 215900 w 698500"/>
              <a:gd name="connsiteY3" fmla="*/ 57150 h 882650"/>
              <a:gd name="connsiteX4" fmla="*/ 222250 w 698500"/>
              <a:gd name="connsiteY4" fmla="*/ 107950 h 882650"/>
              <a:gd name="connsiteX5" fmla="*/ 241300 w 698500"/>
              <a:gd name="connsiteY5" fmla="*/ 177800 h 882650"/>
              <a:gd name="connsiteX6" fmla="*/ 260350 w 698500"/>
              <a:gd name="connsiteY6" fmla="*/ 196850 h 882650"/>
              <a:gd name="connsiteX7" fmla="*/ 254000 w 698500"/>
              <a:gd name="connsiteY7" fmla="*/ 234950 h 882650"/>
              <a:gd name="connsiteX8" fmla="*/ 215900 w 698500"/>
              <a:gd name="connsiteY8" fmla="*/ 260350 h 882650"/>
              <a:gd name="connsiteX9" fmla="*/ 177800 w 698500"/>
              <a:gd name="connsiteY9" fmla="*/ 266700 h 882650"/>
              <a:gd name="connsiteX10" fmla="*/ 152400 w 698500"/>
              <a:gd name="connsiteY10" fmla="*/ 273050 h 882650"/>
              <a:gd name="connsiteX11" fmla="*/ 114300 w 698500"/>
              <a:gd name="connsiteY11" fmla="*/ 279400 h 882650"/>
              <a:gd name="connsiteX12" fmla="*/ 95250 w 698500"/>
              <a:gd name="connsiteY12" fmla="*/ 285750 h 882650"/>
              <a:gd name="connsiteX13" fmla="*/ 50800 w 698500"/>
              <a:gd name="connsiteY13" fmla="*/ 292100 h 882650"/>
              <a:gd name="connsiteX14" fmla="*/ 12700 w 698500"/>
              <a:gd name="connsiteY14" fmla="*/ 368300 h 882650"/>
              <a:gd name="connsiteX15" fmla="*/ 0 w 698500"/>
              <a:gd name="connsiteY15" fmla="*/ 387350 h 882650"/>
              <a:gd name="connsiteX16" fmla="*/ 19050 w 698500"/>
              <a:gd name="connsiteY16" fmla="*/ 393700 h 882650"/>
              <a:gd name="connsiteX17" fmla="*/ 63500 w 698500"/>
              <a:gd name="connsiteY17" fmla="*/ 419100 h 882650"/>
              <a:gd name="connsiteX18" fmla="*/ 196850 w 698500"/>
              <a:gd name="connsiteY18" fmla="*/ 431800 h 882650"/>
              <a:gd name="connsiteX19" fmla="*/ 222250 w 698500"/>
              <a:gd name="connsiteY19" fmla="*/ 469900 h 882650"/>
              <a:gd name="connsiteX20" fmla="*/ 228600 w 698500"/>
              <a:gd name="connsiteY20" fmla="*/ 488950 h 882650"/>
              <a:gd name="connsiteX21" fmla="*/ 247650 w 698500"/>
              <a:gd name="connsiteY21" fmla="*/ 527050 h 882650"/>
              <a:gd name="connsiteX22" fmla="*/ 228600 w 698500"/>
              <a:gd name="connsiteY22" fmla="*/ 590550 h 882650"/>
              <a:gd name="connsiteX23" fmla="*/ 203200 w 698500"/>
              <a:gd name="connsiteY23" fmla="*/ 609600 h 882650"/>
              <a:gd name="connsiteX24" fmla="*/ 190500 w 698500"/>
              <a:gd name="connsiteY24" fmla="*/ 647700 h 882650"/>
              <a:gd name="connsiteX25" fmla="*/ 196850 w 698500"/>
              <a:gd name="connsiteY25" fmla="*/ 666750 h 882650"/>
              <a:gd name="connsiteX26" fmla="*/ 215900 w 698500"/>
              <a:gd name="connsiteY26" fmla="*/ 723900 h 882650"/>
              <a:gd name="connsiteX27" fmla="*/ 222250 w 698500"/>
              <a:gd name="connsiteY27" fmla="*/ 742950 h 882650"/>
              <a:gd name="connsiteX28" fmla="*/ 254000 w 698500"/>
              <a:gd name="connsiteY28" fmla="*/ 781050 h 882650"/>
              <a:gd name="connsiteX29" fmla="*/ 266700 w 698500"/>
              <a:gd name="connsiteY29" fmla="*/ 819150 h 882650"/>
              <a:gd name="connsiteX30" fmla="*/ 279400 w 698500"/>
              <a:gd name="connsiteY30" fmla="*/ 838200 h 882650"/>
              <a:gd name="connsiteX31" fmla="*/ 285750 w 698500"/>
              <a:gd name="connsiteY31" fmla="*/ 857250 h 882650"/>
              <a:gd name="connsiteX32" fmla="*/ 342900 w 698500"/>
              <a:gd name="connsiteY32" fmla="*/ 831850 h 882650"/>
              <a:gd name="connsiteX33" fmla="*/ 361950 w 698500"/>
              <a:gd name="connsiteY33" fmla="*/ 838200 h 882650"/>
              <a:gd name="connsiteX34" fmla="*/ 393700 w 698500"/>
              <a:gd name="connsiteY34" fmla="*/ 882650 h 882650"/>
              <a:gd name="connsiteX35" fmla="*/ 400050 w 698500"/>
              <a:gd name="connsiteY35" fmla="*/ 825500 h 882650"/>
              <a:gd name="connsiteX36" fmla="*/ 406400 w 698500"/>
              <a:gd name="connsiteY36" fmla="*/ 806450 h 882650"/>
              <a:gd name="connsiteX37" fmla="*/ 412750 w 698500"/>
              <a:gd name="connsiteY37" fmla="*/ 730250 h 882650"/>
              <a:gd name="connsiteX38" fmla="*/ 406400 w 698500"/>
              <a:gd name="connsiteY38" fmla="*/ 641350 h 882650"/>
              <a:gd name="connsiteX39" fmla="*/ 393700 w 698500"/>
              <a:gd name="connsiteY39" fmla="*/ 603250 h 882650"/>
              <a:gd name="connsiteX40" fmla="*/ 387350 w 698500"/>
              <a:gd name="connsiteY40" fmla="*/ 584200 h 882650"/>
              <a:gd name="connsiteX41" fmla="*/ 393700 w 698500"/>
              <a:gd name="connsiteY41" fmla="*/ 539750 h 882650"/>
              <a:gd name="connsiteX42" fmla="*/ 488950 w 698500"/>
              <a:gd name="connsiteY42" fmla="*/ 565150 h 882650"/>
              <a:gd name="connsiteX43" fmla="*/ 508000 w 698500"/>
              <a:gd name="connsiteY43" fmla="*/ 571500 h 882650"/>
              <a:gd name="connsiteX44" fmla="*/ 666750 w 698500"/>
              <a:gd name="connsiteY44" fmla="*/ 577850 h 882650"/>
              <a:gd name="connsiteX45" fmla="*/ 673100 w 698500"/>
              <a:gd name="connsiteY45" fmla="*/ 558800 h 882650"/>
              <a:gd name="connsiteX46" fmla="*/ 660400 w 698500"/>
              <a:gd name="connsiteY46" fmla="*/ 527050 h 882650"/>
              <a:gd name="connsiteX47" fmla="*/ 635000 w 698500"/>
              <a:gd name="connsiteY47" fmla="*/ 520700 h 882650"/>
              <a:gd name="connsiteX48" fmla="*/ 596900 w 698500"/>
              <a:gd name="connsiteY48" fmla="*/ 508000 h 882650"/>
              <a:gd name="connsiteX49" fmla="*/ 577850 w 698500"/>
              <a:gd name="connsiteY49" fmla="*/ 501650 h 882650"/>
              <a:gd name="connsiteX50" fmla="*/ 558800 w 698500"/>
              <a:gd name="connsiteY50" fmla="*/ 495300 h 882650"/>
              <a:gd name="connsiteX51" fmla="*/ 539750 w 698500"/>
              <a:gd name="connsiteY51" fmla="*/ 482600 h 882650"/>
              <a:gd name="connsiteX52" fmla="*/ 514350 w 698500"/>
              <a:gd name="connsiteY52" fmla="*/ 469900 h 882650"/>
              <a:gd name="connsiteX53" fmla="*/ 508000 w 698500"/>
              <a:gd name="connsiteY53" fmla="*/ 450850 h 882650"/>
              <a:gd name="connsiteX54" fmla="*/ 488950 w 698500"/>
              <a:gd name="connsiteY54" fmla="*/ 438150 h 882650"/>
              <a:gd name="connsiteX55" fmla="*/ 488950 w 698500"/>
              <a:gd name="connsiteY55" fmla="*/ 355600 h 882650"/>
              <a:gd name="connsiteX56" fmla="*/ 508000 w 698500"/>
              <a:gd name="connsiteY56" fmla="*/ 317500 h 882650"/>
              <a:gd name="connsiteX57" fmla="*/ 527050 w 698500"/>
              <a:gd name="connsiteY57" fmla="*/ 304800 h 882650"/>
              <a:gd name="connsiteX58" fmla="*/ 533400 w 698500"/>
              <a:gd name="connsiteY58" fmla="*/ 285750 h 882650"/>
              <a:gd name="connsiteX59" fmla="*/ 539750 w 698500"/>
              <a:gd name="connsiteY59" fmla="*/ 247650 h 882650"/>
              <a:gd name="connsiteX60" fmla="*/ 565150 w 698500"/>
              <a:gd name="connsiteY60" fmla="*/ 234950 h 882650"/>
              <a:gd name="connsiteX61" fmla="*/ 596900 w 698500"/>
              <a:gd name="connsiteY61" fmla="*/ 228600 h 882650"/>
              <a:gd name="connsiteX62" fmla="*/ 615950 w 698500"/>
              <a:gd name="connsiteY62" fmla="*/ 222250 h 882650"/>
              <a:gd name="connsiteX63" fmla="*/ 609600 w 698500"/>
              <a:gd name="connsiteY63" fmla="*/ 165100 h 882650"/>
              <a:gd name="connsiteX64" fmla="*/ 615950 w 698500"/>
              <a:gd name="connsiteY64" fmla="*/ 146050 h 882650"/>
              <a:gd name="connsiteX65" fmla="*/ 622300 w 698500"/>
              <a:gd name="connsiteY65" fmla="*/ 120650 h 882650"/>
              <a:gd name="connsiteX66" fmla="*/ 641350 w 698500"/>
              <a:gd name="connsiteY66" fmla="*/ 101600 h 882650"/>
              <a:gd name="connsiteX67" fmla="*/ 679450 w 698500"/>
              <a:gd name="connsiteY67" fmla="*/ 44450 h 882650"/>
              <a:gd name="connsiteX68" fmla="*/ 698500 w 698500"/>
              <a:gd name="connsiteY68" fmla="*/ 31750 h 882650"/>
              <a:gd name="connsiteX69" fmla="*/ 692150 w 698500"/>
              <a:gd name="connsiteY69" fmla="*/ 12700 h 882650"/>
              <a:gd name="connsiteX70" fmla="*/ 647700 w 698500"/>
              <a:gd name="connsiteY70" fmla="*/ 0 h 882650"/>
              <a:gd name="connsiteX71" fmla="*/ 609600 w 698500"/>
              <a:gd name="connsiteY71" fmla="*/ 6350 h 882650"/>
              <a:gd name="connsiteX72" fmla="*/ 590550 w 698500"/>
              <a:gd name="connsiteY72" fmla="*/ 44450 h 882650"/>
              <a:gd name="connsiteX73" fmla="*/ 577850 w 698500"/>
              <a:gd name="connsiteY73" fmla="*/ 63500 h 882650"/>
              <a:gd name="connsiteX74" fmla="*/ 539750 w 698500"/>
              <a:gd name="connsiteY74" fmla="*/ 82550 h 882650"/>
              <a:gd name="connsiteX75" fmla="*/ 533400 w 698500"/>
              <a:gd name="connsiteY75" fmla="*/ 44450 h 882650"/>
              <a:gd name="connsiteX76" fmla="*/ 457200 w 698500"/>
              <a:gd name="connsiteY76" fmla="*/ 38100 h 882650"/>
              <a:gd name="connsiteX77" fmla="*/ 444500 w 698500"/>
              <a:gd name="connsiteY77" fmla="*/ 82550 h 882650"/>
              <a:gd name="connsiteX78" fmla="*/ 438150 w 698500"/>
              <a:gd name="connsiteY78" fmla="*/ 101600 h 882650"/>
              <a:gd name="connsiteX79" fmla="*/ 349250 w 698500"/>
              <a:gd name="connsiteY79" fmla="*/ 107950 h 882650"/>
              <a:gd name="connsiteX80" fmla="*/ 323850 w 698500"/>
              <a:gd name="connsiteY80" fmla="*/ 101600 h 882650"/>
              <a:gd name="connsiteX81" fmla="*/ 311150 w 698500"/>
              <a:gd name="connsiteY81" fmla="*/ 114300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98500" h="882650">
                <a:moveTo>
                  <a:pt x="311150" y="114300"/>
                </a:moveTo>
                <a:cubicBezTo>
                  <a:pt x="306917" y="111125"/>
                  <a:pt x="306023" y="91069"/>
                  <a:pt x="298450" y="82550"/>
                </a:cubicBezTo>
                <a:cubicBezTo>
                  <a:pt x="280063" y="61865"/>
                  <a:pt x="263743" y="58281"/>
                  <a:pt x="241300" y="50800"/>
                </a:cubicBezTo>
                <a:cubicBezTo>
                  <a:pt x="232833" y="52917"/>
                  <a:pt x="218660" y="48871"/>
                  <a:pt x="215900" y="57150"/>
                </a:cubicBezTo>
                <a:cubicBezTo>
                  <a:pt x="210504" y="73339"/>
                  <a:pt x="219655" y="91083"/>
                  <a:pt x="222250" y="107950"/>
                </a:cubicBezTo>
                <a:cubicBezTo>
                  <a:pt x="224054" y="119674"/>
                  <a:pt x="234082" y="170582"/>
                  <a:pt x="241300" y="177800"/>
                </a:cubicBezTo>
                <a:lnTo>
                  <a:pt x="260350" y="196850"/>
                </a:lnTo>
                <a:cubicBezTo>
                  <a:pt x="258233" y="209550"/>
                  <a:pt x="259229" y="223185"/>
                  <a:pt x="254000" y="234950"/>
                </a:cubicBezTo>
                <a:cubicBezTo>
                  <a:pt x="246905" y="250915"/>
                  <a:pt x="231031" y="256987"/>
                  <a:pt x="215900" y="260350"/>
                </a:cubicBezTo>
                <a:cubicBezTo>
                  <a:pt x="203331" y="263143"/>
                  <a:pt x="190425" y="264175"/>
                  <a:pt x="177800" y="266700"/>
                </a:cubicBezTo>
                <a:cubicBezTo>
                  <a:pt x="169242" y="268412"/>
                  <a:pt x="160958" y="271338"/>
                  <a:pt x="152400" y="273050"/>
                </a:cubicBezTo>
                <a:cubicBezTo>
                  <a:pt x="139775" y="275575"/>
                  <a:pt x="127000" y="277283"/>
                  <a:pt x="114300" y="279400"/>
                </a:cubicBezTo>
                <a:cubicBezTo>
                  <a:pt x="107950" y="281517"/>
                  <a:pt x="101814" y="284437"/>
                  <a:pt x="95250" y="285750"/>
                </a:cubicBezTo>
                <a:cubicBezTo>
                  <a:pt x="80574" y="288685"/>
                  <a:pt x="63427" y="284065"/>
                  <a:pt x="50800" y="292100"/>
                </a:cubicBezTo>
                <a:cubicBezTo>
                  <a:pt x="16092" y="314187"/>
                  <a:pt x="31878" y="339533"/>
                  <a:pt x="12700" y="368300"/>
                </a:cubicBezTo>
                <a:lnTo>
                  <a:pt x="0" y="387350"/>
                </a:lnTo>
                <a:cubicBezTo>
                  <a:pt x="6350" y="389467"/>
                  <a:pt x="13238" y="390379"/>
                  <a:pt x="19050" y="393700"/>
                </a:cubicBezTo>
                <a:cubicBezTo>
                  <a:pt x="40642" y="406038"/>
                  <a:pt x="40205" y="416188"/>
                  <a:pt x="63500" y="419100"/>
                </a:cubicBezTo>
                <a:cubicBezTo>
                  <a:pt x="107806" y="424638"/>
                  <a:pt x="152400" y="427567"/>
                  <a:pt x="196850" y="431800"/>
                </a:cubicBezTo>
                <a:cubicBezTo>
                  <a:pt x="205317" y="444500"/>
                  <a:pt x="217423" y="455420"/>
                  <a:pt x="222250" y="469900"/>
                </a:cubicBezTo>
                <a:cubicBezTo>
                  <a:pt x="224367" y="476250"/>
                  <a:pt x="225607" y="482963"/>
                  <a:pt x="228600" y="488950"/>
                </a:cubicBezTo>
                <a:cubicBezTo>
                  <a:pt x="253219" y="538189"/>
                  <a:pt x="231689" y="479167"/>
                  <a:pt x="247650" y="527050"/>
                </a:cubicBezTo>
                <a:cubicBezTo>
                  <a:pt x="243653" y="555028"/>
                  <a:pt x="247852" y="571298"/>
                  <a:pt x="228600" y="590550"/>
                </a:cubicBezTo>
                <a:cubicBezTo>
                  <a:pt x="221116" y="598034"/>
                  <a:pt x="211667" y="603250"/>
                  <a:pt x="203200" y="609600"/>
                </a:cubicBezTo>
                <a:lnTo>
                  <a:pt x="190500" y="647700"/>
                </a:lnTo>
                <a:cubicBezTo>
                  <a:pt x="188383" y="654050"/>
                  <a:pt x="195398" y="660216"/>
                  <a:pt x="196850" y="666750"/>
                </a:cubicBezTo>
                <a:cubicBezTo>
                  <a:pt x="215712" y="751630"/>
                  <a:pt x="189385" y="670870"/>
                  <a:pt x="215900" y="723900"/>
                </a:cubicBezTo>
                <a:cubicBezTo>
                  <a:pt x="218893" y="729887"/>
                  <a:pt x="218537" y="737381"/>
                  <a:pt x="222250" y="742950"/>
                </a:cubicBezTo>
                <a:cubicBezTo>
                  <a:pt x="242189" y="772858"/>
                  <a:pt x="240150" y="749887"/>
                  <a:pt x="254000" y="781050"/>
                </a:cubicBezTo>
                <a:cubicBezTo>
                  <a:pt x="259437" y="793283"/>
                  <a:pt x="262467" y="806450"/>
                  <a:pt x="266700" y="819150"/>
                </a:cubicBezTo>
                <a:cubicBezTo>
                  <a:pt x="269113" y="826390"/>
                  <a:pt x="275987" y="831374"/>
                  <a:pt x="279400" y="838200"/>
                </a:cubicBezTo>
                <a:cubicBezTo>
                  <a:pt x="282393" y="844187"/>
                  <a:pt x="283633" y="850900"/>
                  <a:pt x="285750" y="857250"/>
                </a:cubicBezTo>
                <a:cubicBezTo>
                  <a:pt x="331090" y="842137"/>
                  <a:pt x="312711" y="851976"/>
                  <a:pt x="342900" y="831850"/>
                </a:cubicBezTo>
                <a:cubicBezTo>
                  <a:pt x="349250" y="833967"/>
                  <a:pt x="358059" y="832753"/>
                  <a:pt x="361950" y="838200"/>
                </a:cubicBezTo>
                <a:cubicBezTo>
                  <a:pt x="398992" y="890058"/>
                  <a:pt x="350837" y="868362"/>
                  <a:pt x="393700" y="882650"/>
                </a:cubicBezTo>
                <a:cubicBezTo>
                  <a:pt x="395817" y="863600"/>
                  <a:pt x="396899" y="844406"/>
                  <a:pt x="400050" y="825500"/>
                </a:cubicBezTo>
                <a:cubicBezTo>
                  <a:pt x="401150" y="818898"/>
                  <a:pt x="405515" y="813085"/>
                  <a:pt x="406400" y="806450"/>
                </a:cubicBezTo>
                <a:cubicBezTo>
                  <a:pt x="409769" y="781186"/>
                  <a:pt x="410633" y="755650"/>
                  <a:pt x="412750" y="730250"/>
                </a:cubicBezTo>
                <a:cubicBezTo>
                  <a:pt x="410633" y="700617"/>
                  <a:pt x="410807" y="670730"/>
                  <a:pt x="406400" y="641350"/>
                </a:cubicBezTo>
                <a:cubicBezTo>
                  <a:pt x="404414" y="628111"/>
                  <a:pt x="397933" y="615950"/>
                  <a:pt x="393700" y="603250"/>
                </a:cubicBezTo>
                <a:lnTo>
                  <a:pt x="387350" y="584200"/>
                </a:lnTo>
                <a:cubicBezTo>
                  <a:pt x="389467" y="569383"/>
                  <a:pt x="380110" y="546022"/>
                  <a:pt x="393700" y="539750"/>
                </a:cubicBezTo>
                <a:cubicBezTo>
                  <a:pt x="468814" y="505082"/>
                  <a:pt x="455413" y="542792"/>
                  <a:pt x="488950" y="565150"/>
                </a:cubicBezTo>
                <a:cubicBezTo>
                  <a:pt x="494519" y="568863"/>
                  <a:pt x="501650" y="569383"/>
                  <a:pt x="508000" y="571500"/>
                </a:cubicBezTo>
                <a:cubicBezTo>
                  <a:pt x="562150" y="607600"/>
                  <a:pt x="541940" y="599556"/>
                  <a:pt x="666750" y="577850"/>
                </a:cubicBezTo>
                <a:cubicBezTo>
                  <a:pt x="673345" y="576703"/>
                  <a:pt x="670983" y="565150"/>
                  <a:pt x="673100" y="558800"/>
                </a:cubicBezTo>
                <a:cubicBezTo>
                  <a:pt x="668867" y="548217"/>
                  <a:pt x="668460" y="535110"/>
                  <a:pt x="660400" y="527050"/>
                </a:cubicBezTo>
                <a:cubicBezTo>
                  <a:pt x="654229" y="520879"/>
                  <a:pt x="643359" y="523208"/>
                  <a:pt x="635000" y="520700"/>
                </a:cubicBezTo>
                <a:cubicBezTo>
                  <a:pt x="622178" y="516853"/>
                  <a:pt x="609600" y="512233"/>
                  <a:pt x="596900" y="508000"/>
                </a:cubicBezTo>
                <a:lnTo>
                  <a:pt x="577850" y="501650"/>
                </a:lnTo>
                <a:lnTo>
                  <a:pt x="558800" y="495300"/>
                </a:lnTo>
                <a:cubicBezTo>
                  <a:pt x="552450" y="491067"/>
                  <a:pt x="546376" y="486386"/>
                  <a:pt x="539750" y="482600"/>
                </a:cubicBezTo>
                <a:cubicBezTo>
                  <a:pt x="531531" y="477904"/>
                  <a:pt x="521043" y="476593"/>
                  <a:pt x="514350" y="469900"/>
                </a:cubicBezTo>
                <a:cubicBezTo>
                  <a:pt x="509617" y="465167"/>
                  <a:pt x="512181" y="456077"/>
                  <a:pt x="508000" y="450850"/>
                </a:cubicBezTo>
                <a:cubicBezTo>
                  <a:pt x="503232" y="444891"/>
                  <a:pt x="495300" y="442383"/>
                  <a:pt x="488950" y="438150"/>
                </a:cubicBezTo>
                <a:cubicBezTo>
                  <a:pt x="476686" y="401359"/>
                  <a:pt x="479349" y="418006"/>
                  <a:pt x="488950" y="355600"/>
                </a:cubicBezTo>
                <a:cubicBezTo>
                  <a:pt x="490828" y="343393"/>
                  <a:pt x="499438" y="326062"/>
                  <a:pt x="508000" y="317500"/>
                </a:cubicBezTo>
                <a:cubicBezTo>
                  <a:pt x="513396" y="312104"/>
                  <a:pt x="520700" y="309033"/>
                  <a:pt x="527050" y="304800"/>
                </a:cubicBezTo>
                <a:cubicBezTo>
                  <a:pt x="529167" y="298450"/>
                  <a:pt x="531948" y="292284"/>
                  <a:pt x="533400" y="285750"/>
                </a:cubicBezTo>
                <a:cubicBezTo>
                  <a:pt x="536193" y="273181"/>
                  <a:pt x="532926" y="258568"/>
                  <a:pt x="539750" y="247650"/>
                </a:cubicBezTo>
                <a:cubicBezTo>
                  <a:pt x="544767" y="239623"/>
                  <a:pt x="556170" y="237943"/>
                  <a:pt x="565150" y="234950"/>
                </a:cubicBezTo>
                <a:cubicBezTo>
                  <a:pt x="575389" y="231537"/>
                  <a:pt x="586429" y="231218"/>
                  <a:pt x="596900" y="228600"/>
                </a:cubicBezTo>
                <a:cubicBezTo>
                  <a:pt x="603394" y="226977"/>
                  <a:pt x="609600" y="224367"/>
                  <a:pt x="615950" y="222250"/>
                </a:cubicBezTo>
                <a:cubicBezTo>
                  <a:pt x="613833" y="203200"/>
                  <a:pt x="609600" y="184267"/>
                  <a:pt x="609600" y="165100"/>
                </a:cubicBezTo>
                <a:cubicBezTo>
                  <a:pt x="609600" y="158407"/>
                  <a:pt x="614111" y="152486"/>
                  <a:pt x="615950" y="146050"/>
                </a:cubicBezTo>
                <a:cubicBezTo>
                  <a:pt x="618348" y="137659"/>
                  <a:pt x="617970" y="128227"/>
                  <a:pt x="622300" y="120650"/>
                </a:cubicBezTo>
                <a:cubicBezTo>
                  <a:pt x="626755" y="112853"/>
                  <a:pt x="635837" y="108689"/>
                  <a:pt x="641350" y="101600"/>
                </a:cubicBezTo>
                <a:lnTo>
                  <a:pt x="679450" y="44450"/>
                </a:lnTo>
                <a:cubicBezTo>
                  <a:pt x="683683" y="38100"/>
                  <a:pt x="692150" y="35983"/>
                  <a:pt x="698500" y="31750"/>
                </a:cubicBezTo>
                <a:cubicBezTo>
                  <a:pt x="696383" y="25400"/>
                  <a:pt x="696883" y="17433"/>
                  <a:pt x="692150" y="12700"/>
                </a:cubicBezTo>
                <a:cubicBezTo>
                  <a:pt x="689113" y="9663"/>
                  <a:pt x="647920" y="55"/>
                  <a:pt x="647700" y="0"/>
                </a:cubicBezTo>
                <a:cubicBezTo>
                  <a:pt x="635000" y="2117"/>
                  <a:pt x="621116" y="592"/>
                  <a:pt x="609600" y="6350"/>
                </a:cubicBezTo>
                <a:cubicBezTo>
                  <a:pt x="597468" y="12416"/>
                  <a:pt x="595559" y="34432"/>
                  <a:pt x="590550" y="44450"/>
                </a:cubicBezTo>
                <a:cubicBezTo>
                  <a:pt x="587137" y="51276"/>
                  <a:pt x="583246" y="58104"/>
                  <a:pt x="577850" y="63500"/>
                </a:cubicBezTo>
                <a:cubicBezTo>
                  <a:pt x="565540" y="75810"/>
                  <a:pt x="555244" y="77385"/>
                  <a:pt x="539750" y="82550"/>
                </a:cubicBezTo>
                <a:cubicBezTo>
                  <a:pt x="537633" y="69850"/>
                  <a:pt x="539158" y="55966"/>
                  <a:pt x="533400" y="44450"/>
                </a:cubicBezTo>
                <a:cubicBezTo>
                  <a:pt x="520506" y="18662"/>
                  <a:pt x="466420" y="37076"/>
                  <a:pt x="457200" y="38100"/>
                </a:cubicBezTo>
                <a:cubicBezTo>
                  <a:pt x="441975" y="83775"/>
                  <a:pt x="460447" y="26736"/>
                  <a:pt x="444500" y="82550"/>
                </a:cubicBezTo>
                <a:cubicBezTo>
                  <a:pt x="442661" y="88986"/>
                  <a:pt x="444617" y="99875"/>
                  <a:pt x="438150" y="101600"/>
                </a:cubicBezTo>
                <a:cubicBezTo>
                  <a:pt x="409444" y="109255"/>
                  <a:pt x="378883" y="105833"/>
                  <a:pt x="349250" y="107950"/>
                </a:cubicBezTo>
                <a:cubicBezTo>
                  <a:pt x="340783" y="105833"/>
                  <a:pt x="331872" y="105038"/>
                  <a:pt x="323850" y="101600"/>
                </a:cubicBezTo>
                <a:cubicBezTo>
                  <a:pt x="316835" y="98594"/>
                  <a:pt x="315383" y="117475"/>
                  <a:pt x="311150" y="114300"/>
                </a:cubicBezTo>
                <a:close/>
              </a:path>
            </a:pathLst>
          </a:custGeom>
          <a:solidFill>
            <a:srgbClr val="00808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PA Borders"/>
          <p:cNvGrpSpPr/>
          <p:nvPr/>
        </p:nvGrpSpPr>
        <p:grpSpPr>
          <a:xfrm>
            <a:off x="4669391" y="943001"/>
            <a:ext cx="1999395" cy="3947668"/>
            <a:chOff x="4669391" y="943001"/>
            <a:chExt cx="1999395" cy="3947668"/>
          </a:xfrm>
        </p:grpSpPr>
        <p:cxnSp>
          <p:nvCxnSpPr>
            <p:cNvPr id="31" name="Straight Connector 30"/>
            <p:cNvCxnSpPr/>
            <p:nvPr/>
          </p:nvCxnSpPr>
          <p:spPr bwMode="auto">
            <a:xfrm flipH="1">
              <a:off x="4682209" y="943001"/>
              <a:ext cx="113" cy="3947668"/>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609" name="Straight Connector 12608"/>
            <p:cNvCxnSpPr/>
            <p:nvPr/>
          </p:nvCxnSpPr>
          <p:spPr bwMode="auto">
            <a:xfrm>
              <a:off x="4669391" y="4873003"/>
              <a:ext cx="199939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grpSp>
        <p:nvGrpSpPr>
          <p:cNvPr id="14" name="Atex &amp; Teppco Lines"/>
          <p:cNvGrpSpPr/>
          <p:nvPr/>
        </p:nvGrpSpPr>
        <p:grpSpPr>
          <a:xfrm>
            <a:off x="902726" y="3611463"/>
            <a:ext cx="6135864" cy="507037"/>
            <a:chOff x="902726" y="3611463"/>
            <a:chExt cx="6135864" cy="507037"/>
          </a:xfrm>
        </p:grpSpPr>
        <p:sp>
          <p:nvSpPr>
            <p:cNvPr id="16" name="TEPPCO"/>
            <p:cNvSpPr/>
            <p:nvPr/>
          </p:nvSpPr>
          <p:spPr bwMode="auto">
            <a:xfrm>
              <a:off x="902726" y="3611463"/>
              <a:ext cx="6135864" cy="415799"/>
            </a:xfrm>
            <a:custGeom>
              <a:avLst/>
              <a:gdLst>
                <a:gd name="connsiteX0" fmla="*/ 0 w 2886075"/>
                <a:gd name="connsiteY0" fmla="*/ 276225 h 317603"/>
                <a:gd name="connsiteX1" fmla="*/ 123825 w 2886075"/>
                <a:gd name="connsiteY1" fmla="*/ 279400 h 317603"/>
                <a:gd name="connsiteX2" fmla="*/ 161925 w 2886075"/>
                <a:gd name="connsiteY2" fmla="*/ 285750 h 317603"/>
                <a:gd name="connsiteX3" fmla="*/ 174625 w 2886075"/>
                <a:gd name="connsiteY3" fmla="*/ 295275 h 317603"/>
                <a:gd name="connsiteX4" fmla="*/ 190500 w 2886075"/>
                <a:gd name="connsiteY4" fmla="*/ 298450 h 317603"/>
                <a:gd name="connsiteX5" fmla="*/ 225425 w 2886075"/>
                <a:gd name="connsiteY5" fmla="*/ 301625 h 317603"/>
                <a:gd name="connsiteX6" fmla="*/ 244475 w 2886075"/>
                <a:gd name="connsiteY6" fmla="*/ 304800 h 317603"/>
                <a:gd name="connsiteX7" fmla="*/ 292100 w 2886075"/>
                <a:gd name="connsiteY7" fmla="*/ 311150 h 317603"/>
                <a:gd name="connsiteX8" fmla="*/ 381000 w 2886075"/>
                <a:gd name="connsiteY8" fmla="*/ 311150 h 317603"/>
                <a:gd name="connsiteX9" fmla="*/ 390525 w 2886075"/>
                <a:gd name="connsiteY9" fmla="*/ 307975 h 317603"/>
                <a:gd name="connsiteX10" fmla="*/ 409575 w 2886075"/>
                <a:gd name="connsiteY10" fmla="*/ 304800 h 317603"/>
                <a:gd name="connsiteX11" fmla="*/ 422275 w 2886075"/>
                <a:gd name="connsiteY11" fmla="*/ 301625 h 317603"/>
                <a:gd name="connsiteX12" fmla="*/ 463550 w 2886075"/>
                <a:gd name="connsiteY12" fmla="*/ 295275 h 317603"/>
                <a:gd name="connsiteX13" fmla="*/ 476250 w 2886075"/>
                <a:gd name="connsiteY13" fmla="*/ 292100 h 317603"/>
                <a:gd name="connsiteX14" fmla="*/ 492125 w 2886075"/>
                <a:gd name="connsiteY14" fmla="*/ 288925 h 317603"/>
                <a:gd name="connsiteX15" fmla="*/ 511175 w 2886075"/>
                <a:gd name="connsiteY15" fmla="*/ 282575 h 317603"/>
                <a:gd name="connsiteX16" fmla="*/ 542925 w 2886075"/>
                <a:gd name="connsiteY16" fmla="*/ 276225 h 317603"/>
                <a:gd name="connsiteX17" fmla="*/ 612775 w 2886075"/>
                <a:gd name="connsiteY17" fmla="*/ 282575 h 317603"/>
                <a:gd name="connsiteX18" fmla="*/ 622300 w 2886075"/>
                <a:gd name="connsiteY18" fmla="*/ 285750 h 317603"/>
                <a:gd name="connsiteX19" fmla="*/ 628650 w 2886075"/>
                <a:gd name="connsiteY19" fmla="*/ 295275 h 317603"/>
                <a:gd name="connsiteX20" fmla="*/ 647700 w 2886075"/>
                <a:gd name="connsiteY20" fmla="*/ 304800 h 317603"/>
                <a:gd name="connsiteX21" fmla="*/ 663575 w 2886075"/>
                <a:gd name="connsiteY21" fmla="*/ 301625 h 317603"/>
                <a:gd name="connsiteX22" fmla="*/ 669925 w 2886075"/>
                <a:gd name="connsiteY22" fmla="*/ 292100 h 317603"/>
                <a:gd name="connsiteX23" fmla="*/ 679450 w 2886075"/>
                <a:gd name="connsiteY23" fmla="*/ 285750 h 317603"/>
                <a:gd name="connsiteX24" fmla="*/ 698500 w 2886075"/>
                <a:gd name="connsiteY24" fmla="*/ 288925 h 317603"/>
                <a:gd name="connsiteX25" fmla="*/ 708025 w 2886075"/>
                <a:gd name="connsiteY25" fmla="*/ 292100 h 317603"/>
                <a:gd name="connsiteX26" fmla="*/ 739775 w 2886075"/>
                <a:gd name="connsiteY26" fmla="*/ 301625 h 317603"/>
                <a:gd name="connsiteX27" fmla="*/ 860425 w 2886075"/>
                <a:gd name="connsiteY27" fmla="*/ 304800 h 317603"/>
                <a:gd name="connsiteX28" fmla="*/ 914400 w 2886075"/>
                <a:gd name="connsiteY28" fmla="*/ 301625 h 317603"/>
                <a:gd name="connsiteX29" fmla="*/ 917575 w 2886075"/>
                <a:gd name="connsiteY29" fmla="*/ 292100 h 317603"/>
                <a:gd name="connsiteX30" fmla="*/ 923925 w 2886075"/>
                <a:gd name="connsiteY30" fmla="*/ 282575 h 317603"/>
                <a:gd name="connsiteX31" fmla="*/ 942975 w 2886075"/>
                <a:gd name="connsiteY31" fmla="*/ 273050 h 317603"/>
                <a:gd name="connsiteX32" fmla="*/ 952500 w 2886075"/>
                <a:gd name="connsiteY32" fmla="*/ 266700 h 317603"/>
                <a:gd name="connsiteX33" fmla="*/ 984250 w 2886075"/>
                <a:gd name="connsiteY33" fmla="*/ 260350 h 317603"/>
                <a:gd name="connsiteX34" fmla="*/ 1022350 w 2886075"/>
                <a:gd name="connsiteY34" fmla="*/ 257175 h 317603"/>
                <a:gd name="connsiteX35" fmla="*/ 1060450 w 2886075"/>
                <a:gd name="connsiteY35" fmla="*/ 247650 h 317603"/>
                <a:gd name="connsiteX36" fmla="*/ 1069975 w 2886075"/>
                <a:gd name="connsiteY36" fmla="*/ 241300 h 317603"/>
                <a:gd name="connsiteX37" fmla="*/ 1139825 w 2886075"/>
                <a:gd name="connsiteY37" fmla="*/ 234950 h 317603"/>
                <a:gd name="connsiteX38" fmla="*/ 1158875 w 2886075"/>
                <a:gd name="connsiteY38" fmla="*/ 231775 h 317603"/>
                <a:gd name="connsiteX39" fmla="*/ 1181100 w 2886075"/>
                <a:gd name="connsiteY39" fmla="*/ 222250 h 317603"/>
                <a:gd name="connsiteX40" fmla="*/ 1190625 w 2886075"/>
                <a:gd name="connsiteY40" fmla="*/ 219075 h 317603"/>
                <a:gd name="connsiteX41" fmla="*/ 1200150 w 2886075"/>
                <a:gd name="connsiteY41" fmla="*/ 212725 h 317603"/>
                <a:gd name="connsiteX42" fmla="*/ 1273175 w 2886075"/>
                <a:gd name="connsiteY42" fmla="*/ 206375 h 317603"/>
                <a:gd name="connsiteX43" fmla="*/ 1282700 w 2886075"/>
                <a:gd name="connsiteY43" fmla="*/ 200025 h 317603"/>
                <a:gd name="connsiteX44" fmla="*/ 1314450 w 2886075"/>
                <a:gd name="connsiteY44" fmla="*/ 193675 h 317603"/>
                <a:gd name="connsiteX45" fmla="*/ 1336675 w 2886075"/>
                <a:gd name="connsiteY45" fmla="*/ 187325 h 317603"/>
                <a:gd name="connsiteX46" fmla="*/ 1377950 w 2886075"/>
                <a:gd name="connsiteY46" fmla="*/ 184150 h 317603"/>
                <a:gd name="connsiteX47" fmla="*/ 1406525 w 2886075"/>
                <a:gd name="connsiteY47" fmla="*/ 165100 h 317603"/>
                <a:gd name="connsiteX48" fmla="*/ 1416050 w 2886075"/>
                <a:gd name="connsiteY48" fmla="*/ 158750 h 317603"/>
                <a:gd name="connsiteX49" fmla="*/ 1438275 w 2886075"/>
                <a:gd name="connsiteY49" fmla="*/ 155575 h 317603"/>
                <a:gd name="connsiteX50" fmla="*/ 1457325 w 2886075"/>
                <a:gd name="connsiteY50" fmla="*/ 149225 h 317603"/>
                <a:gd name="connsiteX51" fmla="*/ 1479550 w 2886075"/>
                <a:gd name="connsiteY51" fmla="*/ 142875 h 317603"/>
                <a:gd name="connsiteX52" fmla="*/ 1511300 w 2886075"/>
                <a:gd name="connsiteY52" fmla="*/ 130175 h 317603"/>
                <a:gd name="connsiteX53" fmla="*/ 1571625 w 2886075"/>
                <a:gd name="connsiteY53" fmla="*/ 120650 h 317603"/>
                <a:gd name="connsiteX54" fmla="*/ 1600200 w 2886075"/>
                <a:gd name="connsiteY54" fmla="*/ 114300 h 317603"/>
                <a:gd name="connsiteX55" fmla="*/ 1612900 w 2886075"/>
                <a:gd name="connsiteY55" fmla="*/ 111125 h 317603"/>
                <a:gd name="connsiteX56" fmla="*/ 1638300 w 2886075"/>
                <a:gd name="connsiteY56" fmla="*/ 104775 h 317603"/>
                <a:gd name="connsiteX57" fmla="*/ 1647825 w 2886075"/>
                <a:gd name="connsiteY57" fmla="*/ 98425 h 317603"/>
                <a:gd name="connsiteX58" fmla="*/ 1670050 w 2886075"/>
                <a:gd name="connsiteY58" fmla="*/ 92075 h 317603"/>
                <a:gd name="connsiteX59" fmla="*/ 1682750 w 2886075"/>
                <a:gd name="connsiteY59" fmla="*/ 85725 h 317603"/>
                <a:gd name="connsiteX60" fmla="*/ 1698625 w 2886075"/>
                <a:gd name="connsiteY60" fmla="*/ 79375 h 317603"/>
                <a:gd name="connsiteX61" fmla="*/ 1708150 w 2886075"/>
                <a:gd name="connsiteY61" fmla="*/ 76200 h 317603"/>
                <a:gd name="connsiteX62" fmla="*/ 1720850 w 2886075"/>
                <a:gd name="connsiteY62" fmla="*/ 69850 h 317603"/>
                <a:gd name="connsiteX63" fmla="*/ 1793875 w 2886075"/>
                <a:gd name="connsiteY63" fmla="*/ 60325 h 317603"/>
                <a:gd name="connsiteX64" fmla="*/ 1838325 w 2886075"/>
                <a:gd name="connsiteY64" fmla="*/ 44450 h 317603"/>
                <a:gd name="connsiteX65" fmla="*/ 1905000 w 2886075"/>
                <a:gd name="connsiteY65" fmla="*/ 38100 h 317603"/>
                <a:gd name="connsiteX66" fmla="*/ 1936750 w 2886075"/>
                <a:gd name="connsiteY66" fmla="*/ 31750 h 317603"/>
                <a:gd name="connsiteX67" fmla="*/ 1955800 w 2886075"/>
                <a:gd name="connsiteY67" fmla="*/ 25400 h 317603"/>
                <a:gd name="connsiteX68" fmla="*/ 1965325 w 2886075"/>
                <a:gd name="connsiteY68" fmla="*/ 22225 h 317603"/>
                <a:gd name="connsiteX69" fmla="*/ 1974850 w 2886075"/>
                <a:gd name="connsiteY69" fmla="*/ 15875 h 317603"/>
                <a:gd name="connsiteX70" fmla="*/ 1984375 w 2886075"/>
                <a:gd name="connsiteY70" fmla="*/ 12700 h 317603"/>
                <a:gd name="connsiteX71" fmla="*/ 2028825 w 2886075"/>
                <a:gd name="connsiteY71" fmla="*/ 6350 h 317603"/>
                <a:gd name="connsiteX72" fmla="*/ 2041525 w 2886075"/>
                <a:gd name="connsiteY72" fmla="*/ 3175 h 317603"/>
                <a:gd name="connsiteX73" fmla="*/ 2051050 w 2886075"/>
                <a:gd name="connsiteY73" fmla="*/ 0 h 317603"/>
                <a:gd name="connsiteX74" fmla="*/ 2063750 w 2886075"/>
                <a:gd name="connsiteY74" fmla="*/ 3175 h 317603"/>
                <a:gd name="connsiteX75" fmla="*/ 2092325 w 2886075"/>
                <a:gd name="connsiteY75" fmla="*/ 25400 h 317603"/>
                <a:gd name="connsiteX76" fmla="*/ 2133600 w 2886075"/>
                <a:gd name="connsiteY76" fmla="*/ 38100 h 317603"/>
                <a:gd name="connsiteX77" fmla="*/ 2152650 w 2886075"/>
                <a:gd name="connsiteY77" fmla="*/ 44450 h 317603"/>
                <a:gd name="connsiteX78" fmla="*/ 2162175 w 2886075"/>
                <a:gd name="connsiteY78" fmla="*/ 50800 h 317603"/>
                <a:gd name="connsiteX79" fmla="*/ 2187575 w 2886075"/>
                <a:gd name="connsiteY79" fmla="*/ 60325 h 317603"/>
                <a:gd name="connsiteX80" fmla="*/ 2200275 w 2886075"/>
                <a:gd name="connsiteY80" fmla="*/ 69850 h 317603"/>
                <a:gd name="connsiteX81" fmla="*/ 2228850 w 2886075"/>
                <a:gd name="connsiteY81" fmla="*/ 88900 h 317603"/>
                <a:gd name="connsiteX82" fmla="*/ 2238375 w 2886075"/>
                <a:gd name="connsiteY82" fmla="*/ 92075 h 317603"/>
                <a:gd name="connsiteX83" fmla="*/ 2266950 w 2886075"/>
                <a:gd name="connsiteY83" fmla="*/ 107950 h 317603"/>
                <a:gd name="connsiteX84" fmla="*/ 2286000 w 2886075"/>
                <a:gd name="connsiteY84" fmla="*/ 123825 h 317603"/>
                <a:gd name="connsiteX85" fmla="*/ 2295525 w 2886075"/>
                <a:gd name="connsiteY85" fmla="*/ 127000 h 317603"/>
                <a:gd name="connsiteX86" fmla="*/ 2324100 w 2886075"/>
                <a:gd name="connsiteY86" fmla="*/ 139700 h 317603"/>
                <a:gd name="connsiteX87" fmla="*/ 2333625 w 2886075"/>
                <a:gd name="connsiteY87" fmla="*/ 142875 h 317603"/>
                <a:gd name="connsiteX88" fmla="*/ 2355850 w 2886075"/>
                <a:gd name="connsiteY88" fmla="*/ 155575 h 317603"/>
                <a:gd name="connsiteX89" fmla="*/ 2365375 w 2886075"/>
                <a:gd name="connsiteY89" fmla="*/ 158750 h 317603"/>
                <a:gd name="connsiteX90" fmla="*/ 2463800 w 2886075"/>
                <a:gd name="connsiteY90" fmla="*/ 161925 h 317603"/>
                <a:gd name="connsiteX91" fmla="*/ 2520950 w 2886075"/>
                <a:gd name="connsiteY91" fmla="*/ 165100 h 317603"/>
                <a:gd name="connsiteX92" fmla="*/ 2536825 w 2886075"/>
                <a:gd name="connsiteY92" fmla="*/ 168275 h 317603"/>
                <a:gd name="connsiteX93" fmla="*/ 2555875 w 2886075"/>
                <a:gd name="connsiteY93" fmla="*/ 171450 h 317603"/>
                <a:gd name="connsiteX94" fmla="*/ 2565400 w 2886075"/>
                <a:gd name="connsiteY94" fmla="*/ 174625 h 317603"/>
                <a:gd name="connsiteX95" fmla="*/ 2584450 w 2886075"/>
                <a:gd name="connsiteY95" fmla="*/ 187325 h 317603"/>
                <a:gd name="connsiteX96" fmla="*/ 2593975 w 2886075"/>
                <a:gd name="connsiteY96" fmla="*/ 193675 h 317603"/>
                <a:gd name="connsiteX97" fmla="*/ 2641600 w 2886075"/>
                <a:gd name="connsiteY97" fmla="*/ 209550 h 317603"/>
                <a:gd name="connsiteX98" fmla="*/ 2663825 w 2886075"/>
                <a:gd name="connsiteY98" fmla="*/ 212725 h 317603"/>
                <a:gd name="connsiteX99" fmla="*/ 2841625 w 2886075"/>
                <a:gd name="connsiteY99" fmla="*/ 219075 h 317603"/>
                <a:gd name="connsiteX100" fmla="*/ 2886075 w 2886075"/>
                <a:gd name="connsiteY100" fmla="*/ 222250 h 317603"/>
                <a:gd name="connsiteX0" fmla="*/ 0 w 3420014"/>
                <a:gd name="connsiteY0" fmla="*/ 276225 h 317603"/>
                <a:gd name="connsiteX1" fmla="*/ 123825 w 3420014"/>
                <a:gd name="connsiteY1" fmla="*/ 279400 h 317603"/>
                <a:gd name="connsiteX2" fmla="*/ 161925 w 3420014"/>
                <a:gd name="connsiteY2" fmla="*/ 285750 h 317603"/>
                <a:gd name="connsiteX3" fmla="*/ 174625 w 3420014"/>
                <a:gd name="connsiteY3" fmla="*/ 295275 h 317603"/>
                <a:gd name="connsiteX4" fmla="*/ 190500 w 3420014"/>
                <a:gd name="connsiteY4" fmla="*/ 298450 h 317603"/>
                <a:gd name="connsiteX5" fmla="*/ 225425 w 3420014"/>
                <a:gd name="connsiteY5" fmla="*/ 301625 h 317603"/>
                <a:gd name="connsiteX6" fmla="*/ 244475 w 3420014"/>
                <a:gd name="connsiteY6" fmla="*/ 304800 h 317603"/>
                <a:gd name="connsiteX7" fmla="*/ 292100 w 3420014"/>
                <a:gd name="connsiteY7" fmla="*/ 311150 h 317603"/>
                <a:gd name="connsiteX8" fmla="*/ 381000 w 3420014"/>
                <a:gd name="connsiteY8" fmla="*/ 311150 h 317603"/>
                <a:gd name="connsiteX9" fmla="*/ 390525 w 3420014"/>
                <a:gd name="connsiteY9" fmla="*/ 307975 h 317603"/>
                <a:gd name="connsiteX10" fmla="*/ 409575 w 3420014"/>
                <a:gd name="connsiteY10" fmla="*/ 304800 h 317603"/>
                <a:gd name="connsiteX11" fmla="*/ 422275 w 3420014"/>
                <a:gd name="connsiteY11" fmla="*/ 301625 h 317603"/>
                <a:gd name="connsiteX12" fmla="*/ 463550 w 3420014"/>
                <a:gd name="connsiteY12" fmla="*/ 295275 h 317603"/>
                <a:gd name="connsiteX13" fmla="*/ 476250 w 3420014"/>
                <a:gd name="connsiteY13" fmla="*/ 292100 h 317603"/>
                <a:gd name="connsiteX14" fmla="*/ 492125 w 3420014"/>
                <a:gd name="connsiteY14" fmla="*/ 288925 h 317603"/>
                <a:gd name="connsiteX15" fmla="*/ 511175 w 3420014"/>
                <a:gd name="connsiteY15" fmla="*/ 282575 h 317603"/>
                <a:gd name="connsiteX16" fmla="*/ 542925 w 3420014"/>
                <a:gd name="connsiteY16" fmla="*/ 276225 h 317603"/>
                <a:gd name="connsiteX17" fmla="*/ 612775 w 3420014"/>
                <a:gd name="connsiteY17" fmla="*/ 282575 h 317603"/>
                <a:gd name="connsiteX18" fmla="*/ 622300 w 3420014"/>
                <a:gd name="connsiteY18" fmla="*/ 285750 h 317603"/>
                <a:gd name="connsiteX19" fmla="*/ 628650 w 3420014"/>
                <a:gd name="connsiteY19" fmla="*/ 295275 h 317603"/>
                <a:gd name="connsiteX20" fmla="*/ 647700 w 3420014"/>
                <a:gd name="connsiteY20" fmla="*/ 304800 h 317603"/>
                <a:gd name="connsiteX21" fmla="*/ 663575 w 3420014"/>
                <a:gd name="connsiteY21" fmla="*/ 301625 h 317603"/>
                <a:gd name="connsiteX22" fmla="*/ 669925 w 3420014"/>
                <a:gd name="connsiteY22" fmla="*/ 292100 h 317603"/>
                <a:gd name="connsiteX23" fmla="*/ 679450 w 3420014"/>
                <a:gd name="connsiteY23" fmla="*/ 285750 h 317603"/>
                <a:gd name="connsiteX24" fmla="*/ 698500 w 3420014"/>
                <a:gd name="connsiteY24" fmla="*/ 288925 h 317603"/>
                <a:gd name="connsiteX25" fmla="*/ 708025 w 3420014"/>
                <a:gd name="connsiteY25" fmla="*/ 292100 h 317603"/>
                <a:gd name="connsiteX26" fmla="*/ 739775 w 3420014"/>
                <a:gd name="connsiteY26" fmla="*/ 301625 h 317603"/>
                <a:gd name="connsiteX27" fmla="*/ 860425 w 3420014"/>
                <a:gd name="connsiteY27" fmla="*/ 304800 h 317603"/>
                <a:gd name="connsiteX28" fmla="*/ 914400 w 3420014"/>
                <a:gd name="connsiteY28" fmla="*/ 301625 h 317603"/>
                <a:gd name="connsiteX29" fmla="*/ 917575 w 3420014"/>
                <a:gd name="connsiteY29" fmla="*/ 292100 h 317603"/>
                <a:gd name="connsiteX30" fmla="*/ 923925 w 3420014"/>
                <a:gd name="connsiteY30" fmla="*/ 282575 h 317603"/>
                <a:gd name="connsiteX31" fmla="*/ 942975 w 3420014"/>
                <a:gd name="connsiteY31" fmla="*/ 273050 h 317603"/>
                <a:gd name="connsiteX32" fmla="*/ 952500 w 3420014"/>
                <a:gd name="connsiteY32" fmla="*/ 266700 h 317603"/>
                <a:gd name="connsiteX33" fmla="*/ 984250 w 3420014"/>
                <a:gd name="connsiteY33" fmla="*/ 260350 h 317603"/>
                <a:gd name="connsiteX34" fmla="*/ 1022350 w 3420014"/>
                <a:gd name="connsiteY34" fmla="*/ 257175 h 317603"/>
                <a:gd name="connsiteX35" fmla="*/ 1060450 w 3420014"/>
                <a:gd name="connsiteY35" fmla="*/ 247650 h 317603"/>
                <a:gd name="connsiteX36" fmla="*/ 1069975 w 3420014"/>
                <a:gd name="connsiteY36" fmla="*/ 241300 h 317603"/>
                <a:gd name="connsiteX37" fmla="*/ 1139825 w 3420014"/>
                <a:gd name="connsiteY37" fmla="*/ 234950 h 317603"/>
                <a:gd name="connsiteX38" fmla="*/ 1158875 w 3420014"/>
                <a:gd name="connsiteY38" fmla="*/ 231775 h 317603"/>
                <a:gd name="connsiteX39" fmla="*/ 1181100 w 3420014"/>
                <a:gd name="connsiteY39" fmla="*/ 222250 h 317603"/>
                <a:gd name="connsiteX40" fmla="*/ 1190625 w 3420014"/>
                <a:gd name="connsiteY40" fmla="*/ 219075 h 317603"/>
                <a:gd name="connsiteX41" fmla="*/ 1200150 w 3420014"/>
                <a:gd name="connsiteY41" fmla="*/ 212725 h 317603"/>
                <a:gd name="connsiteX42" fmla="*/ 1273175 w 3420014"/>
                <a:gd name="connsiteY42" fmla="*/ 206375 h 317603"/>
                <a:gd name="connsiteX43" fmla="*/ 1282700 w 3420014"/>
                <a:gd name="connsiteY43" fmla="*/ 200025 h 317603"/>
                <a:gd name="connsiteX44" fmla="*/ 1314450 w 3420014"/>
                <a:gd name="connsiteY44" fmla="*/ 193675 h 317603"/>
                <a:gd name="connsiteX45" fmla="*/ 1336675 w 3420014"/>
                <a:gd name="connsiteY45" fmla="*/ 187325 h 317603"/>
                <a:gd name="connsiteX46" fmla="*/ 1377950 w 3420014"/>
                <a:gd name="connsiteY46" fmla="*/ 184150 h 317603"/>
                <a:gd name="connsiteX47" fmla="*/ 1406525 w 3420014"/>
                <a:gd name="connsiteY47" fmla="*/ 165100 h 317603"/>
                <a:gd name="connsiteX48" fmla="*/ 1416050 w 3420014"/>
                <a:gd name="connsiteY48" fmla="*/ 158750 h 317603"/>
                <a:gd name="connsiteX49" fmla="*/ 1438275 w 3420014"/>
                <a:gd name="connsiteY49" fmla="*/ 155575 h 317603"/>
                <a:gd name="connsiteX50" fmla="*/ 1457325 w 3420014"/>
                <a:gd name="connsiteY50" fmla="*/ 149225 h 317603"/>
                <a:gd name="connsiteX51" fmla="*/ 1479550 w 3420014"/>
                <a:gd name="connsiteY51" fmla="*/ 142875 h 317603"/>
                <a:gd name="connsiteX52" fmla="*/ 1511300 w 3420014"/>
                <a:gd name="connsiteY52" fmla="*/ 130175 h 317603"/>
                <a:gd name="connsiteX53" fmla="*/ 1571625 w 3420014"/>
                <a:gd name="connsiteY53" fmla="*/ 120650 h 317603"/>
                <a:gd name="connsiteX54" fmla="*/ 1600200 w 3420014"/>
                <a:gd name="connsiteY54" fmla="*/ 114300 h 317603"/>
                <a:gd name="connsiteX55" fmla="*/ 1612900 w 3420014"/>
                <a:gd name="connsiteY55" fmla="*/ 111125 h 317603"/>
                <a:gd name="connsiteX56" fmla="*/ 1638300 w 3420014"/>
                <a:gd name="connsiteY56" fmla="*/ 104775 h 317603"/>
                <a:gd name="connsiteX57" fmla="*/ 1647825 w 3420014"/>
                <a:gd name="connsiteY57" fmla="*/ 98425 h 317603"/>
                <a:gd name="connsiteX58" fmla="*/ 1670050 w 3420014"/>
                <a:gd name="connsiteY58" fmla="*/ 92075 h 317603"/>
                <a:gd name="connsiteX59" fmla="*/ 1682750 w 3420014"/>
                <a:gd name="connsiteY59" fmla="*/ 85725 h 317603"/>
                <a:gd name="connsiteX60" fmla="*/ 1698625 w 3420014"/>
                <a:gd name="connsiteY60" fmla="*/ 79375 h 317603"/>
                <a:gd name="connsiteX61" fmla="*/ 1708150 w 3420014"/>
                <a:gd name="connsiteY61" fmla="*/ 76200 h 317603"/>
                <a:gd name="connsiteX62" fmla="*/ 1720850 w 3420014"/>
                <a:gd name="connsiteY62" fmla="*/ 69850 h 317603"/>
                <a:gd name="connsiteX63" fmla="*/ 1793875 w 3420014"/>
                <a:gd name="connsiteY63" fmla="*/ 60325 h 317603"/>
                <a:gd name="connsiteX64" fmla="*/ 1838325 w 3420014"/>
                <a:gd name="connsiteY64" fmla="*/ 44450 h 317603"/>
                <a:gd name="connsiteX65" fmla="*/ 1905000 w 3420014"/>
                <a:gd name="connsiteY65" fmla="*/ 38100 h 317603"/>
                <a:gd name="connsiteX66" fmla="*/ 1936750 w 3420014"/>
                <a:gd name="connsiteY66" fmla="*/ 31750 h 317603"/>
                <a:gd name="connsiteX67" fmla="*/ 1955800 w 3420014"/>
                <a:gd name="connsiteY67" fmla="*/ 25400 h 317603"/>
                <a:gd name="connsiteX68" fmla="*/ 1965325 w 3420014"/>
                <a:gd name="connsiteY68" fmla="*/ 22225 h 317603"/>
                <a:gd name="connsiteX69" fmla="*/ 1974850 w 3420014"/>
                <a:gd name="connsiteY69" fmla="*/ 15875 h 317603"/>
                <a:gd name="connsiteX70" fmla="*/ 1984375 w 3420014"/>
                <a:gd name="connsiteY70" fmla="*/ 12700 h 317603"/>
                <a:gd name="connsiteX71" fmla="*/ 2028825 w 3420014"/>
                <a:gd name="connsiteY71" fmla="*/ 6350 h 317603"/>
                <a:gd name="connsiteX72" fmla="*/ 2041525 w 3420014"/>
                <a:gd name="connsiteY72" fmla="*/ 3175 h 317603"/>
                <a:gd name="connsiteX73" fmla="*/ 2051050 w 3420014"/>
                <a:gd name="connsiteY73" fmla="*/ 0 h 317603"/>
                <a:gd name="connsiteX74" fmla="*/ 2063750 w 3420014"/>
                <a:gd name="connsiteY74" fmla="*/ 3175 h 317603"/>
                <a:gd name="connsiteX75" fmla="*/ 2092325 w 3420014"/>
                <a:gd name="connsiteY75" fmla="*/ 25400 h 317603"/>
                <a:gd name="connsiteX76" fmla="*/ 2133600 w 3420014"/>
                <a:gd name="connsiteY76" fmla="*/ 38100 h 317603"/>
                <a:gd name="connsiteX77" fmla="*/ 2152650 w 3420014"/>
                <a:gd name="connsiteY77" fmla="*/ 44450 h 317603"/>
                <a:gd name="connsiteX78" fmla="*/ 2162175 w 3420014"/>
                <a:gd name="connsiteY78" fmla="*/ 50800 h 317603"/>
                <a:gd name="connsiteX79" fmla="*/ 2187575 w 3420014"/>
                <a:gd name="connsiteY79" fmla="*/ 60325 h 317603"/>
                <a:gd name="connsiteX80" fmla="*/ 2200275 w 3420014"/>
                <a:gd name="connsiteY80" fmla="*/ 69850 h 317603"/>
                <a:gd name="connsiteX81" fmla="*/ 2228850 w 3420014"/>
                <a:gd name="connsiteY81" fmla="*/ 88900 h 317603"/>
                <a:gd name="connsiteX82" fmla="*/ 2238375 w 3420014"/>
                <a:gd name="connsiteY82" fmla="*/ 92075 h 317603"/>
                <a:gd name="connsiteX83" fmla="*/ 2266950 w 3420014"/>
                <a:gd name="connsiteY83" fmla="*/ 107950 h 317603"/>
                <a:gd name="connsiteX84" fmla="*/ 2286000 w 3420014"/>
                <a:gd name="connsiteY84" fmla="*/ 123825 h 317603"/>
                <a:gd name="connsiteX85" fmla="*/ 2295525 w 3420014"/>
                <a:gd name="connsiteY85" fmla="*/ 127000 h 317603"/>
                <a:gd name="connsiteX86" fmla="*/ 2324100 w 3420014"/>
                <a:gd name="connsiteY86" fmla="*/ 139700 h 317603"/>
                <a:gd name="connsiteX87" fmla="*/ 2333625 w 3420014"/>
                <a:gd name="connsiteY87" fmla="*/ 142875 h 317603"/>
                <a:gd name="connsiteX88" fmla="*/ 2355850 w 3420014"/>
                <a:gd name="connsiteY88" fmla="*/ 155575 h 317603"/>
                <a:gd name="connsiteX89" fmla="*/ 2365375 w 3420014"/>
                <a:gd name="connsiteY89" fmla="*/ 158750 h 317603"/>
                <a:gd name="connsiteX90" fmla="*/ 2463800 w 3420014"/>
                <a:gd name="connsiteY90" fmla="*/ 161925 h 317603"/>
                <a:gd name="connsiteX91" fmla="*/ 2520950 w 3420014"/>
                <a:gd name="connsiteY91" fmla="*/ 165100 h 317603"/>
                <a:gd name="connsiteX92" fmla="*/ 2536825 w 3420014"/>
                <a:gd name="connsiteY92" fmla="*/ 168275 h 317603"/>
                <a:gd name="connsiteX93" fmla="*/ 2555875 w 3420014"/>
                <a:gd name="connsiteY93" fmla="*/ 171450 h 317603"/>
                <a:gd name="connsiteX94" fmla="*/ 2565400 w 3420014"/>
                <a:gd name="connsiteY94" fmla="*/ 174625 h 317603"/>
                <a:gd name="connsiteX95" fmla="*/ 2584450 w 3420014"/>
                <a:gd name="connsiteY95" fmla="*/ 187325 h 317603"/>
                <a:gd name="connsiteX96" fmla="*/ 2593975 w 3420014"/>
                <a:gd name="connsiteY96" fmla="*/ 193675 h 317603"/>
                <a:gd name="connsiteX97" fmla="*/ 2641600 w 3420014"/>
                <a:gd name="connsiteY97" fmla="*/ 209550 h 317603"/>
                <a:gd name="connsiteX98" fmla="*/ 2663825 w 3420014"/>
                <a:gd name="connsiteY98" fmla="*/ 212725 h 317603"/>
                <a:gd name="connsiteX99" fmla="*/ 2841625 w 3420014"/>
                <a:gd name="connsiteY99" fmla="*/ 219075 h 317603"/>
                <a:gd name="connsiteX100" fmla="*/ 3420014 w 3420014"/>
                <a:gd name="connsiteY100" fmla="*/ 275814 h 31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420014" h="317603">
                  <a:moveTo>
                    <a:pt x="0" y="276225"/>
                  </a:moveTo>
                  <a:lnTo>
                    <a:pt x="123825" y="279400"/>
                  </a:lnTo>
                  <a:cubicBezTo>
                    <a:pt x="133889" y="279838"/>
                    <a:pt x="151333" y="283632"/>
                    <a:pt x="161925" y="285750"/>
                  </a:cubicBezTo>
                  <a:cubicBezTo>
                    <a:pt x="166158" y="288925"/>
                    <a:pt x="169789" y="293126"/>
                    <a:pt x="174625" y="295275"/>
                  </a:cubicBezTo>
                  <a:cubicBezTo>
                    <a:pt x="179556" y="297467"/>
                    <a:pt x="185145" y="297781"/>
                    <a:pt x="190500" y="298450"/>
                  </a:cubicBezTo>
                  <a:cubicBezTo>
                    <a:pt x="202099" y="299900"/>
                    <a:pt x="213815" y="300259"/>
                    <a:pt x="225425" y="301625"/>
                  </a:cubicBezTo>
                  <a:cubicBezTo>
                    <a:pt x="231818" y="302377"/>
                    <a:pt x="238094" y="303949"/>
                    <a:pt x="244475" y="304800"/>
                  </a:cubicBezTo>
                  <a:cubicBezTo>
                    <a:pt x="302764" y="312572"/>
                    <a:pt x="247935" y="303789"/>
                    <a:pt x="292100" y="311150"/>
                  </a:cubicBezTo>
                  <a:cubicBezTo>
                    <a:pt x="325934" y="322428"/>
                    <a:pt x="304704" y="316600"/>
                    <a:pt x="381000" y="311150"/>
                  </a:cubicBezTo>
                  <a:cubicBezTo>
                    <a:pt x="384338" y="310912"/>
                    <a:pt x="387258" y="308701"/>
                    <a:pt x="390525" y="307975"/>
                  </a:cubicBezTo>
                  <a:cubicBezTo>
                    <a:pt x="396809" y="306578"/>
                    <a:pt x="403262" y="306063"/>
                    <a:pt x="409575" y="304800"/>
                  </a:cubicBezTo>
                  <a:cubicBezTo>
                    <a:pt x="413854" y="303944"/>
                    <a:pt x="417971" y="302342"/>
                    <a:pt x="422275" y="301625"/>
                  </a:cubicBezTo>
                  <a:cubicBezTo>
                    <a:pt x="460764" y="295210"/>
                    <a:pt x="434417" y="301749"/>
                    <a:pt x="463550" y="295275"/>
                  </a:cubicBezTo>
                  <a:cubicBezTo>
                    <a:pt x="467810" y="294328"/>
                    <a:pt x="471990" y="293047"/>
                    <a:pt x="476250" y="292100"/>
                  </a:cubicBezTo>
                  <a:cubicBezTo>
                    <a:pt x="481518" y="290929"/>
                    <a:pt x="486919" y="290345"/>
                    <a:pt x="492125" y="288925"/>
                  </a:cubicBezTo>
                  <a:cubicBezTo>
                    <a:pt x="498583" y="287164"/>
                    <a:pt x="504825" y="284692"/>
                    <a:pt x="511175" y="282575"/>
                  </a:cubicBezTo>
                  <a:cubicBezTo>
                    <a:pt x="521414" y="279162"/>
                    <a:pt x="542925" y="276225"/>
                    <a:pt x="542925" y="276225"/>
                  </a:cubicBezTo>
                  <a:cubicBezTo>
                    <a:pt x="563416" y="277591"/>
                    <a:pt x="591075" y="278235"/>
                    <a:pt x="612775" y="282575"/>
                  </a:cubicBezTo>
                  <a:cubicBezTo>
                    <a:pt x="616057" y="283231"/>
                    <a:pt x="619125" y="284692"/>
                    <a:pt x="622300" y="285750"/>
                  </a:cubicBezTo>
                  <a:cubicBezTo>
                    <a:pt x="624417" y="288925"/>
                    <a:pt x="625952" y="292577"/>
                    <a:pt x="628650" y="295275"/>
                  </a:cubicBezTo>
                  <a:cubicBezTo>
                    <a:pt x="634805" y="301430"/>
                    <a:pt x="639953" y="302218"/>
                    <a:pt x="647700" y="304800"/>
                  </a:cubicBezTo>
                  <a:cubicBezTo>
                    <a:pt x="652992" y="303742"/>
                    <a:pt x="658890" y="304302"/>
                    <a:pt x="663575" y="301625"/>
                  </a:cubicBezTo>
                  <a:cubicBezTo>
                    <a:pt x="666888" y="299732"/>
                    <a:pt x="667227" y="294798"/>
                    <a:pt x="669925" y="292100"/>
                  </a:cubicBezTo>
                  <a:cubicBezTo>
                    <a:pt x="672623" y="289402"/>
                    <a:pt x="676275" y="287867"/>
                    <a:pt x="679450" y="285750"/>
                  </a:cubicBezTo>
                  <a:cubicBezTo>
                    <a:pt x="685800" y="286808"/>
                    <a:pt x="692216" y="287528"/>
                    <a:pt x="698500" y="288925"/>
                  </a:cubicBezTo>
                  <a:cubicBezTo>
                    <a:pt x="701767" y="289651"/>
                    <a:pt x="704807" y="291181"/>
                    <a:pt x="708025" y="292100"/>
                  </a:cubicBezTo>
                  <a:cubicBezTo>
                    <a:pt x="741614" y="301697"/>
                    <a:pt x="694504" y="286535"/>
                    <a:pt x="739775" y="301625"/>
                  </a:cubicBezTo>
                  <a:cubicBezTo>
                    <a:pt x="777941" y="314347"/>
                    <a:pt x="820208" y="303742"/>
                    <a:pt x="860425" y="304800"/>
                  </a:cubicBezTo>
                  <a:cubicBezTo>
                    <a:pt x="878417" y="303742"/>
                    <a:pt x="896806" y="305535"/>
                    <a:pt x="914400" y="301625"/>
                  </a:cubicBezTo>
                  <a:cubicBezTo>
                    <a:pt x="917667" y="300899"/>
                    <a:pt x="916078" y="295093"/>
                    <a:pt x="917575" y="292100"/>
                  </a:cubicBezTo>
                  <a:cubicBezTo>
                    <a:pt x="919282" y="288687"/>
                    <a:pt x="921227" y="285273"/>
                    <a:pt x="923925" y="282575"/>
                  </a:cubicBezTo>
                  <a:cubicBezTo>
                    <a:pt x="930080" y="276420"/>
                    <a:pt x="935228" y="275632"/>
                    <a:pt x="942975" y="273050"/>
                  </a:cubicBezTo>
                  <a:cubicBezTo>
                    <a:pt x="946150" y="270933"/>
                    <a:pt x="949087" y="268407"/>
                    <a:pt x="952500" y="266700"/>
                  </a:cubicBezTo>
                  <a:cubicBezTo>
                    <a:pt x="961018" y="262441"/>
                    <a:pt x="976840" y="261130"/>
                    <a:pt x="984250" y="260350"/>
                  </a:cubicBezTo>
                  <a:cubicBezTo>
                    <a:pt x="996924" y="259016"/>
                    <a:pt x="1009650" y="258233"/>
                    <a:pt x="1022350" y="257175"/>
                  </a:cubicBezTo>
                  <a:cubicBezTo>
                    <a:pt x="1047507" y="248789"/>
                    <a:pt x="1034798" y="251925"/>
                    <a:pt x="1060450" y="247650"/>
                  </a:cubicBezTo>
                  <a:cubicBezTo>
                    <a:pt x="1063625" y="245533"/>
                    <a:pt x="1066320" y="242396"/>
                    <a:pt x="1069975" y="241300"/>
                  </a:cubicBezTo>
                  <a:cubicBezTo>
                    <a:pt x="1082375" y="237580"/>
                    <a:pt x="1139107" y="234998"/>
                    <a:pt x="1139825" y="234950"/>
                  </a:cubicBezTo>
                  <a:cubicBezTo>
                    <a:pt x="1146175" y="233892"/>
                    <a:pt x="1152591" y="233172"/>
                    <a:pt x="1158875" y="231775"/>
                  </a:cubicBezTo>
                  <a:cubicBezTo>
                    <a:pt x="1169185" y="229484"/>
                    <a:pt x="1170647" y="226730"/>
                    <a:pt x="1181100" y="222250"/>
                  </a:cubicBezTo>
                  <a:cubicBezTo>
                    <a:pt x="1184176" y="220932"/>
                    <a:pt x="1187450" y="220133"/>
                    <a:pt x="1190625" y="219075"/>
                  </a:cubicBezTo>
                  <a:cubicBezTo>
                    <a:pt x="1193800" y="216958"/>
                    <a:pt x="1196366" y="213219"/>
                    <a:pt x="1200150" y="212725"/>
                  </a:cubicBezTo>
                  <a:cubicBezTo>
                    <a:pt x="1293491" y="200550"/>
                    <a:pt x="1239360" y="217647"/>
                    <a:pt x="1273175" y="206375"/>
                  </a:cubicBezTo>
                  <a:cubicBezTo>
                    <a:pt x="1276350" y="204258"/>
                    <a:pt x="1279193" y="201528"/>
                    <a:pt x="1282700" y="200025"/>
                  </a:cubicBezTo>
                  <a:cubicBezTo>
                    <a:pt x="1288728" y="197442"/>
                    <a:pt x="1310152" y="194391"/>
                    <a:pt x="1314450" y="193675"/>
                  </a:cubicBezTo>
                  <a:cubicBezTo>
                    <a:pt x="1320610" y="191622"/>
                    <a:pt x="1330514" y="188050"/>
                    <a:pt x="1336675" y="187325"/>
                  </a:cubicBezTo>
                  <a:cubicBezTo>
                    <a:pt x="1350379" y="185713"/>
                    <a:pt x="1364192" y="185208"/>
                    <a:pt x="1377950" y="184150"/>
                  </a:cubicBezTo>
                  <a:lnTo>
                    <a:pt x="1406525" y="165100"/>
                  </a:lnTo>
                  <a:cubicBezTo>
                    <a:pt x="1409700" y="162983"/>
                    <a:pt x="1412272" y="159290"/>
                    <a:pt x="1416050" y="158750"/>
                  </a:cubicBezTo>
                  <a:lnTo>
                    <a:pt x="1438275" y="155575"/>
                  </a:lnTo>
                  <a:lnTo>
                    <a:pt x="1457325" y="149225"/>
                  </a:lnTo>
                  <a:cubicBezTo>
                    <a:pt x="1469409" y="145197"/>
                    <a:pt x="1468848" y="147461"/>
                    <a:pt x="1479550" y="142875"/>
                  </a:cubicBezTo>
                  <a:cubicBezTo>
                    <a:pt x="1512252" y="128860"/>
                    <a:pt x="1467939" y="144629"/>
                    <a:pt x="1511300" y="130175"/>
                  </a:cubicBezTo>
                  <a:cubicBezTo>
                    <a:pt x="1516985" y="128280"/>
                    <a:pt x="1559785" y="122341"/>
                    <a:pt x="1571625" y="120650"/>
                  </a:cubicBezTo>
                  <a:cubicBezTo>
                    <a:pt x="1590162" y="114471"/>
                    <a:pt x="1572261" y="119888"/>
                    <a:pt x="1600200" y="114300"/>
                  </a:cubicBezTo>
                  <a:cubicBezTo>
                    <a:pt x="1604479" y="113444"/>
                    <a:pt x="1608640" y="112072"/>
                    <a:pt x="1612900" y="111125"/>
                  </a:cubicBezTo>
                  <a:cubicBezTo>
                    <a:pt x="1635888" y="106017"/>
                    <a:pt x="1621279" y="110449"/>
                    <a:pt x="1638300" y="104775"/>
                  </a:cubicBezTo>
                  <a:cubicBezTo>
                    <a:pt x="1641475" y="102658"/>
                    <a:pt x="1644412" y="100132"/>
                    <a:pt x="1647825" y="98425"/>
                  </a:cubicBezTo>
                  <a:cubicBezTo>
                    <a:pt x="1655501" y="94587"/>
                    <a:pt x="1661912" y="95127"/>
                    <a:pt x="1670050" y="92075"/>
                  </a:cubicBezTo>
                  <a:cubicBezTo>
                    <a:pt x="1674482" y="90413"/>
                    <a:pt x="1678425" y="87647"/>
                    <a:pt x="1682750" y="85725"/>
                  </a:cubicBezTo>
                  <a:cubicBezTo>
                    <a:pt x="1687958" y="83410"/>
                    <a:pt x="1693289" y="81376"/>
                    <a:pt x="1698625" y="79375"/>
                  </a:cubicBezTo>
                  <a:cubicBezTo>
                    <a:pt x="1701759" y="78200"/>
                    <a:pt x="1705074" y="77518"/>
                    <a:pt x="1708150" y="76200"/>
                  </a:cubicBezTo>
                  <a:cubicBezTo>
                    <a:pt x="1712500" y="74336"/>
                    <a:pt x="1716360" y="71347"/>
                    <a:pt x="1720850" y="69850"/>
                  </a:cubicBezTo>
                  <a:cubicBezTo>
                    <a:pt x="1748924" y="60492"/>
                    <a:pt x="1760806" y="62530"/>
                    <a:pt x="1793875" y="60325"/>
                  </a:cubicBezTo>
                  <a:cubicBezTo>
                    <a:pt x="1800862" y="57530"/>
                    <a:pt x="1825597" y="45977"/>
                    <a:pt x="1838325" y="44450"/>
                  </a:cubicBezTo>
                  <a:cubicBezTo>
                    <a:pt x="1860492" y="41790"/>
                    <a:pt x="1882978" y="41770"/>
                    <a:pt x="1905000" y="38100"/>
                  </a:cubicBezTo>
                  <a:cubicBezTo>
                    <a:pt x="1917873" y="35954"/>
                    <a:pt x="1924909" y="35302"/>
                    <a:pt x="1936750" y="31750"/>
                  </a:cubicBezTo>
                  <a:cubicBezTo>
                    <a:pt x="1943161" y="29827"/>
                    <a:pt x="1949450" y="27517"/>
                    <a:pt x="1955800" y="25400"/>
                  </a:cubicBezTo>
                  <a:lnTo>
                    <a:pt x="1965325" y="22225"/>
                  </a:lnTo>
                  <a:cubicBezTo>
                    <a:pt x="1968500" y="20108"/>
                    <a:pt x="1971437" y="17582"/>
                    <a:pt x="1974850" y="15875"/>
                  </a:cubicBezTo>
                  <a:cubicBezTo>
                    <a:pt x="1977843" y="14378"/>
                    <a:pt x="1981157" y="13619"/>
                    <a:pt x="1984375" y="12700"/>
                  </a:cubicBezTo>
                  <a:cubicBezTo>
                    <a:pt x="2002967" y="7388"/>
                    <a:pt x="2003523" y="8880"/>
                    <a:pt x="2028825" y="6350"/>
                  </a:cubicBezTo>
                  <a:cubicBezTo>
                    <a:pt x="2033058" y="5292"/>
                    <a:pt x="2037329" y="4374"/>
                    <a:pt x="2041525" y="3175"/>
                  </a:cubicBezTo>
                  <a:cubicBezTo>
                    <a:pt x="2044743" y="2256"/>
                    <a:pt x="2047703" y="0"/>
                    <a:pt x="2051050" y="0"/>
                  </a:cubicBezTo>
                  <a:cubicBezTo>
                    <a:pt x="2055414" y="0"/>
                    <a:pt x="2059517" y="2117"/>
                    <a:pt x="2063750" y="3175"/>
                  </a:cubicBezTo>
                  <a:cubicBezTo>
                    <a:pt x="2085167" y="24592"/>
                    <a:pt x="2074281" y="19385"/>
                    <a:pt x="2092325" y="25400"/>
                  </a:cubicBezTo>
                  <a:cubicBezTo>
                    <a:pt x="2110830" y="37737"/>
                    <a:pt x="2098108" y="31002"/>
                    <a:pt x="2133600" y="38100"/>
                  </a:cubicBezTo>
                  <a:cubicBezTo>
                    <a:pt x="2140164" y="39413"/>
                    <a:pt x="2152650" y="44450"/>
                    <a:pt x="2152650" y="44450"/>
                  </a:cubicBezTo>
                  <a:cubicBezTo>
                    <a:pt x="2155825" y="46567"/>
                    <a:pt x="2158762" y="49093"/>
                    <a:pt x="2162175" y="50800"/>
                  </a:cubicBezTo>
                  <a:cubicBezTo>
                    <a:pt x="2169768" y="54596"/>
                    <a:pt x="2179331" y="57577"/>
                    <a:pt x="2187575" y="60325"/>
                  </a:cubicBezTo>
                  <a:cubicBezTo>
                    <a:pt x="2191808" y="63500"/>
                    <a:pt x="2195940" y="66815"/>
                    <a:pt x="2200275" y="69850"/>
                  </a:cubicBezTo>
                  <a:lnTo>
                    <a:pt x="2228850" y="88900"/>
                  </a:lnTo>
                  <a:cubicBezTo>
                    <a:pt x="2231635" y="90756"/>
                    <a:pt x="2235200" y="91017"/>
                    <a:pt x="2238375" y="92075"/>
                  </a:cubicBezTo>
                  <a:cubicBezTo>
                    <a:pt x="2260210" y="106631"/>
                    <a:pt x="2250185" y="102362"/>
                    <a:pt x="2266950" y="107950"/>
                  </a:cubicBezTo>
                  <a:cubicBezTo>
                    <a:pt x="2273972" y="114972"/>
                    <a:pt x="2277159" y="119405"/>
                    <a:pt x="2286000" y="123825"/>
                  </a:cubicBezTo>
                  <a:cubicBezTo>
                    <a:pt x="2288993" y="125322"/>
                    <a:pt x="2292350" y="125942"/>
                    <a:pt x="2295525" y="127000"/>
                  </a:cubicBezTo>
                  <a:cubicBezTo>
                    <a:pt x="2310619" y="137063"/>
                    <a:pt x="2301430" y="132143"/>
                    <a:pt x="2324100" y="139700"/>
                  </a:cubicBezTo>
                  <a:lnTo>
                    <a:pt x="2333625" y="142875"/>
                  </a:lnTo>
                  <a:cubicBezTo>
                    <a:pt x="2343191" y="149252"/>
                    <a:pt x="2344571" y="150741"/>
                    <a:pt x="2355850" y="155575"/>
                  </a:cubicBezTo>
                  <a:cubicBezTo>
                    <a:pt x="2358926" y="156893"/>
                    <a:pt x="2362200" y="157692"/>
                    <a:pt x="2365375" y="158750"/>
                  </a:cubicBezTo>
                  <a:cubicBezTo>
                    <a:pt x="2400211" y="181974"/>
                    <a:pt x="2366120" y="161925"/>
                    <a:pt x="2463800" y="161925"/>
                  </a:cubicBezTo>
                  <a:cubicBezTo>
                    <a:pt x="2482879" y="161925"/>
                    <a:pt x="2501900" y="164042"/>
                    <a:pt x="2520950" y="165100"/>
                  </a:cubicBezTo>
                  <a:lnTo>
                    <a:pt x="2536825" y="168275"/>
                  </a:lnTo>
                  <a:cubicBezTo>
                    <a:pt x="2543159" y="169427"/>
                    <a:pt x="2549591" y="170053"/>
                    <a:pt x="2555875" y="171450"/>
                  </a:cubicBezTo>
                  <a:cubicBezTo>
                    <a:pt x="2559142" y="172176"/>
                    <a:pt x="2562225" y="173567"/>
                    <a:pt x="2565400" y="174625"/>
                  </a:cubicBezTo>
                  <a:lnTo>
                    <a:pt x="2584450" y="187325"/>
                  </a:lnTo>
                  <a:cubicBezTo>
                    <a:pt x="2587625" y="189442"/>
                    <a:pt x="2590355" y="192468"/>
                    <a:pt x="2593975" y="193675"/>
                  </a:cubicBezTo>
                  <a:lnTo>
                    <a:pt x="2641600" y="209550"/>
                  </a:lnTo>
                  <a:cubicBezTo>
                    <a:pt x="2648700" y="211917"/>
                    <a:pt x="2656375" y="212015"/>
                    <a:pt x="2663825" y="212725"/>
                  </a:cubicBezTo>
                  <a:cubicBezTo>
                    <a:pt x="2723025" y="218363"/>
                    <a:pt x="2782024" y="217656"/>
                    <a:pt x="2841625" y="219075"/>
                  </a:cubicBezTo>
                  <a:cubicBezTo>
                    <a:pt x="2864592" y="224817"/>
                    <a:pt x="3383900" y="275814"/>
                    <a:pt x="3420014" y="275814"/>
                  </a:cubicBezTo>
                </a:path>
              </a:pathLst>
            </a:cu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360" name="ATEX"/>
            <p:cNvSpPr/>
            <p:nvPr/>
          </p:nvSpPr>
          <p:spPr bwMode="auto">
            <a:xfrm>
              <a:off x="909076" y="3654173"/>
              <a:ext cx="4306229" cy="464327"/>
            </a:xfrm>
            <a:custGeom>
              <a:avLst/>
              <a:gdLst>
                <a:gd name="connsiteX0" fmla="*/ 0 w 2886075"/>
                <a:gd name="connsiteY0" fmla="*/ 276225 h 317603"/>
                <a:gd name="connsiteX1" fmla="*/ 123825 w 2886075"/>
                <a:gd name="connsiteY1" fmla="*/ 279400 h 317603"/>
                <a:gd name="connsiteX2" fmla="*/ 161925 w 2886075"/>
                <a:gd name="connsiteY2" fmla="*/ 285750 h 317603"/>
                <a:gd name="connsiteX3" fmla="*/ 174625 w 2886075"/>
                <a:gd name="connsiteY3" fmla="*/ 295275 h 317603"/>
                <a:gd name="connsiteX4" fmla="*/ 190500 w 2886075"/>
                <a:gd name="connsiteY4" fmla="*/ 298450 h 317603"/>
                <a:gd name="connsiteX5" fmla="*/ 225425 w 2886075"/>
                <a:gd name="connsiteY5" fmla="*/ 301625 h 317603"/>
                <a:gd name="connsiteX6" fmla="*/ 244475 w 2886075"/>
                <a:gd name="connsiteY6" fmla="*/ 304800 h 317603"/>
                <a:gd name="connsiteX7" fmla="*/ 292100 w 2886075"/>
                <a:gd name="connsiteY7" fmla="*/ 311150 h 317603"/>
                <a:gd name="connsiteX8" fmla="*/ 381000 w 2886075"/>
                <a:gd name="connsiteY8" fmla="*/ 311150 h 317603"/>
                <a:gd name="connsiteX9" fmla="*/ 390525 w 2886075"/>
                <a:gd name="connsiteY9" fmla="*/ 307975 h 317603"/>
                <a:gd name="connsiteX10" fmla="*/ 409575 w 2886075"/>
                <a:gd name="connsiteY10" fmla="*/ 304800 h 317603"/>
                <a:gd name="connsiteX11" fmla="*/ 422275 w 2886075"/>
                <a:gd name="connsiteY11" fmla="*/ 301625 h 317603"/>
                <a:gd name="connsiteX12" fmla="*/ 463550 w 2886075"/>
                <a:gd name="connsiteY12" fmla="*/ 295275 h 317603"/>
                <a:gd name="connsiteX13" fmla="*/ 476250 w 2886075"/>
                <a:gd name="connsiteY13" fmla="*/ 292100 h 317603"/>
                <a:gd name="connsiteX14" fmla="*/ 492125 w 2886075"/>
                <a:gd name="connsiteY14" fmla="*/ 288925 h 317603"/>
                <a:gd name="connsiteX15" fmla="*/ 511175 w 2886075"/>
                <a:gd name="connsiteY15" fmla="*/ 282575 h 317603"/>
                <a:gd name="connsiteX16" fmla="*/ 542925 w 2886075"/>
                <a:gd name="connsiteY16" fmla="*/ 276225 h 317603"/>
                <a:gd name="connsiteX17" fmla="*/ 612775 w 2886075"/>
                <a:gd name="connsiteY17" fmla="*/ 282575 h 317603"/>
                <a:gd name="connsiteX18" fmla="*/ 622300 w 2886075"/>
                <a:gd name="connsiteY18" fmla="*/ 285750 h 317603"/>
                <a:gd name="connsiteX19" fmla="*/ 628650 w 2886075"/>
                <a:gd name="connsiteY19" fmla="*/ 295275 h 317603"/>
                <a:gd name="connsiteX20" fmla="*/ 647700 w 2886075"/>
                <a:gd name="connsiteY20" fmla="*/ 304800 h 317603"/>
                <a:gd name="connsiteX21" fmla="*/ 663575 w 2886075"/>
                <a:gd name="connsiteY21" fmla="*/ 301625 h 317603"/>
                <a:gd name="connsiteX22" fmla="*/ 669925 w 2886075"/>
                <a:gd name="connsiteY22" fmla="*/ 292100 h 317603"/>
                <a:gd name="connsiteX23" fmla="*/ 679450 w 2886075"/>
                <a:gd name="connsiteY23" fmla="*/ 285750 h 317603"/>
                <a:gd name="connsiteX24" fmla="*/ 698500 w 2886075"/>
                <a:gd name="connsiteY24" fmla="*/ 288925 h 317603"/>
                <a:gd name="connsiteX25" fmla="*/ 708025 w 2886075"/>
                <a:gd name="connsiteY25" fmla="*/ 292100 h 317603"/>
                <a:gd name="connsiteX26" fmla="*/ 739775 w 2886075"/>
                <a:gd name="connsiteY26" fmla="*/ 301625 h 317603"/>
                <a:gd name="connsiteX27" fmla="*/ 860425 w 2886075"/>
                <a:gd name="connsiteY27" fmla="*/ 304800 h 317603"/>
                <a:gd name="connsiteX28" fmla="*/ 914400 w 2886075"/>
                <a:gd name="connsiteY28" fmla="*/ 301625 h 317603"/>
                <a:gd name="connsiteX29" fmla="*/ 917575 w 2886075"/>
                <a:gd name="connsiteY29" fmla="*/ 292100 h 317603"/>
                <a:gd name="connsiteX30" fmla="*/ 923925 w 2886075"/>
                <a:gd name="connsiteY30" fmla="*/ 282575 h 317603"/>
                <a:gd name="connsiteX31" fmla="*/ 942975 w 2886075"/>
                <a:gd name="connsiteY31" fmla="*/ 273050 h 317603"/>
                <a:gd name="connsiteX32" fmla="*/ 952500 w 2886075"/>
                <a:gd name="connsiteY32" fmla="*/ 266700 h 317603"/>
                <a:gd name="connsiteX33" fmla="*/ 984250 w 2886075"/>
                <a:gd name="connsiteY33" fmla="*/ 260350 h 317603"/>
                <a:gd name="connsiteX34" fmla="*/ 1022350 w 2886075"/>
                <a:gd name="connsiteY34" fmla="*/ 257175 h 317603"/>
                <a:gd name="connsiteX35" fmla="*/ 1060450 w 2886075"/>
                <a:gd name="connsiteY35" fmla="*/ 247650 h 317603"/>
                <a:gd name="connsiteX36" fmla="*/ 1069975 w 2886075"/>
                <a:gd name="connsiteY36" fmla="*/ 241300 h 317603"/>
                <a:gd name="connsiteX37" fmla="*/ 1139825 w 2886075"/>
                <a:gd name="connsiteY37" fmla="*/ 234950 h 317603"/>
                <a:gd name="connsiteX38" fmla="*/ 1158875 w 2886075"/>
                <a:gd name="connsiteY38" fmla="*/ 231775 h 317603"/>
                <a:gd name="connsiteX39" fmla="*/ 1181100 w 2886075"/>
                <a:gd name="connsiteY39" fmla="*/ 222250 h 317603"/>
                <a:gd name="connsiteX40" fmla="*/ 1190625 w 2886075"/>
                <a:gd name="connsiteY40" fmla="*/ 219075 h 317603"/>
                <a:gd name="connsiteX41" fmla="*/ 1200150 w 2886075"/>
                <a:gd name="connsiteY41" fmla="*/ 212725 h 317603"/>
                <a:gd name="connsiteX42" fmla="*/ 1273175 w 2886075"/>
                <a:gd name="connsiteY42" fmla="*/ 206375 h 317603"/>
                <a:gd name="connsiteX43" fmla="*/ 1282700 w 2886075"/>
                <a:gd name="connsiteY43" fmla="*/ 200025 h 317603"/>
                <a:gd name="connsiteX44" fmla="*/ 1314450 w 2886075"/>
                <a:gd name="connsiteY44" fmla="*/ 193675 h 317603"/>
                <a:gd name="connsiteX45" fmla="*/ 1336675 w 2886075"/>
                <a:gd name="connsiteY45" fmla="*/ 187325 h 317603"/>
                <a:gd name="connsiteX46" fmla="*/ 1377950 w 2886075"/>
                <a:gd name="connsiteY46" fmla="*/ 184150 h 317603"/>
                <a:gd name="connsiteX47" fmla="*/ 1406525 w 2886075"/>
                <a:gd name="connsiteY47" fmla="*/ 165100 h 317603"/>
                <a:gd name="connsiteX48" fmla="*/ 1416050 w 2886075"/>
                <a:gd name="connsiteY48" fmla="*/ 158750 h 317603"/>
                <a:gd name="connsiteX49" fmla="*/ 1438275 w 2886075"/>
                <a:gd name="connsiteY49" fmla="*/ 155575 h 317603"/>
                <a:gd name="connsiteX50" fmla="*/ 1457325 w 2886075"/>
                <a:gd name="connsiteY50" fmla="*/ 149225 h 317603"/>
                <a:gd name="connsiteX51" fmla="*/ 1479550 w 2886075"/>
                <a:gd name="connsiteY51" fmla="*/ 142875 h 317603"/>
                <a:gd name="connsiteX52" fmla="*/ 1511300 w 2886075"/>
                <a:gd name="connsiteY52" fmla="*/ 130175 h 317603"/>
                <a:gd name="connsiteX53" fmla="*/ 1571625 w 2886075"/>
                <a:gd name="connsiteY53" fmla="*/ 120650 h 317603"/>
                <a:gd name="connsiteX54" fmla="*/ 1600200 w 2886075"/>
                <a:gd name="connsiteY54" fmla="*/ 114300 h 317603"/>
                <a:gd name="connsiteX55" fmla="*/ 1612900 w 2886075"/>
                <a:gd name="connsiteY55" fmla="*/ 111125 h 317603"/>
                <a:gd name="connsiteX56" fmla="*/ 1638300 w 2886075"/>
                <a:gd name="connsiteY56" fmla="*/ 104775 h 317603"/>
                <a:gd name="connsiteX57" fmla="*/ 1647825 w 2886075"/>
                <a:gd name="connsiteY57" fmla="*/ 98425 h 317603"/>
                <a:gd name="connsiteX58" fmla="*/ 1670050 w 2886075"/>
                <a:gd name="connsiteY58" fmla="*/ 92075 h 317603"/>
                <a:gd name="connsiteX59" fmla="*/ 1682750 w 2886075"/>
                <a:gd name="connsiteY59" fmla="*/ 85725 h 317603"/>
                <a:gd name="connsiteX60" fmla="*/ 1698625 w 2886075"/>
                <a:gd name="connsiteY60" fmla="*/ 79375 h 317603"/>
                <a:gd name="connsiteX61" fmla="*/ 1708150 w 2886075"/>
                <a:gd name="connsiteY61" fmla="*/ 76200 h 317603"/>
                <a:gd name="connsiteX62" fmla="*/ 1720850 w 2886075"/>
                <a:gd name="connsiteY62" fmla="*/ 69850 h 317603"/>
                <a:gd name="connsiteX63" fmla="*/ 1793875 w 2886075"/>
                <a:gd name="connsiteY63" fmla="*/ 60325 h 317603"/>
                <a:gd name="connsiteX64" fmla="*/ 1838325 w 2886075"/>
                <a:gd name="connsiteY64" fmla="*/ 44450 h 317603"/>
                <a:gd name="connsiteX65" fmla="*/ 1905000 w 2886075"/>
                <a:gd name="connsiteY65" fmla="*/ 38100 h 317603"/>
                <a:gd name="connsiteX66" fmla="*/ 1936750 w 2886075"/>
                <a:gd name="connsiteY66" fmla="*/ 31750 h 317603"/>
                <a:gd name="connsiteX67" fmla="*/ 1955800 w 2886075"/>
                <a:gd name="connsiteY67" fmla="*/ 25400 h 317603"/>
                <a:gd name="connsiteX68" fmla="*/ 1965325 w 2886075"/>
                <a:gd name="connsiteY68" fmla="*/ 22225 h 317603"/>
                <a:gd name="connsiteX69" fmla="*/ 1974850 w 2886075"/>
                <a:gd name="connsiteY69" fmla="*/ 15875 h 317603"/>
                <a:gd name="connsiteX70" fmla="*/ 1984375 w 2886075"/>
                <a:gd name="connsiteY70" fmla="*/ 12700 h 317603"/>
                <a:gd name="connsiteX71" fmla="*/ 2028825 w 2886075"/>
                <a:gd name="connsiteY71" fmla="*/ 6350 h 317603"/>
                <a:gd name="connsiteX72" fmla="*/ 2041525 w 2886075"/>
                <a:gd name="connsiteY72" fmla="*/ 3175 h 317603"/>
                <a:gd name="connsiteX73" fmla="*/ 2051050 w 2886075"/>
                <a:gd name="connsiteY73" fmla="*/ 0 h 317603"/>
                <a:gd name="connsiteX74" fmla="*/ 2063750 w 2886075"/>
                <a:gd name="connsiteY74" fmla="*/ 3175 h 317603"/>
                <a:gd name="connsiteX75" fmla="*/ 2092325 w 2886075"/>
                <a:gd name="connsiteY75" fmla="*/ 25400 h 317603"/>
                <a:gd name="connsiteX76" fmla="*/ 2133600 w 2886075"/>
                <a:gd name="connsiteY76" fmla="*/ 38100 h 317603"/>
                <a:gd name="connsiteX77" fmla="*/ 2152650 w 2886075"/>
                <a:gd name="connsiteY77" fmla="*/ 44450 h 317603"/>
                <a:gd name="connsiteX78" fmla="*/ 2162175 w 2886075"/>
                <a:gd name="connsiteY78" fmla="*/ 50800 h 317603"/>
                <a:gd name="connsiteX79" fmla="*/ 2187575 w 2886075"/>
                <a:gd name="connsiteY79" fmla="*/ 60325 h 317603"/>
                <a:gd name="connsiteX80" fmla="*/ 2200275 w 2886075"/>
                <a:gd name="connsiteY80" fmla="*/ 69850 h 317603"/>
                <a:gd name="connsiteX81" fmla="*/ 2228850 w 2886075"/>
                <a:gd name="connsiteY81" fmla="*/ 88900 h 317603"/>
                <a:gd name="connsiteX82" fmla="*/ 2238375 w 2886075"/>
                <a:gd name="connsiteY82" fmla="*/ 92075 h 317603"/>
                <a:gd name="connsiteX83" fmla="*/ 2266950 w 2886075"/>
                <a:gd name="connsiteY83" fmla="*/ 107950 h 317603"/>
                <a:gd name="connsiteX84" fmla="*/ 2286000 w 2886075"/>
                <a:gd name="connsiteY84" fmla="*/ 123825 h 317603"/>
                <a:gd name="connsiteX85" fmla="*/ 2295525 w 2886075"/>
                <a:gd name="connsiteY85" fmla="*/ 127000 h 317603"/>
                <a:gd name="connsiteX86" fmla="*/ 2324100 w 2886075"/>
                <a:gd name="connsiteY86" fmla="*/ 139700 h 317603"/>
                <a:gd name="connsiteX87" fmla="*/ 2333625 w 2886075"/>
                <a:gd name="connsiteY87" fmla="*/ 142875 h 317603"/>
                <a:gd name="connsiteX88" fmla="*/ 2355850 w 2886075"/>
                <a:gd name="connsiteY88" fmla="*/ 155575 h 317603"/>
                <a:gd name="connsiteX89" fmla="*/ 2365375 w 2886075"/>
                <a:gd name="connsiteY89" fmla="*/ 158750 h 317603"/>
                <a:gd name="connsiteX90" fmla="*/ 2463800 w 2886075"/>
                <a:gd name="connsiteY90" fmla="*/ 161925 h 317603"/>
                <a:gd name="connsiteX91" fmla="*/ 2520950 w 2886075"/>
                <a:gd name="connsiteY91" fmla="*/ 165100 h 317603"/>
                <a:gd name="connsiteX92" fmla="*/ 2536825 w 2886075"/>
                <a:gd name="connsiteY92" fmla="*/ 168275 h 317603"/>
                <a:gd name="connsiteX93" fmla="*/ 2555875 w 2886075"/>
                <a:gd name="connsiteY93" fmla="*/ 171450 h 317603"/>
                <a:gd name="connsiteX94" fmla="*/ 2565400 w 2886075"/>
                <a:gd name="connsiteY94" fmla="*/ 174625 h 317603"/>
                <a:gd name="connsiteX95" fmla="*/ 2584450 w 2886075"/>
                <a:gd name="connsiteY95" fmla="*/ 187325 h 317603"/>
                <a:gd name="connsiteX96" fmla="*/ 2593975 w 2886075"/>
                <a:gd name="connsiteY96" fmla="*/ 193675 h 317603"/>
                <a:gd name="connsiteX97" fmla="*/ 2641600 w 2886075"/>
                <a:gd name="connsiteY97" fmla="*/ 209550 h 317603"/>
                <a:gd name="connsiteX98" fmla="*/ 2663825 w 2886075"/>
                <a:gd name="connsiteY98" fmla="*/ 212725 h 317603"/>
                <a:gd name="connsiteX99" fmla="*/ 2841625 w 2886075"/>
                <a:gd name="connsiteY99" fmla="*/ 219075 h 317603"/>
                <a:gd name="connsiteX100" fmla="*/ 2886075 w 2886075"/>
                <a:gd name="connsiteY100" fmla="*/ 222250 h 317603"/>
                <a:gd name="connsiteX0" fmla="*/ 0 w 3420014"/>
                <a:gd name="connsiteY0" fmla="*/ 276225 h 317603"/>
                <a:gd name="connsiteX1" fmla="*/ 123825 w 3420014"/>
                <a:gd name="connsiteY1" fmla="*/ 279400 h 317603"/>
                <a:gd name="connsiteX2" fmla="*/ 161925 w 3420014"/>
                <a:gd name="connsiteY2" fmla="*/ 285750 h 317603"/>
                <a:gd name="connsiteX3" fmla="*/ 174625 w 3420014"/>
                <a:gd name="connsiteY3" fmla="*/ 295275 h 317603"/>
                <a:gd name="connsiteX4" fmla="*/ 190500 w 3420014"/>
                <a:gd name="connsiteY4" fmla="*/ 298450 h 317603"/>
                <a:gd name="connsiteX5" fmla="*/ 225425 w 3420014"/>
                <a:gd name="connsiteY5" fmla="*/ 301625 h 317603"/>
                <a:gd name="connsiteX6" fmla="*/ 244475 w 3420014"/>
                <a:gd name="connsiteY6" fmla="*/ 304800 h 317603"/>
                <a:gd name="connsiteX7" fmla="*/ 292100 w 3420014"/>
                <a:gd name="connsiteY7" fmla="*/ 311150 h 317603"/>
                <a:gd name="connsiteX8" fmla="*/ 381000 w 3420014"/>
                <a:gd name="connsiteY8" fmla="*/ 311150 h 317603"/>
                <a:gd name="connsiteX9" fmla="*/ 390525 w 3420014"/>
                <a:gd name="connsiteY9" fmla="*/ 307975 h 317603"/>
                <a:gd name="connsiteX10" fmla="*/ 409575 w 3420014"/>
                <a:gd name="connsiteY10" fmla="*/ 304800 h 317603"/>
                <a:gd name="connsiteX11" fmla="*/ 422275 w 3420014"/>
                <a:gd name="connsiteY11" fmla="*/ 301625 h 317603"/>
                <a:gd name="connsiteX12" fmla="*/ 463550 w 3420014"/>
                <a:gd name="connsiteY12" fmla="*/ 295275 h 317603"/>
                <a:gd name="connsiteX13" fmla="*/ 476250 w 3420014"/>
                <a:gd name="connsiteY13" fmla="*/ 292100 h 317603"/>
                <a:gd name="connsiteX14" fmla="*/ 492125 w 3420014"/>
                <a:gd name="connsiteY14" fmla="*/ 288925 h 317603"/>
                <a:gd name="connsiteX15" fmla="*/ 511175 w 3420014"/>
                <a:gd name="connsiteY15" fmla="*/ 282575 h 317603"/>
                <a:gd name="connsiteX16" fmla="*/ 542925 w 3420014"/>
                <a:gd name="connsiteY16" fmla="*/ 276225 h 317603"/>
                <a:gd name="connsiteX17" fmla="*/ 612775 w 3420014"/>
                <a:gd name="connsiteY17" fmla="*/ 282575 h 317603"/>
                <a:gd name="connsiteX18" fmla="*/ 622300 w 3420014"/>
                <a:gd name="connsiteY18" fmla="*/ 285750 h 317603"/>
                <a:gd name="connsiteX19" fmla="*/ 628650 w 3420014"/>
                <a:gd name="connsiteY19" fmla="*/ 295275 h 317603"/>
                <a:gd name="connsiteX20" fmla="*/ 647700 w 3420014"/>
                <a:gd name="connsiteY20" fmla="*/ 304800 h 317603"/>
                <a:gd name="connsiteX21" fmla="*/ 663575 w 3420014"/>
                <a:gd name="connsiteY21" fmla="*/ 301625 h 317603"/>
                <a:gd name="connsiteX22" fmla="*/ 669925 w 3420014"/>
                <a:gd name="connsiteY22" fmla="*/ 292100 h 317603"/>
                <a:gd name="connsiteX23" fmla="*/ 679450 w 3420014"/>
                <a:gd name="connsiteY23" fmla="*/ 285750 h 317603"/>
                <a:gd name="connsiteX24" fmla="*/ 698500 w 3420014"/>
                <a:gd name="connsiteY24" fmla="*/ 288925 h 317603"/>
                <a:gd name="connsiteX25" fmla="*/ 708025 w 3420014"/>
                <a:gd name="connsiteY25" fmla="*/ 292100 h 317603"/>
                <a:gd name="connsiteX26" fmla="*/ 739775 w 3420014"/>
                <a:gd name="connsiteY26" fmla="*/ 301625 h 317603"/>
                <a:gd name="connsiteX27" fmla="*/ 860425 w 3420014"/>
                <a:gd name="connsiteY27" fmla="*/ 304800 h 317603"/>
                <a:gd name="connsiteX28" fmla="*/ 914400 w 3420014"/>
                <a:gd name="connsiteY28" fmla="*/ 301625 h 317603"/>
                <a:gd name="connsiteX29" fmla="*/ 917575 w 3420014"/>
                <a:gd name="connsiteY29" fmla="*/ 292100 h 317603"/>
                <a:gd name="connsiteX30" fmla="*/ 923925 w 3420014"/>
                <a:gd name="connsiteY30" fmla="*/ 282575 h 317603"/>
                <a:gd name="connsiteX31" fmla="*/ 942975 w 3420014"/>
                <a:gd name="connsiteY31" fmla="*/ 273050 h 317603"/>
                <a:gd name="connsiteX32" fmla="*/ 952500 w 3420014"/>
                <a:gd name="connsiteY32" fmla="*/ 266700 h 317603"/>
                <a:gd name="connsiteX33" fmla="*/ 984250 w 3420014"/>
                <a:gd name="connsiteY33" fmla="*/ 260350 h 317603"/>
                <a:gd name="connsiteX34" fmla="*/ 1022350 w 3420014"/>
                <a:gd name="connsiteY34" fmla="*/ 257175 h 317603"/>
                <a:gd name="connsiteX35" fmla="*/ 1060450 w 3420014"/>
                <a:gd name="connsiteY35" fmla="*/ 247650 h 317603"/>
                <a:gd name="connsiteX36" fmla="*/ 1069975 w 3420014"/>
                <a:gd name="connsiteY36" fmla="*/ 241300 h 317603"/>
                <a:gd name="connsiteX37" fmla="*/ 1139825 w 3420014"/>
                <a:gd name="connsiteY37" fmla="*/ 234950 h 317603"/>
                <a:gd name="connsiteX38" fmla="*/ 1158875 w 3420014"/>
                <a:gd name="connsiteY38" fmla="*/ 231775 h 317603"/>
                <a:gd name="connsiteX39" fmla="*/ 1181100 w 3420014"/>
                <a:gd name="connsiteY39" fmla="*/ 222250 h 317603"/>
                <a:gd name="connsiteX40" fmla="*/ 1190625 w 3420014"/>
                <a:gd name="connsiteY40" fmla="*/ 219075 h 317603"/>
                <a:gd name="connsiteX41" fmla="*/ 1200150 w 3420014"/>
                <a:gd name="connsiteY41" fmla="*/ 212725 h 317603"/>
                <a:gd name="connsiteX42" fmla="*/ 1273175 w 3420014"/>
                <a:gd name="connsiteY42" fmla="*/ 206375 h 317603"/>
                <a:gd name="connsiteX43" fmla="*/ 1282700 w 3420014"/>
                <a:gd name="connsiteY43" fmla="*/ 200025 h 317603"/>
                <a:gd name="connsiteX44" fmla="*/ 1314450 w 3420014"/>
                <a:gd name="connsiteY44" fmla="*/ 193675 h 317603"/>
                <a:gd name="connsiteX45" fmla="*/ 1336675 w 3420014"/>
                <a:gd name="connsiteY45" fmla="*/ 187325 h 317603"/>
                <a:gd name="connsiteX46" fmla="*/ 1377950 w 3420014"/>
                <a:gd name="connsiteY46" fmla="*/ 184150 h 317603"/>
                <a:gd name="connsiteX47" fmla="*/ 1406525 w 3420014"/>
                <a:gd name="connsiteY47" fmla="*/ 165100 h 317603"/>
                <a:gd name="connsiteX48" fmla="*/ 1416050 w 3420014"/>
                <a:gd name="connsiteY48" fmla="*/ 158750 h 317603"/>
                <a:gd name="connsiteX49" fmla="*/ 1438275 w 3420014"/>
                <a:gd name="connsiteY49" fmla="*/ 155575 h 317603"/>
                <a:gd name="connsiteX50" fmla="*/ 1457325 w 3420014"/>
                <a:gd name="connsiteY50" fmla="*/ 149225 h 317603"/>
                <a:gd name="connsiteX51" fmla="*/ 1479550 w 3420014"/>
                <a:gd name="connsiteY51" fmla="*/ 142875 h 317603"/>
                <a:gd name="connsiteX52" fmla="*/ 1511300 w 3420014"/>
                <a:gd name="connsiteY52" fmla="*/ 130175 h 317603"/>
                <a:gd name="connsiteX53" fmla="*/ 1571625 w 3420014"/>
                <a:gd name="connsiteY53" fmla="*/ 120650 h 317603"/>
                <a:gd name="connsiteX54" fmla="*/ 1600200 w 3420014"/>
                <a:gd name="connsiteY54" fmla="*/ 114300 h 317603"/>
                <a:gd name="connsiteX55" fmla="*/ 1612900 w 3420014"/>
                <a:gd name="connsiteY55" fmla="*/ 111125 h 317603"/>
                <a:gd name="connsiteX56" fmla="*/ 1638300 w 3420014"/>
                <a:gd name="connsiteY56" fmla="*/ 104775 h 317603"/>
                <a:gd name="connsiteX57" fmla="*/ 1647825 w 3420014"/>
                <a:gd name="connsiteY57" fmla="*/ 98425 h 317603"/>
                <a:gd name="connsiteX58" fmla="*/ 1670050 w 3420014"/>
                <a:gd name="connsiteY58" fmla="*/ 92075 h 317603"/>
                <a:gd name="connsiteX59" fmla="*/ 1682750 w 3420014"/>
                <a:gd name="connsiteY59" fmla="*/ 85725 h 317603"/>
                <a:gd name="connsiteX60" fmla="*/ 1698625 w 3420014"/>
                <a:gd name="connsiteY60" fmla="*/ 79375 h 317603"/>
                <a:gd name="connsiteX61" fmla="*/ 1708150 w 3420014"/>
                <a:gd name="connsiteY61" fmla="*/ 76200 h 317603"/>
                <a:gd name="connsiteX62" fmla="*/ 1720850 w 3420014"/>
                <a:gd name="connsiteY62" fmla="*/ 69850 h 317603"/>
                <a:gd name="connsiteX63" fmla="*/ 1793875 w 3420014"/>
                <a:gd name="connsiteY63" fmla="*/ 60325 h 317603"/>
                <a:gd name="connsiteX64" fmla="*/ 1838325 w 3420014"/>
                <a:gd name="connsiteY64" fmla="*/ 44450 h 317603"/>
                <a:gd name="connsiteX65" fmla="*/ 1905000 w 3420014"/>
                <a:gd name="connsiteY65" fmla="*/ 38100 h 317603"/>
                <a:gd name="connsiteX66" fmla="*/ 1936750 w 3420014"/>
                <a:gd name="connsiteY66" fmla="*/ 31750 h 317603"/>
                <a:gd name="connsiteX67" fmla="*/ 1955800 w 3420014"/>
                <a:gd name="connsiteY67" fmla="*/ 25400 h 317603"/>
                <a:gd name="connsiteX68" fmla="*/ 1965325 w 3420014"/>
                <a:gd name="connsiteY68" fmla="*/ 22225 h 317603"/>
                <a:gd name="connsiteX69" fmla="*/ 1974850 w 3420014"/>
                <a:gd name="connsiteY69" fmla="*/ 15875 h 317603"/>
                <a:gd name="connsiteX70" fmla="*/ 1984375 w 3420014"/>
                <a:gd name="connsiteY70" fmla="*/ 12700 h 317603"/>
                <a:gd name="connsiteX71" fmla="*/ 2028825 w 3420014"/>
                <a:gd name="connsiteY71" fmla="*/ 6350 h 317603"/>
                <a:gd name="connsiteX72" fmla="*/ 2041525 w 3420014"/>
                <a:gd name="connsiteY72" fmla="*/ 3175 h 317603"/>
                <a:gd name="connsiteX73" fmla="*/ 2051050 w 3420014"/>
                <a:gd name="connsiteY73" fmla="*/ 0 h 317603"/>
                <a:gd name="connsiteX74" fmla="*/ 2063750 w 3420014"/>
                <a:gd name="connsiteY74" fmla="*/ 3175 h 317603"/>
                <a:gd name="connsiteX75" fmla="*/ 2092325 w 3420014"/>
                <a:gd name="connsiteY75" fmla="*/ 25400 h 317603"/>
                <a:gd name="connsiteX76" fmla="*/ 2133600 w 3420014"/>
                <a:gd name="connsiteY76" fmla="*/ 38100 h 317603"/>
                <a:gd name="connsiteX77" fmla="*/ 2152650 w 3420014"/>
                <a:gd name="connsiteY77" fmla="*/ 44450 h 317603"/>
                <a:gd name="connsiteX78" fmla="*/ 2162175 w 3420014"/>
                <a:gd name="connsiteY78" fmla="*/ 50800 h 317603"/>
                <a:gd name="connsiteX79" fmla="*/ 2187575 w 3420014"/>
                <a:gd name="connsiteY79" fmla="*/ 60325 h 317603"/>
                <a:gd name="connsiteX80" fmla="*/ 2200275 w 3420014"/>
                <a:gd name="connsiteY80" fmla="*/ 69850 h 317603"/>
                <a:gd name="connsiteX81" fmla="*/ 2228850 w 3420014"/>
                <a:gd name="connsiteY81" fmla="*/ 88900 h 317603"/>
                <a:gd name="connsiteX82" fmla="*/ 2238375 w 3420014"/>
                <a:gd name="connsiteY82" fmla="*/ 92075 h 317603"/>
                <a:gd name="connsiteX83" fmla="*/ 2266950 w 3420014"/>
                <a:gd name="connsiteY83" fmla="*/ 107950 h 317603"/>
                <a:gd name="connsiteX84" fmla="*/ 2286000 w 3420014"/>
                <a:gd name="connsiteY84" fmla="*/ 123825 h 317603"/>
                <a:gd name="connsiteX85" fmla="*/ 2295525 w 3420014"/>
                <a:gd name="connsiteY85" fmla="*/ 127000 h 317603"/>
                <a:gd name="connsiteX86" fmla="*/ 2324100 w 3420014"/>
                <a:gd name="connsiteY86" fmla="*/ 139700 h 317603"/>
                <a:gd name="connsiteX87" fmla="*/ 2333625 w 3420014"/>
                <a:gd name="connsiteY87" fmla="*/ 142875 h 317603"/>
                <a:gd name="connsiteX88" fmla="*/ 2355850 w 3420014"/>
                <a:gd name="connsiteY88" fmla="*/ 155575 h 317603"/>
                <a:gd name="connsiteX89" fmla="*/ 2365375 w 3420014"/>
                <a:gd name="connsiteY89" fmla="*/ 158750 h 317603"/>
                <a:gd name="connsiteX90" fmla="*/ 2463800 w 3420014"/>
                <a:gd name="connsiteY90" fmla="*/ 161925 h 317603"/>
                <a:gd name="connsiteX91" fmla="*/ 2520950 w 3420014"/>
                <a:gd name="connsiteY91" fmla="*/ 165100 h 317603"/>
                <a:gd name="connsiteX92" fmla="*/ 2536825 w 3420014"/>
                <a:gd name="connsiteY92" fmla="*/ 168275 h 317603"/>
                <a:gd name="connsiteX93" fmla="*/ 2555875 w 3420014"/>
                <a:gd name="connsiteY93" fmla="*/ 171450 h 317603"/>
                <a:gd name="connsiteX94" fmla="*/ 2565400 w 3420014"/>
                <a:gd name="connsiteY94" fmla="*/ 174625 h 317603"/>
                <a:gd name="connsiteX95" fmla="*/ 2584450 w 3420014"/>
                <a:gd name="connsiteY95" fmla="*/ 187325 h 317603"/>
                <a:gd name="connsiteX96" fmla="*/ 2593975 w 3420014"/>
                <a:gd name="connsiteY96" fmla="*/ 193675 h 317603"/>
                <a:gd name="connsiteX97" fmla="*/ 2641600 w 3420014"/>
                <a:gd name="connsiteY97" fmla="*/ 209550 h 317603"/>
                <a:gd name="connsiteX98" fmla="*/ 2663825 w 3420014"/>
                <a:gd name="connsiteY98" fmla="*/ 212725 h 317603"/>
                <a:gd name="connsiteX99" fmla="*/ 2841625 w 3420014"/>
                <a:gd name="connsiteY99" fmla="*/ 219075 h 317603"/>
                <a:gd name="connsiteX100" fmla="*/ 3420014 w 3420014"/>
                <a:gd name="connsiteY100" fmla="*/ 275814 h 317603"/>
                <a:gd name="connsiteX0" fmla="*/ 0 w 2867872"/>
                <a:gd name="connsiteY0" fmla="*/ 276225 h 381640"/>
                <a:gd name="connsiteX1" fmla="*/ 123825 w 2867872"/>
                <a:gd name="connsiteY1" fmla="*/ 279400 h 381640"/>
                <a:gd name="connsiteX2" fmla="*/ 161925 w 2867872"/>
                <a:gd name="connsiteY2" fmla="*/ 285750 h 381640"/>
                <a:gd name="connsiteX3" fmla="*/ 174625 w 2867872"/>
                <a:gd name="connsiteY3" fmla="*/ 295275 h 381640"/>
                <a:gd name="connsiteX4" fmla="*/ 190500 w 2867872"/>
                <a:gd name="connsiteY4" fmla="*/ 298450 h 381640"/>
                <a:gd name="connsiteX5" fmla="*/ 225425 w 2867872"/>
                <a:gd name="connsiteY5" fmla="*/ 301625 h 381640"/>
                <a:gd name="connsiteX6" fmla="*/ 244475 w 2867872"/>
                <a:gd name="connsiteY6" fmla="*/ 304800 h 381640"/>
                <a:gd name="connsiteX7" fmla="*/ 292100 w 2867872"/>
                <a:gd name="connsiteY7" fmla="*/ 311150 h 381640"/>
                <a:gd name="connsiteX8" fmla="*/ 381000 w 2867872"/>
                <a:gd name="connsiteY8" fmla="*/ 311150 h 381640"/>
                <a:gd name="connsiteX9" fmla="*/ 390525 w 2867872"/>
                <a:gd name="connsiteY9" fmla="*/ 307975 h 381640"/>
                <a:gd name="connsiteX10" fmla="*/ 409575 w 2867872"/>
                <a:gd name="connsiteY10" fmla="*/ 304800 h 381640"/>
                <a:gd name="connsiteX11" fmla="*/ 422275 w 2867872"/>
                <a:gd name="connsiteY11" fmla="*/ 301625 h 381640"/>
                <a:gd name="connsiteX12" fmla="*/ 463550 w 2867872"/>
                <a:gd name="connsiteY12" fmla="*/ 295275 h 381640"/>
                <a:gd name="connsiteX13" fmla="*/ 476250 w 2867872"/>
                <a:gd name="connsiteY13" fmla="*/ 292100 h 381640"/>
                <a:gd name="connsiteX14" fmla="*/ 492125 w 2867872"/>
                <a:gd name="connsiteY14" fmla="*/ 288925 h 381640"/>
                <a:gd name="connsiteX15" fmla="*/ 511175 w 2867872"/>
                <a:gd name="connsiteY15" fmla="*/ 282575 h 381640"/>
                <a:gd name="connsiteX16" fmla="*/ 542925 w 2867872"/>
                <a:gd name="connsiteY16" fmla="*/ 276225 h 381640"/>
                <a:gd name="connsiteX17" fmla="*/ 612775 w 2867872"/>
                <a:gd name="connsiteY17" fmla="*/ 282575 h 381640"/>
                <a:gd name="connsiteX18" fmla="*/ 622300 w 2867872"/>
                <a:gd name="connsiteY18" fmla="*/ 285750 h 381640"/>
                <a:gd name="connsiteX19" fmla="*/ 628650 w 2867872"/>
                <a:gd name="connsiteY19" fmla="*/ 295275 h 381640"/>
                <a:gd name="connsiteX20" fmla="*/ 647700 w 2867872"/>
                <a:gd name="connsiteY20" fmla="*/ 304800 h 381640"/>
                <a:gd name="connsiteX21" fmla="*/ 663575 w 2867872"/>
                <a:gd name="connsiteY21" fmla="*/ 301625 h 381640"/>
                <a:gd name="connsiteX22" fmla="*/ 669925 w 2867872"/>
                <a:gd name="connsiteY22" fmla="*/ 292100 h 381640"/>
                <a:gd name="connsiteX23" fmla="*/ 679450 w 2867872"/>
                <a:gd name="connsiteY23" fmla="*/ 285750 h 381640"/>
                <a:gd name="connsiteX24" fmla="*/ 698500 w 2867872"/>
                <a:gd name="connsiteY24" fmla="*/ 288925 h 381640"/>
                <a:gd name="connsiteX25" fmla="*/ 708025 w 2867872"/>
                <a:gd name="connsiteY25" fmla="*/ 292100 h 381640"/>
                <a:gd name="connsiteX26" fmla="*/ 739775 w 2867872"/>
                <a:gd name="connsiteY26" fmla="*/ 301625 h 381640"/>
                <a:gd name="connsiteX27" fmla="*/ 860425 w 2867872"/>
                <a:gd name="connsiteY27" fmla="*/ 304800 h 381640"/>
                <a:gd name="connsiteX28" fmla="*/ 914400 w 2867872"/>
                <a:gd name="connsiteY28" fmla="*/ 301625 h 381640"/>
                <a:gd name="connsiteX29" fmla="*/ 917575 w 2867872"/>
                <a:gd name="connsiteY29" fmla="*/ 292100 h 381640"/>
                <a:gd name="connsiteX30" fmla="*/ 923925 w 2867872"/>
                <a:gd name="connsiteY30" fmla="*/ 282575 h 381640"/>
                <a:gd name="connsiteX31" fmla="*/ 942975 w 2867872"/>
                <a:gd name="connsiteY31" fmla="*/ 273050 h 381640"/>
                <a:gd name="connsiteX32" fmla="*/ 952500 w 2867872"/>
                <a:gd name="connsiteY32" fmla="*/ 266700 h 381640"/>
                <a:gd name="connsiteX33" fmla="*/ 984250 w 2867872"/>
                <a:gd name="connsiteY33" fmla="*/ 260350 h 381640"/>
                <a:gd name="connsiteX34" fmla="*/ 1022350 w 2867872"/>
                <a:gd name="connsiteY34" fmla="*/ 257175 h 381640"/>
                <a:gd name="connsiteX35" fmla="*/ 1060450 w 2867872"/>
                <a:gd name="connsiteY35" fmla="*/ 247650 h 381640"/>
                <a:gd name="connsiteX36" fmla="*/ 1069975 w 2867872"/>
                <a:gd name="connsiteY36" fmla="*/ 241300 h 381640"/>
                <a:gd name="connsiteX37" fmla="*/ 1139825 w 2867872"/>
                <a:gd name="connsiteY37" fmla="*/ 234950 h 381640"/>
                <a:gd name="connsiteX38" fmla="*/ 1158875 w 2867872"/>
                <a:gd name="connsiteY38" fmla="*/ 231775 h 381640"/>
                <a:gd name="connsiteX39" fmla="*/ 1181100 w 2867872"/>
                <a:gd name="connsiteY39" fmla="*/ 222250 h 381640"/>
                <a:gd name="connsiteX40" fmla="*/ 1190625 w 2867872"/>
                <a:gd name="connsiteY40" fmla="*/ 219075 h 381640"/>
                <a:gd name="connsiteX41" fmla="*/ 1200150 w 2867872"/>
                <a:gd name="connsiteY41" fmla="*/ 212725 h 381640"/>
                <a:gd name="connsiteX42" fmla="*/ 1273175 w 2867872"/>
                <a:gd name="connsiteY42" fmla="*/ 206375 h 381640"/>
                <a:gd name="connsiteX43" fmla="*/ 1282700 w 2867872"/>
                <a:gd name="connsiteY43" fmla="*/ 200025 h 381640"/>
                <a:gd name="connsiteX44" fmla="*/ 1314450 w 2867872"/>
                <a:gd name="connsiteY44" fmla="*/ 193675 h 381640"/>
                <a:gd name="connsiteX45" fmla="*/ 1336675 w 2867872"/>
                <a:gd name="connsiteY45" fmla="*/ 187325 h 381640"/>
                <a:gd name="connsiteX46" fmla="*/ 1377950 w 2867872"/>
                <a:gd name="connsiteY46" fmla="*/ 184150 h 381640"/>
                <a:gd name="connsiteX47" fmla="*/ 1406525 w 2867872"/>
                <a:gd name="connsiteY47" fmla="*/ 165100 h 381640"/>
                <a:gd name="connsiteX48" fmla="*/ 1416050 w 2867872"/>
                <a:gd name="connsiteY48" fmla="*/ 158750 h 381640"/>
                <a:gd name="connsiteX49" fmla="*/ 1438275 w 2867872"/>
                <a:gd name="connsiteY49" fmla="*/ 155575 h 381640"/>
                <a:gd name="connsiteX50" fmla="*/ 1457325 w 2867872"/>
                <a:gd name="connsiteY50" fmla="*/ 149225 h 381640"/>
                <a:gd name="connsiteX51" fmla="*/ 1479550 w 2867872"/>
                <a:gd name="connsiteY51" fmla="*/ 142875 h 381640"/>
                <a:gd name="connsiteX52" fmla="*/ 1511300 w 2867872"/>
                <a:gd name="connsiteY52" fmla="*/ 130175 h 381640"/>
                <a:gd name="connsiteX53" fmla="*/ 1571625 w 2867872"/>
                <a:gd name="connsiteY53" fmla="*/ 120650 h 381640"/>
                <a:gd name="connsiteX54" fmla="*/ 1600200 w 2867872"/>
                <a:gd name="connsiteY54" fmla="*/ 114300 h 381640"/>
                <a:gd name="connsiteX55" fmla="*/ 1612900 w 2867872"/>
                <a:gd name="connsiteY55" fmla="*/ 111125 h 381640"/>
                <a:gd name="connsiteX56" fmla="*/ 1638300 w 2867872"/>
                <a:gd name="connsiteY56" fmla="*/ 104775 h 381640"/>
                <a:gd name="connsiteX57" fmla="*/ 1647825 w 2867872"/>
                <a:gd name="connsiteY57" fmla="*/ 98425 h 381640"/>
                <a:gd name="connsiteX58" fmla="*/ 1670050 w 2867872"/>
                <a:gd name="connsiteY58" fmla="*/ 92075 h 381640"/>
                <a:gd name="connsiteX59" fmla="*/ 1682750 w 2867872"/>
                <a:gd name="connsiteY59" fmla="*/ 85725 h 381640"/>
                <a:gd name="connsiteX60" fmla="*/ 1698625 w 2867872"/>
                <a:gd name="connsiteY60" fmla="*/ 79375 h 381640"/>
                <a:gd name="connsiteX61" fmla="*/ 1708150 w 2867872"/>
                <a:gd name="connsiteY61" fmla="*/ 76200 h 381640"/>
                <a:gd name="connsiteX62" fmla="*/ 1720850 w 2867872"/>
                <a:gd name="connsiteY62" fmla="*/ 69850 h 381640"/>
                <a:gd name="connsiteX63" fmla="*/ 1793875 w 2867872"/>
                <a:gd name="connsiteY63" fmla="*/ 60325 h 381640"/>
                <a:gd name="connsiteX64" fmla="*/ 1838325 w 2867872"/>
                <a:gd name="connsiteY64" fmla="*/ 44450 h 381640"/>
                <a:gd name="connsiteX65" fmla="*/ 1905000 w 2867872"/>
                <a:gd name="connsiteY65" fmla="*/ 38100 h 381640"/>
                <a:gd name="connsiteX66" fmla="*/ 1936750 w 2867872"/>
                <a:gd name="connsiteY66" fmla="*/ 31750 h 381640"/>
                <a:gd name="connsiteX67" fmla="*/ 1955800 w 2867872"/>
                <a:gd name="connsiteY67" fmla="*/ 25400 h 381640"/>
                <a:gd name="connsiteX68" fmla="*/ 1965325 w 2867872"/>
                <a:gd name="connsiteY68" fmla="*/ 22225 h 381640"/>
                <a:gd name="connsiteX69" fmla="*/ 1974850 w 2867872"/>
                <a:gd name="connsiteY69" fmla="*/ 15875 h 381640"/>
                <a:gd name="connsiteX70" fmla="*/ 1984375 w 2867872"/>
                <a:gd name="connsiteY70" fmla="*/ 12700 h 381640"/>
                <a:gd name="connsiteX71" fmla="*/ 2028825 w 2867872"/>
                <a:gd name="connsiteY71" fmla="*/ 6350 h 381640"/>
                <a:gd name="connsiteX72" fmla="*/ 2041525 w 2867872"/>
                <a:gd name="connsiteY72" fmla="*/ 3175 h 381640"/>
                <a:gd name="connsiteX73" fmla="*/ 2051050 w 2867872"/>
                <a:gd name="connsiteY73" fmla="*/ 0 h 381640"/>
                <a:gd name="connsiteX74" fmla="*/ 2063750 w 2867872"/>
                <a:gd name="connsiteY74" fmla="*/ 3175 h 381640"/>
                <a:gd name="connsiteX75" fmla="*/ 2092325 w 2867872"/>
                <a:gd name="connsiteY75" fmla="*/ 25400 h 381640"/>
                <a:gd name="connsiteX76" fmla="*/ 2133600 w 2867872"/>
                <a:gd name="connsiteY76" fmla="*/ 38100 h 381640"/>
                <a:gd name="connsiteX77" fmla="*/ 2152650 w 2867872"/>
                <a:gd name="connsiteY77" fmla="*/ 44450 h 381640"/>
                <a:gd name="connsiteX78" fmla="*/ 2162175 w 2867872"/>
                <a:gd name="connsiteY78" fmla="*/ 50800 h 381640"/>
                <a:gd name="connsiteX79" fmla="*/ 2187575 w 2867872"/>
                <a:gd name="connsiteY79" fmla="*/ 60325 h 381640"/>
                <a:gd name="connsiteX80" fmla="*/ 2200275 w 2867872"/>
                <a:gd name="connsiteY80" fmla="*/ 69850 h 381640"/>
                <a:gd name="connsiteX81" fmla="*/ 2228850 w 2867872"/>
                <a:gd name="connsiteY81" fmla="*/ 88900 h 381640"/>
                <a:gd name="connsiteX82" fmla="*/ 2238375 w 2867872"/>
                <a:gd name="connsiteY82" fmla="*/ 92075 h 381640"/>
                <a:gd name="connsiteX83" fmla="*/ 2266950 w 2867872"/>
                <a:gd name="connsiteY83" fmla="*/ 107950 h 381640"/>
                <a:gd name="connsiteX84" fmla="*/ 2286000 w 2867872"/>
                <a:gd name="connsiteY84" fmla="*/ 123825 h 381640"/>
                <a:gd name="connsiteX85" fmla="*/ 2295525 w 2867872"/>
                <a:gd name="connsiteY85" fmla="*/ 127000 h 381640"/>
                <a:gd name="connsiteX86" fmla="*/ 2324100 w 2867872"/>
                <a:gd name="connsiteY86" fmla="*/ 139700 h 381640"/>
                <a:gd name="connsiteX87" fmla="*/ 2333625 w 2867872"/>
                <a:gd name="connsiteY87" fmla="*/ 142875 h 381640"/>
                <a:gd name="connsiteX88" fmla="*/ 2355850 w 2867872"/>
                <a:gd name="connsiteY88" fmla="*/ 155575 h 381640"/>
                <a:gd name="connsiteX89" fmla="*/ 2365375 w 2867872"/>
                <a:gd name="connsiteY89" fmla="*/ 158750 h 381640"/>
                <a:gd name="connsiteX90" fmla="*/ 2463800 w 2867872"/>
                <a:gd name="connsiteY90" fmla="*/ 161925 h 381640"/>
                <a:gd name="connsiteX91" fmla="*/ 2520950 w 2867872"/>
                <a:gd name="connsiteY91" fmla="*/ 165100 h 381640"/>
                <a:gd name="connsiteX92" fmla="*/ 2536825 w 2867872"/>
                <a:gd name="connsiteY92" fmla="*/ 168275 h 381640"/>
                <a:gd name="connsiteX93" fmla="*/ 2555875 w 2867872"/>
                <a:gd name="connsiteY93" fmla="*/ 171450 h 381640"/>
                <a:gd name="connsiteX94" fmla="*/ 2565400 w 2867872"/>
                <a:gd name="connsiteY94" fmla="*/ 174625 h 381640"/>
                <a:gd name="connsiteX95" fmla="*/ 2584450 w 2867872"/>
                <a:gd name="connsiteY95" fmla="*/ 187325 h 381640"/>
                <a:gd name="connsiteX96" fmla="*/ 2593975 w 2867872"/>
                <a:gd name="connsiteY96" fmla="*/ 193675 h 381640"/>
                <a:gd name="connsiteX97" fmla="*/ 2641600 w 2867872"/>
                <a:gd name="connsiteY97" fmla="*/ 209550 h 381640"/>
                <a:gd name="connsiteX98" fmla="*/ 2663825 w 2867872"/>
                <a:gd name="connsiteY98" fmla="*/ 212725 h 381640"/>
                <a:gd name="connsiteX99" fmla="*/ 2841625 w 2867872"/>
                <a:gd name="connsiteY99" fmla="*/ 219075 h 381640"/>
                <a:gd name="connsiteX100" fmla="*/ 2867872 w 2867872"/>
                <a:gd name="connsiteY100" fmla="*/ 381640 h 381640"/>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63800 w 2945738"/>
                <a:gd name="connsiteY90" fmla="*/ 161925 h 317603"/>
                <a:gd name="connsiteX91" fmla="*/ 2520950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41600 w 2945738"/>
                <a:gd name="connsiteY97" fmla="*/ 209550 h 317603"/>
                <a:gd name="connsiteX98" fmla="*/ 2663825 w 2945738"/>
                <a:gd name="connsiteY98" fmla="*/ 212725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63800 w 2945738"/>
                <a:gd name="connsiteY90" fmla="*/ 161925 h 317603"/>
                <a:gd name="connsiteX91" fmla="*/ 2506350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41600 w 2945738"/>
                <a:gd name="connsiteY97" fmla="*/ 209550 h 317603"/>
                <a:gd name="connsiteX98" fmla="*/ 2663825 w 2945738"/>
                <a:gd name="connsiteY98" fmla="*/ 212725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63800 w 2945738"/>
                <a:gd name="connsiteY90" fmla="*/ 161925 h 317603"/>
                <a:gd name="connsiteX91" fmla="*/ 2506350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63825 w 2945738"/>
                <a:gd name="connsiteY98" fmla="*/ 212725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63800 w 2945738"/>
                <a:gd name="connsiteY90" fmla="*/ 161925 h 317603"/>
                <a:gd name="connsiteX91" fmla="*/ 2506350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506350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36825 w 2945738"/>
                <a:gd name="connsiteY92" fmla="*/ 168275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55875 w 2945738"/>
                <a:gd name="connsiteY93" fmla="*/ 17145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65400 w 2945738"/>
                <a:gd name="connsiteY94" fmla="*/ 174625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84450 w 2945738"/>
                <a:gd name="connsiteY95" fmla="*/ 187325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68523 w 2945738"/>
                <a:gd name="connsiteY95" fmla="*/ 174097 h 317603"/>
                <a:gd name="connsiteX96" fmla="*/ 2593975 w 2945738"/>
                <a:gd name="connsiteY96" fmla="*/ 193675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68523 w 2945738"/>
                <a:gd name="connsiteY95" fmla="*/ 174097 h 317603"/>
                <a:gd name="connsiteX96" fmla="*/ 2570084 w 2945738"/>
                <a:gd name="connsiteY96" fmla="*/ 177140 h 317603"/>
                <a:gd name="connsiteX97" fmla="*/ 2623019 w 2945738"/>
                <a:gd name="connsiteY97" fmla="*/ 202936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68523 w 2945738"/>
                <a:gd name="connsiteY95" fmla="*/ 174097 h 317603"/>
                <a:gd name="connsiteX96" fmla="*/ 2570084 w 2945738"/>
                <a:gd name="connsiteY96" fmla="*/ 177140 h 317603"/>
                <a:gd name="connsiteX97" fmla="*/ 2581874 w 2945738"/>
                <a:gd name="connsiteY97" fmla="*/ 181439 h 317603"/>
                <a:gd name="connsiteX98" fmla="*/ 2641262 w 2945738"/>
                <a:gd name="connsiteY98" fmla="*/ 209418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68523 w 2945738"/>
                <a:gd name="connsiteY95" fmla="*/ 174097 h 317603"/>
                <a:gd name="connsiteX96" fmla="*/ 2570084 w 2945738"/>
                <a:gd name="connsiteY96" fmla="*/ 177140 h 317603"/>
                <a:gd name="connsiteX97" fmla="*/ 2581874 w 2945738"/>
                <a:gd name="connsiteY97" fmla="*/ 181439 h 317603"/>
                <a:gd name="connsiteX98" fmla="*/ 2598790 w 2945738"/>
                <a:gd name="connsiteY98" fmla="*/ 191230 h 317603"/>
                <a:gd name="connsiteX99" fmla="*/ 2841625 w 2945738"/>
                <a:gd name="connsiteY99" fmla="*/ 219075 h 317603"/>
                <a:gd name="connsiteX100" fmla="*/ 2945738 w 2945738"/>
                <a:gd name="connsiteY100" fmla="*/ 231719 h 317603"/>
                <a:gd name="connsiteX0" fmla="*/ 0 w 2945738"/>
                <a:gd name="connsiteY0" fmla="*/ 276225 h 317603"/>
                <a:gd name="connsiteX1" fmla="*/ 123825 w 2945738"/>
                <a:gd name="connsiteY1" fmla="*/ 279400 h 317603"/>
                <a:gd name="connsiteX2" fmla="*/ 161925 w 2945738"/>
                <a:gd name="connsiteY2" fmla="*/ 285750 h 317603"/>
                <a:gd name="connsiteX3" fmla="*/ 174625 w 2945738"/>
                <a:gd name="connsiteY3" fmla="*/ 295275 h 317603"/>
                <a:gd name="connsiteX4" fmla="*/ 190500 w 2945738"/>
                <a:gd name="connsiteY4" fmla="*/ 298450 h 317603"/>
                <a:gd name="connsiteX5" fmla="*/ 225425 w 2945738"/>
                <a:gd name="connsiteY5" fmla="*/ 301625 h 317603"/>
                <a:gd name="connsiteX6" fmla="*/ 244475 w 2945738"/>
                <a:gd name="connsiteY6" fmla="*/ 304800 h 317603"/>
                <a:gd name="connsiteX7" fmla="*/ 292100 w 2945738"/>
                <a:gd name="connsiteY7" fmla="*/ 311150 h 317603"/>
                <a:gd name="connsiteX8" fmla="*/ 381000 w 2945738"/>
                <a:gd name="connsiteY8" fmla="*/ 311150 h 317603"/>
                <a:gd name="connsiteX9" fmla="*/ 390525 w 2945738"/>
                <a:gd name="connsiteY9" fmla="*/ 307975 h 317603"/>
                <a:gd name="connsiteX10" fmla="*/ 409575 w 2945738"/>
                <a:gd name="connsiteY10" fmla="*/ 304800 h 317603"/>
                <a:gd name="connsiteX11" fmla="*/ 422275 w 2945738"/>
                <a:gd name="connsiteY11" fmla="*/ 301625 h 317603"/>
                <a:gd name="connsiteX12" fmla="*/ 463550 w 2945738"/>
                <a:gd name="connsiteY12" fmla="*/ 295275 h 317603"/>
                <a:gd name="connsiteX13" fmla="*/ 476250 w 2945738"/>
                <a:gd name="connsiteY13" fmla="*/ 292100 h 317603"/>
                <a:gd name="connsiteX14" fmla="*/ 492125 w 2945738"/>
                <a:gd name="connsiteY14" fmla="*/ 288925 h 317603"/>
                <a:gd name="connsiteX15" fmla="*/ 511175 w 2945738"/>
                <a:gd name="connsiteY15" fmla="*/ 282575 h 317603"/>
                <a:gd name="connsiteX16" fmla="*/ 542925 w 2945738"/>
                <a:gd name="connsiteY16" fmla="*/ 276225 h 317603"/>
                <a:gd name="connsiteX17" fmla="*/ 612775 w 2945738"/>
                <a:gd name="connsiteY17" fmla="*/ 282575 h 317603"/>
                <a:gd name="connsiteX18" fmla="*/ 622300 w 2945738"/>
                <a:gd name="connsiteY18" fmla="*/ 285750 h 317603"/>
                <a:gd name="connsiteX19" fmla="*/ 628650 w 2945738"/>
                <a:gd name="connsiteY19" fmla="*/ 295275 h 317603"/>
                <a:gd name="connsiteX20" fmla="*/ 647700 w 2945738"/>
                <a:gd name="connsiteY20" fmla="*/ 304800 h 317603"/>
                <a:gd name="connsiteX21" fmla="*/ 663575 w 2945738"/>
                <a:gd name="connsiteY21" fmla="*/ 301625 h 317603"/>
                <a:gd name="connsiteX22" fmla="*/ 669925 w 2945738"/>
                <a:gd name="connsiteY22" fmla="*/ 292100 h 317603"/>
                <a:gd name="connsiteX23" fmla="*/ 679450 w 2945738"/>
                <a:gd name="connsiteY23" fmla="*/ 285750 h 317603"/>
                <a:gd name="connsiteX24" fmla="*/ 698500 w 2945738"/>
                <a:gd name="connsiteY24" fmla="*/ 288925 h 317603"/>
                <a:gd name="connsiteX25" fmla="*/ 708025 w 2945738"/>
                <a:gd name="connsiteY25" fmla="*/ 292100 h 317603"/>
                <a:gd name="connsiteX26" fmla="*/ 739775 w 2945738"/>
                <a:gd name="connsiteY26" fmla="*/ 301625 h 317603"/>
                <a:gd name="connsiteX27" fmla="*/ 860425 w 2945738"/>
                <a:gd name="connsiteY27" fmla="*/ 304800 h 317603"/>
                <a:gd name="connsiteX28" fmla="*/ 914400 w 2945738"/>
                <a:gd name="connsiteY28" fmla="*/ 301625 h 317603"/>
                <a:gd name="connsiteX29" fmla="*/ 917575 w 2945738"/>
                <a:gd name="connsiteY29" fmla="*/ 292100 h 317603"/>
                <a:gd name="connsiteX30" fmla="*/ 923925 w 2945738"/>
                <a:gd name="connsiteY30" fmla="*/ 282575 h 317603"/>
                <a:gd name="connsiteX31" fmla="*/ 942975 w 2945738"/>
                <a:gd name="connsiteY31" fmla="*/ 273050 h 317603"/>
                <a:gd name="connsiteX32" fmla="*/ 952500 w 2945738"/>
                <a:gd name="connsiteY32" fmla="*/ 266700 h 317603"/>
                <a:gd name="connsiteX33" fmla="*/ 984250 w 2945738"/>
                <a:gd name="connsiteY33" fmla="*/ 260350 h 317603"/>
                <a:gd name="connsiteX34" fmla="*/ 1022350 w 2945738"/>
                <a:gd name="connsiteY34" fmla="*/ 257175 h 317603"/>
                <a:gd name="connsiteX35" fmla="*/ 1060450 w 2945738"/>
                <a:gd name="connsiteY35" fmla="*/ 247650 h 317603"/>
                <a:gd name="connsiteX36" fmla="*/ 1069975 w 2945738"/>
                <a:gd name="connsiteY36" fmla="*/ 241300 h 317603"/>
                <a:gd name="connsiteX37" fmla="*/ 1139825 w 2945738"/>
                <a:gd name="connsiteY37" fmla="*/ 234950 h 317603"/>
                <a:gd name="connsiteX38" fmla="*/ 1158875 w 2945738"/>
                <a:gd name="connsiteY38" fmla="*/ 231775 h 317603"/>
                <a:gd name="connsiteX39" fmla="*/ 1181100 w 2945738"/>
                <a:gd name="connsiteY39" fmla="*/ 222250 h 317603"/>
                <a:gd name="connsiteX40" fmla="*/ 1190625 w 2945738"/>
                <a:gd name="connsiteY40" fmla="*/ 219075 h 317603"/>
                <a:gd name="connsiteX41" fmla="*/ 1200150 w 2945738"/>
                <a:gd name="connsiteY41" fmla="*/ 212725 h 317603"/>
                <a:gd name="connsiteX42" fmla="*/ 1273175 w 2945738"/>
                <a:gd name="connsiteY42" fmla="*/ 206375 h 317603"/>
                <a:gd name="connsiteX43" fmla="*/ 1282700 w 2945738"/>
                <a:gd name="connsiteY43" fmla="*/ 200025 h 317603"/>
                <a:gd name="connsiteX44" fmla="*/ 1314450 w 2945738"/>
                <a:gd name="connsiteY44" fmla="*/ 193675 h 317603"/>
                <a:gd name="connsiteX45" fmla="*/ 1336675 w 2945738"/>
                <a:gd name="connsiteY45" fmla="*/ 187325 h 317603"/>
                <a:gd name="connsiteX46" fmla="*/ 1377950 w 2945738"/>
                <a:gd name="connsiteY46" fmla="*/ 184150 h 317603"/>
                <a:gd name="connsiteX47" fmla="*/ 1406525 w 2945738"/>
                <a:gd name="connsiteY47" fmla="*/ 165100 h 317603"/>
                <a:gd name="connsiteX48" fmla="*/ 1416050 w 2945738"/>
                <a:gd name="connsiteY48" fmla="*/ 158750 h 317603"/>
                <a:gd name="connsiteX49" fmla="*/ 1438275 w 2945738"/>
                <a:gd name="connsiteY49" fmla="*/ 155575 h 317603"/>
                <a:gd name="connsiteX50" fmla="*/ 1457325 w 2945738"/>
                <a:gd name="connsiteY50" fmla="*/ 149225 h 317603"/>
                <a:gd name="connsiteX51" fmla="*/ 1479550 w 2945738"/>
                <a:gd name="connsiteY51" fmla="*/ 142875 h 317603"/>
                <a:gd name="connsiteX52" fmla="*/ 1511300 w 2945738"/>
                <a:gd name="connsiteY52" fmla="*/ 130175 h 317603"/>
                <a:gd name="connsiteX53" fmla="*/ 1571625 w 2945738"/>
                <a:gd name="connsiteY53" fmla="*/ 120650 h 317603"/>
                <a:gd name="connsiteX54" fmla="*/ 1600200 w 2945738"/>
                <a:gd name="connsiteY54" fmla="*/ 114300 h 317603"/>
                <a:gd name="connsiteX55" fmla="*/ 1612900 w 2945738"/>
                <a:gd name="connsiteY55" fmla="*/ 111125 h 317603"/>
                <a:gd name="connsiteX56" fmla="*/ 1638300 w 2945738"/>
                <a:gd name="connsiteY56" fmla="*/ 104775 h 317603"/>
                <a:gd name="connsiteX57" fmla="*/ 1647825 w 2945738"/>
                <a:gd name="connsiteY57" fmla="*/ 98425 h 317603"/>
                <a:gd name="connsiteX58" fmla="*/ 1670050 w 2945738"/>
                <a:gd name="connsiteY58" fmla="*/ 92075 h 317603"/>
                <a:gd name="connsiteX59" fmla="*/ 1682750 w 2945738"/>
                <a:gd name="connsiteY59" fmla="*/ 85725 h 317603"/>
                <a:gd name="connsiteX60" fmla="*/ 1698625 w 2945738"/>
                <a:gd name="connsiteY60" fmla="*/ 79375 h 317603"/>
                <a:gd name="connsiteX61" fmla="*/ 1708150 w 2945738"/>
                <a:gd name="connsiteY61" fmla="*/ 76200 h 317603"/>
                <a:gd name="connsiteX62" fmla="*/ 1720850 w 2945738"/>
                <a:gd name="connsiteY62" fmla="*/ 69850 h 317603"/>
                <a:gd name="connsiteX63" fmla="*/ 1793875 w 2945738"/>
                <a:gd name="connsiteY63" fmla="*/ 60325 h 317603"/>
                <a:gd name="connsiteX64" fmla="*/ 1838325 w 2945738"/>
                <a:gd name="connsiteY64" fmla="*/ 44450 h 317603"/>
                <a:gd name="connsiteX65" fmla="*/ 1905000 w 2945738"/>
                <a:gd name="connsiteY65" fmla="*/ 38100 h 317603"/>
                <a:gd name="connsiteX66" fmla="*/ 1936750 w 2945738"/>
                <a:gd name="connsiteY66" fmla="*/ 31750 h 317603"/>
                <a:gd name="connsiteX67" fmla="*/ 1955800 w 2945738"/>
                <a:gd name="connsiteY67" fmla="*/ 25400 h 317603"/>
                <a:gd name="connsiteX68" fmla="*/ 1965325 w 2945738"/>
                <a:gd name="connsiteY68" fmla="*/ 22225 h 317603"/>
                <a:gd name="connsiteX69" fmla="*/ 1974850 w 2945738"/>
                <a:gd name="connsiteY69" fmla="*/ 15875 h 317603"/>
                <a:gd name="connsiteX70" fmla="*/ 1984375 w 2945738"/>
                <a:gd name="connsiteY70" fmla="*/ 12700 h 317603"/>
                <a:gd name="connsiteX71" fmla="*/ 2028825 w 2945738"/>
                <a:gd name="connsiteY71" fmla="*/ 6350 h 317603"/>
                <a:gd name="connsiteX72" fmla="*/ 2041525 w 2945738"/>
                <a:gd name="connsiteY72" fmla="*/ 3175 h 317603"/>
                <a:gd name="connsiteX73" fmla="*/ 2051050 w 2945738"/>
                <a:gd name="connsiteY73" fmla="*/ 0 h 317603"/>
                <a:gd name="connsiteX74" fmla="*/ 2063750 w 2945738"/>
                <a:gd name="connsiteY74" fmla="*/ 3175 h 317603"/>
                <a:gd name="connsiteX75" fmla="*/ 2092325 w 2945738"/>
                <a:gd name="connsiteY75" fmla="*/ 25400 h 317603"/>
                <a:gd name="connsiteX76" fmla="*/ 2133600 w 2945738"/>
                <a:gd name="connsiteY76" fmla="*/ 38100 h 317603"/>
                <a:gd name="connsiteX77" fmla="*/ 2152650 w 2945738"/>
                <a:gd name="connsiteY77" fmla="*/ 44450 h 317603"/>
                <a:gd name="connsiteX78" fmla="*/ 2162175 w 2945738"/>
                <a:gd name="connsiteY78" fmla="*/ 50800 h 317603"/>
                <a:gd name="connsiteX79" fmla="*/ 2187575 w 2945738"/>
                <a:gd name="connsiteY79" fmla="*/ 60325 h 317603"/>
                <a:gd name="connsiteX80" fmla="*/ 2200275 w 2945738"/>
                <a:gd name="connsiteY80" fmla="*/ 69850 h 317603"/>
                <a:gd name="connsiteX81" fmla="*/ 2228850 w 2945738"/>
                <a:gd name="connsiteY81" fmla="*/ 88900 h 317603"/>
                <a:gd name="connsiteX82" fmla="*/ 2238375 w 2945738"/>
                <a:gd name="connsiteY82" fmla="*/ 92075 h 317603"/>
                <a:gd name="connsiteX83" fmla="*/ 2266950 w 2945738"/>
                <a:gd name="connsiteY83" fmla="*/ 107950 h 317603"/>
                <a:gd name="connsiteX84" fmla="*/ 2286000 w 2945738"/>
                <a:gd name="connsiteY84" fmla="*/ 123825 h 317603"/>
                <a:gd name="connsiteX85" fmla="*/ 2295525 w 2945738"/>
                <a:gd name="connsiteY85" fmla="*/ 127000 h 317603"/>
                <a:gd name="connsiteX86" fmla="*/ 2324100 w 2945738"/>
                <a:gd name="connsiteY86" fmla="*/ 139700 h 317603"/>
                <a:gd name="connsiteX87" fmla="*/ 2333625 w 2945738"/>
                <a:gd name="connsiteY87" fmla="*/ 142875 h 317603"/>
                <a:gd name="connsiteX88" fmla="*/ 2355850 w 2945738"/>
                <a:gd name="connsiteY88" fmla="*/ 155575 h 317603"/>
                <a:gd name="connsiteX89" fmla="*/ 2365375 w 2945738"/>
                <a:gd name="connsiteY89" fmla="*/ 158750 h 317603"/>
                <a:gd name="connsiteX90" fmla="*/ 2442564 w 2945738"/>
                <a:gd name="connsiteY90" fmla="*/ 165232 h 317603"/>
                <a:gd name="connsiteX91" fmla="*/ 2481133 w 2945738"/>
                <a:gd name="connsiteY91" fmla="*/ 165100 h 317603"/>
                <a:gd name="connsiteX92" fmla="*/ 2514262 w 2945738"/>
                <a:gd name="connsiteY92" fmla="*/ 166621 h 317603"/>
                <a:gd name="connsiteX93" fmla="*/ 2534639 w 2945738"/>
                <a:gd name="connsiteY93" fmla="*/ 166490 h 317603"/>
                <a:gd name="connsiteX94" fmla="*/ 2554782 w 2945738"/>
                <a:gd name="connsiteY94" fmla="*/ 168011 h 317603"/>
                <a:gd name="connsiteX95" fmla="*/ 2568523 w 2945738"/>
                <a:gd name="connsiteY95" fmla="*/ 174097 h 317603"/>
                <a:gd name="connsiteX96" fmla="*/ 2570084 w 2945738"/>
                <a:gd name="connsiteY96" fmla="*/ 177140 h 317603"/>
                <a:gd name="connsiteX97" fmla="*/ 2581874 w 2945738"/>
                <a:gd name="connsiteY97" fmla="*/ 181439 h 317603"/>
                <a:gd name="connsiteX98" fmla="*/ 2598790 w 2945738"/>
                <a:gd name="connsiteY98" fmla="*/ 191230 h 317603"/>
                <a:gd name="connsiteX99" fmla="*/ 2601391 w 2945738"/>
                <a:gd name="connsiteY99" fmla="*/ 195925 h 317603"/>
                <a:gd name="connsiteX100" fmla="*/ 2945738 w 2945738"/>
                <a:gd name="connsiteY100" fmla="*/ 231719 h 317603"/>
                <a:gd name="connsiteX0" fmla="*/ 0 w 2615250"/>
                <a:gd name="connsiteY0" fmla="*/ 276225 h 317603"/>
                <a:gd name="connsiteX1" fmla="*/ 123825 w 2615250"/>
                <a:gd name="connsiteY1" fmla="*/ 279400 h 317603"/>
                <a:gd name="connsiteX2" fmla="*/ 161925 w 2615250"/>
                <a:gd name="connsiteY2" fmla="*/ 285750 h 317603"/>
                <a:gd name="connsiteX3" fmla="*/ 174625 w 2615250"/>
                <a:gd name="connsiteY3" fmla="*/ 295275 h 317603"/>
                <a:gd name="connsiteX4" fmla="*/ 190500 w 2615250"/>
                <a:gd name="connsiteY4" fmla="*/ 298450 h 317603"/>
                <a:gd name="connsiteX5" fmla="*/ 225425 w 2615250"/>
                <a:gd name="connsiteY5" fmla="*/ 301625 h 317603"/>
                <a:gd name="connsiteX6" fmla="*/ 244475 w 2615250"/>
                <a:gd name="connsiteY6" fmla="*/ 304800 h 317603"/>
                <a:gd name="connsiteX7" fmla="*/ 292100 w 2615250"/>
                <a:gd name="connsiteY7" fmla="*/ 311150 h 317603"/>
                <a:gd name="connsiteX8" fmla="*/ 381000 w 2615250"/>
                <a:gd name="connsiteY8" fmla="*/ 311150 h 317603"/>
                <a:gd name="connsiteX9" fmla="*/ 390525 w 2615250"/>
                <a:gd name="connsiteY9" fmla="*/ 307975 h 317603"/>
                <a:gd name="connsiteX10" fmla="*/ 409575 w 2615250"/>
                <a:gd name="connsiteY10" fmla="*/ 304800 h 317603"/>
                <a:gd name="connsiteX11" fmla="*/ 422275 w 2615250"/>
                <a:gd name="connsiteY11" fmla="*/ 301625 h 317603"/>
                <a:gd name="connsiteX12" fmla="*/ 463550 w 2615250"/>
                <a:gd name="connsiteY12" fmla="*/ 295275 h 317603"/>
                <a:gd name="connsiteX13" fmla="*/ 476250 w 2615250"/>
                <a:gd name="connsiteY13" fmla="*/ 292100 h 317603"/>
                <a:gd name="connsiteX14" fmla="*/ 492125 w 2615250"/>
                <a:gd name="connsiteY14" fmla="*/ 288925 h 317603"/>
                <a:gd name="connsiteX15" fmla="*/ 511175 w 2615250"/>
                <a:gd name="connsiteY15" fmla="*/ 282575 h 317603"/>
                <a:gd name="connsiteX16" fmla="*/ 542925 w 2615250"/>
                <a:gd name="connsiteY16" fmla="*/ 276225 h 317603"/>
                <a:gd name="connsiteX17" fmla="*/ 612775 w 2615250"/>
                <a:gd name="connsiteY17" fmla="*/ 282575 h 317603"/>
                <a:gd name="connsiteX18" fmla="*/ 622300 w 2615250"/>
                <a:gd name="connsiteY18" fmla="*/ 285750 h 317603"/>
                <a:gd name="connsiteX19" fmla="*/ 628650 w 2615250"/>
                <a:gd name="connsiteY19" fmla="*/ 295275 h 317603"/>
                <a:gd name="connsiteX20" fmla="*/ 647700 w 2615250"/>
                <a:gd name="connsiteY20" fmla="*/ 304800 h 317603"/>
                <a:gd name="connsiteX21" fmla="*/ 663575 w 2615250"/>
                <a:gd name="connsiteY21" fmla="*/ 301625 h 317603"/>
                <a:gd name="connsiteX22" fmla="*/ 669925 w 2615250"/>
                <a:gd name="connsiteY22" fmla="*/ 292100 h 317603"/>
                <a:gd name="connsiteX23" fmla="*/ 679450 w 2615250"/>
                <a:gd name="connsiteY23" fmla="*/ 285750 h 317603"/>
                <a:gd name="connsiteX24" fmla="*/ 698500 w 2615250"/>
                <a:gd name="connsiteY24" fmla="*/ 288925 h 317603"/>
                <a:gd name="connsiteX25" fmla="*/ 708025 w 2615250"/>
                <a:gd name="connsiteY25" fmla="*/ 292100 h 317603"/>
                <a:gd name="connsiteX26" fmla="*/ 739775 w 2615250"/>
                <a:gd name="connsiteY26" fmla="*/ 301625 h 317603"/>
                <a:gd name="connsiteX27" fmla="*/ 860425 w 2615250"/>
                <a:gd name="connsiteY27" fmla="*/ 304800 h 317603"/>
                <a:gd name="connsiteX28" fmla="*/ 914400 w 2615250"/>
                <a:gd name="connsiteY28" fmla="*/ 301625 h 317603"/>
                <a:gd name="connsiteX29" fmla="*/ 917575 w 2615250"/>
                <a:gd name="connsiteY29" fmla="*/ 292100 h 317603"/>
                <a:gd name="connsiteX30" fmla="*/ 923925 w 2615250"/>
                <a:gd name="connsiteY30" fmla="*/ 282575 h 317603"/>
                <a:gd name="connsiteX31" fmla="*/ 942975 w 2615250"/>
                <a:gd name="connsiteY31" fmla="*/ 273050 h 317603"/>
                <a:gd name="connsiteX32" fmla="*/ 952500 w 2615250"/>
                <a:gd name="connsiteY32" fmla="*/ 266700 h 317603"/>
                <a:gd name="connsiteX33" fmla="*/ 984250 w 2615250"/>
                <a:gd name="connsiteY33" fmla="*/ 260350 h 317603"/>
                <a:gd name="connsiteX34" fmla="*/ 1022350 w 2615250"/>
                <a:gd name="connsiteY34" fmla="*/ 257175 h 317603"/>
                <a:gd name="connsiteX35" fmla="*/ 1060450 w 2615250"/>
                <a:gd name="connsiteY35" fmla="*/ 247650 h 317603"/>
                <a:gd name="connsiteX36" fmla="*/ 1069975 w 2615250"/>
                <a:gd name="connsiteY36" fmla="*/ 241300 h 317603"/>
                <a:gd name="connsiteX37" fmla="*/ 1139825 w 2615250"/>
                <a:gd name="connsiteY37" fmla="*/ 234950 h 317603"/>
                <a:gd name="connsiteX38" fmla="*/ 1158875 w 2615250"/>
                <a:gd name="connsiteY38" fmla="*/ 231775 h 317603"/>
                <a:gd name="connsiteX39" fmla="*/ 1181100 w 2615250"/>
                <a:gd name="connsiteY39" fmla="*/ 222250 h 317603"/>
                <a:gd name="connsiteX40" fmla="*/ 1190625 w 2615250"/>
                <a:gd name="connsiteY40" fmla="*/ 219075 h 317603"/>
                <a:gd name="connsiteX41" fmla="*/ 1200150 w 2615250"/>
                <a:gd name="connsiteY41" fmla="*/ 212725 h 317603"/>
                <a:gd name="connsiteX42" fmla="*/ 1273175 w 2615250"/>
                <a:gd name="connsiteY42" fmla="*/ 206375 h 317603"/>
                <a:gd name="connsiteX43" fmla="*/ 1282700 w 2615250"/>
                <a:gd name="connsiteY43" fmla="*/ 200025 h 317603"/>
                <a:gd name="connsiteX44" fmla="*/ 1314450 w 2615250"/>
                <a:gd name="connsiteY44" fmla="*/ 193675 h 317603"/>
                <a:gd name="connsiteX45" fmla="*/ 1336675 w 2615250"/>
                <a:gd name="connsiteY45" fmla="*/ 187325 h 317603"/>
                <a:gd name="connsiteX46" fmla="*/ 1377950 w 2615250"/>
                <a:gd name="connsiteY46" fmla="*/ 184150 h 317603"/>
                <a:gd name="connsiteX47" fmla="*/ 1406525 w 2615250"/>
                <a:gd name="connsiteY47" fmla="*/ 165100 h 317603"/>
                <a:gd name="connsiteX48" fmla="*/ 1416050 w 2615250"/>
                <a:gd name="connsiteY48" fmla="*/ 158750 h 317603"/>
                <a:gd name="connsiteX49" fmla="*/ 1438275 w 2615250"/>
                <a:gd name="connsiteY49" fmla="*/ 155575 h 317603"/>
                <a:gd name="connsiteX50" fmla="*/ 1457325 w 2615250"/>
                <a:gd name="connsiteY50" fmla="*/ 149225 h 317603"/>
                <a:gd name="connsiteX51" fmla="*/ 1479550 w 2615250"/>
                <a:gd name="connsiteY51" fmla="*/ 142875 h 317603"/>
                <a:gd name="connsiteX52" fmla="*/ 1511300 w 2615250"/>
                <a:gd name="connsiteY52" fmla="*/ 130175 h 317603"/>
                <a:gd name="connsiteX53" fmla="*/ 1571625 w 2615250"/>
                <a:gd name="connsiteY53" fmla="*/ 120650 h 317603"/>
                <a:gd name="connsiteX54" fmla="*/ 1600200 w 2615250"/>
                <a:gd name="connsiteY54" fmla="*/ 114300 h 317603"/>
                <a:gd name="connsiteX55" fmla="*/ 1612900 w 2615250"/>
                <a:gd name="connsiteY55" fmla="*/ 111125 h 317603"/>
                <a:gd name="connsiteX56" fmla="*/ 1638300 w 2615250"/>
                <a:gd name="connsiteY56" fmla="*/ 104775 h 317603"/>
                <a:gd name="connsiteX57" fmla="*/ 1647825 w 2615250"/>
                <a:gd name="connsiteY57" fmla="*/ 98425 h 317603"/>
                <a:gd name="connsiteX58" fmla="*/ 1670050 w 2615250"/>
                <a:gd name="connsiteY58" fmla="*/ 92075 h 317603"/>
                <a:gd name="connsiteX59" fmla="*/ 1682750 w 2615250"/>
                <a:gd name="connsiteY59" fmla="*/ 85725 h 317603"/>
                <a:gd name="connsiteX60" fmla="*/ 1698625 w 2615250"/>
                <a:gd name="connsiteY60" fmla="*/ 79375 h 317603"/>
                <a:gd name="connsiteX61" fmla="*/ 1708150 w 2615250"/>
                <a:gd name="connsiteY61" fmla="*/ 76200 h 317603"/>
                <a:gd name="connsiteX62" fmla="*/ 1720850 w 2615250"/>
                <a:gd name="connsiteY62" fmla="*/ 69850 h 317603"/>
                <a:gd name="connsiteX63" fmla="*/ 1793875 w 2615250"/>
                <a:gd name="connsiteY63" fmla="*/ 60325 h 317603"/>
                <a:gd name="connsiteX64" fmla="*/ 1838325 w 2615250"/>
                <a:gd name="connsiteY64" fmla="*/ 44450 h 317603"/>
                <a:gd name="connsiteX65" fmla="*/ 1905000 w 2615250"/>
                <a:gd name="connsiteY65" fmla="*/ 38100 h 317603"/>
                <a:gd name="connsiteX66" fmla="*/ 1936750 w 2615250"/>
                <a:gd name="connsiteY66" fmla="*/ 31750 h 317603"/>
                <a:gd name="connsiteX67" fmla="*/ 1955800 w 2615250"/>
                <a:gd name="connsiteY67" fmla="*/ 25400 h 317603"/>
                <a:gd name="connsiteX68" fmla="*/ 1965325 w 2615250"/>
                <a:gd name="connsiteY68" fmla="*/ 22225 h 317603"/>
                <a:gd name="connsiteX69" fmla="*/ 1974850 w 2615250"/>
                <a:gd name="connsiteY69" fmla="*/ 15875 h 317603"/>
                <a:gd name="connsiteX70" fmla="*/ 1984375 w 2615250"/>
                <a:gd name="connsiteY70" fmla="*/ 12700 h 317603"/>
                <a:gd name="connsiteX71" fmla="*/ 2028825 w 2615250"/>
                <a:gd name="connsiteY71" fmla="*/ 6350 h 317603"/>
                <a:gd name="connsiteX72" fmla="*/ 2041525 w 2615250"/>
                <a:gd name="connsiteY72" fmla="*/ 3175 h 317603"/>
                <a:gd name="connsiteX73" fmla="*/ 2051050 w 2615250"/>
                <a:gd name="connsiteY73" fmla="*/ 0 h 317603"/>
                <a:gd name="connsiteX74" fmla="*/ 2063750 w 2615250"/>
                <a:gd name="connsiteY74" fmla="*/ 3175 h 317603"/>
                <a:gd name="connsiteX75" fmla="*/ 2092325 w 2615250"/>
                <a:gd name="connsiteY75" fmla="*/ 25400 h 317603"/>
                <a:gd name="connsiteX76" fmla="*/ 2133600 w 2615250"/>
                <a:gd name="connsiteY76" fmla="*/ 38100 h 317603"/>
                <a:gd name="connsiteX77" fmla="*/ 2152650 w 2615250"/>
                <a:gd name="connsiteY77" fmla="*/ 44450 h 317603"/>
                <a:gd name="connsiteX78" fmla="*/ 2162175 w 2615250"/>
                <a:gd name="connsiteY78" fmla="*/ 50800 h 317603"/>
                <a:gd name="connsiteX79" fmla="*/ 2187575 w 2615250"/>
                <a:gd name="connsiteY79" fmla="*/ 60325 h 317603"/>
                <a:gd name="connsiteX80" fmla="*/ 2200275 w 2615250"/>
                <a:gd name="connsiteY80" fmla="*/ 69850 h 317603"/>
                <a:gd name="connsiteX81" fmla="*/ 2228850 w 2615250"/>
                <a:gd name="connsiteY81" fmla="*/ 88900 h 317603"/>
                <a:gd name="connsiteX82" fmla="*/ 2238375 w 2615250"/>
                <a:gd name="connsiteY82" fmla="*/ 92075 h 317603"/>
                <a:gd name="connsiteX83" fmla="*/ 2266950 w 2615250"/>
                <a:gd name="connsiteY83" fmla="*/ 107950 h 317603"/>
                <a:gd name="connsiteX84" fmla="*/ 2286000 w 2615250"/>
                <a:gd name="connsiteY84" fmla="*/ 123825 h 317603"/>
                <a:gd name="connsiteX85" fmla="*/ 2295525 w 2615250"/>
                <a:gd name="connsiteY85" fmla="*/ 127000 h 317603"/>
                <a:gd name="connsiteX86" fmla="*/ 2324100 w 2615250"/>
                <a:gd name="connsiteY86" fmla="*/ 139700 h 317603"/>
                <a:gd name="connsiteX87" fmla="*/ 2333625 w 2615250"/>
                <a:gd name="connsiteY87" fmla="*/ 142875 h 317603"/>
                <a:gd name="connsiteX88" fmla="*/ 2355850 w 2615250"/>
                <a:gd name="connsiteY88" fmla="*/ 155575 h 317603"/>
                <a:gd name="connsiteX89" fmla="*/ 2365375 w 2615250"/>
                <a:gd name="connsiteY89" fmla="*/ 158750 h 317603"/>
                <a:gd name="connsiteX90" fmla="*/ 2442564 w 2615250"/>
                <a:gd name="connsiteY90" fmla="*/ 165232 h 317603"/>
                <a:gd name="connsiteX91" fmla="*/ 2481133 w 2615250"/>
                <a:gd name="connsiteY91" fmla="*/ 165100 h 317603"/>
                <a:gd name="connsiteX92" fmla="*/ 2514262 w 2615250"/>
                <a:gd name="connsiteY92" fmla="*/ 166621 h 317603"/>
                <a:gd name="connsiteX93" fmla="*/ 2534639 w 2615250"/>
                <a:gd name="connsiteY93" fmla="*/ 166490 h 317603"/>
                <a:gd name="connsiteX94" fmla="*/ 2554782 w 2615250"/>
                <a:gd name="connsiteY94" fmla="*/ 168011 h 317603"/>
                <a:gd name="connsiteX95" fmla="*/ 2568523 w 2615250"/>
                <a:gd name="connsiteY95" fmla="*/ 174097 h 317603"/>
                <a:gd name="connsiteX96" fmla="*/ 2570084 w 2615250"/>
                <a:gd name="connsiteY96" fmla="*/ 177140 h 317603"/>
                <a:gd name="connsiteX97" fmla="*/ 2581874 w 2615250"/>
                <a:gd name="connsiteY97" fmla="*/ 181439 h 317603"/>
                <a:gd name="connsiteX98" fmla="*/ 2598790 w 2615250"/>
                <a:gd name="connsiteY98" fmla="*/ 191230 h 317603"/>
                <a:gd name="connsiteX99" fmla="*/ 2601391 w 2615250"/>
                <a:gd name="connsiteY99" fmla="*/ 195925 h 317603"/>
                <a:gd name="connsiteX100" fmla="*/ 2615250 w 2615250"/>
                <a:gd name="connsiteY100" fmla="*/ 205263 h 317603"/>
                <a:gd name="connsiteX0" fmla="*/ 0 w 2615250"/>
                <a:gd name="connsiteY0" fmla="*/ 276225 h 317603"/>
                <a:gd name="connsiteX1" fmla="*/ 123825 w 2615250"/>
                <a:gd name="connsiteY1" fmla="*/ 279400 h 317603"/>
                <a:gd name="connsiteX2" fmla="*/ 161925 w 2615250"/>
                <a:gd name="connsiteY2" fmla="*/ 285750 h 317603"/>
                <a:gd name="connsiteX3" fmla="*/ 174625 w 2615250"/>
                <a:gd name="connsiteY3" fmla="*/ 295275 h 317603"/>
                <a:gd name="connsiteX4" fmla="*/ 190500 w 2615250"/>
                <a:gd name="connsiteY4" fmla="*/ 298450 h 317603"/>
                <a:gd name="connsiteX5" fmla="*/ 225425 w 2615250"/>
                <a:gd name="connsiteY5" fmla="*/ 301625 h 317603"/>
                <a:gd name="connsiteX6" fmla="*/ 244475 w 2615250"/>
                <a:gd name="connsiteY6" fmla="*/ 304800 h 317603"/>
                <a:gd name="connsiteX7" fmla="*/ 292100 w 2615250"/>
                <a:gd name="connsiteY7" fmla="*/ 311150 h 317603"/>
                <a:gd name="connsiteX8" fmla="*/ 381000 w 2615250"/>
                <a:gd name="connsiteY8" fmla="*/ 311150 h 317603"/>
                <a:gd name="connsiteX9" fmla="*/ 390525 w 2615250"/>
                <a:gd name="connsiteY9" fmla="*/ 307975 h 317603"/>
                <a:gd name="connsiteX10" fmla="*/ 409575 w 2615250"/>
                <a:gd name="connsiteY10" fmla="*/ 304800 h 317603"/>
                <a:gd name="connsiteX11" fmla="*/ 422275 w 2615250"/>
                <a:gd name="connsiteY11" fmla="*/ 301625 h 317603"/>
                <a:gd name="connsiteX12" fmla="*/ 463550 w 2615250"/>
                <a:gd name="connsiteY12" fmla="*/ 295275 h 317603"/>
                <a:gd name="connsiteX13" fmla="*/ 476250 w 2615250"/>
                <a:gd name="connsiteY13" fmla="*/ 292100 h 317603"/>
                <a:gd name="connsiteX14" fmla="*/ 492125 w 2615250"/>
                <a:gd name="connsiteY14" fmla="*/ 288925 h 317603"/>
                <a:gd name="connsiteX15" fmla="*/ 511175 w 2615250"/>
                <a:gd name="connsiteY15" fmla="*/ 282575 h 317603"/>
                <a:gd name="connsiteX16" fmla="*/ 542925 w 2615250"/>
                <a:gd name="connsiteY16" fmla="*/ 276225 h 317603"/>
                <a:gd name="connsiteX17" fmla="*/ 612775 w 2615250"/>
                <a:gd name="connsiteY17" fmla="*/ 282575 h 317603"/>
                <a:gd name="connsiteX18" fmla="*/ 622300 w 2615250"/>
                <a:gd name="connsiteY18" fmla="*/ 285750 h 317603"/>
                <a:gd name="connsiteX19" fmla="*/ 628650 w 2615250"/>
                <a:gd name="connsiteY19" fmla="*/ 295275 h 317603"/>
                <a:gd name="connsiteX20" fmla="*/ 647700 w 2615250"/>
                <a:gd name="connsiteY20" fmla="*/ 304800 h 317603"/>
                <a:gd name="connsiteX21" fmla="*/ 663575 w 2615250"/>
                <a:gd name="connsiteY21" fmla="*/ 301625 h 317603"/>
                <a:gd name="connsiteX22" fmla="*/ 669925 w 2615250"/>
                <a:gd name="connsiteY22" fmla="*/ 292100 h 317603"/>
                <a:gd name="connsiteX23" fmla="*/ 679450 w 2615250"/>
                <a:gd name="connsiteY23" fmla="*/ 285750 h 317603"/>
                <a:gd name="connsiteX24" fmla="*/ 698500 w 2615250"/>
                <a:gd name="connsiteY24" fmla="*/ 288925 h 317603"/>
                <a:gd name="connsiteX25" fmla="*/ 708025 w 2615250"/>
                <a:gd name="connsiteY25" fmla="*/ 292100 h 317603"/>
                <a:gd name="connsiteX26" fmla="*/ 739775 w 2615250"/>
                <a:gd name="connsiteY26" fmla="*/ 301625 h 317603"/>
                <a:gd name="connsiteX27" fmla="*/ 860425 w 2615250"/>
                <a:gd name="connsiteY27" fmla="*/ 304800 h 317603"/>
                <a:gd name="connsiteX28" fmla="*/ 914400 w 2615250"/>
                <a:gd name="connsiteY28" fmla="*/ 301625 h 317603"/>
                <a:gd name="connsiteX29" fmla="*/ 917575 w 2615250"/>
                <a:gd name="connsiteY29" fmla="*/ 292100 h 317603"/>
                <a:gd name="connsiteX30" fmla="*/ 923925 w 2615250"/>
                <a:gd name="connsiteY30" fmla="*/ 282575 h 317603"/>
                <a:gd name="connsiteX31" fmla="*/ 942975 w 2615250"/>
                <a:gd name="connsiteY31" fmla="*/ 273050 h 317603"/>
                <a:gd name="connsiteX32" fmla="*/ 952500 w 2615250"/>
                <a:gd name="connsiteY32" fmla="*/ 266700 h 317603"/>
                <a:gd name="connsiteX33" fmla="*/ 984250 w 2615250"/>
                <a:gd name="connsiteY33" fmla="*/ 260350 h 317603"/>
                <a:gd name="connsiteX34" fmla="*/ 1022350 w 2615250"/>
                <a:gd name="connsiteY34" fmla="*/ 257175 h 317603"/>
                <a:gd name="connsiteX35" fmla="*/ 1060450 w 2615250"/>
                <a:gd name="connsiteY35" fmla="*/ 247650 h 317603"/>
                <a:gd name="connsiteX36" fmla="*/ 1069975 w 2615250"/>
                <a:gd name="connsiteY36" fmla="*/ 241300 h 317603"/>
                <a:gd name="connsiteX37" fmla="*/ 1139825 w 2615250"/>
                <a:gd name="connsiteY37" fmla="*/ 234950 h 317603"/>
                <a:gd name="connsiteX38" fmla="*/ 1158875 w 2615250"/>
                <a:gd name="connsiteY38" fmla="*/ 231775 h 317603"/>
                <a:gd name="connsiteX39" fmla="*/ 1181100 w 2615250"/>
                <a:gd name="connsiteY39" fmla="*/ 222250 h 317603"/>
                <a:gd name="connsiteX40" fmla="*/ 1190625 w 2615250"/>
                <a:gd name="connsiteY40" fmla="*/ 219075 h 317603"/>
                <a:gd name="connsiteX41" fmla="*/ 1200150 w 2615250"/>
                <a:gd name="connsiteY41" fmla="*/ 212725 h 317603"/>
                <a:gd name="connsiteX42" fmla="*/ 1273175 w 2615250"/>
                <a:gd name="connsiteY42" fmla="*/ 206375 h 317603"/>
                <a:gd name="connsiteX43" fmla="*/ 1282700 w 2615250"/>
                <a:gd name="connsiteY43" fmla="*/ 200025 h 317603"/>
                <a:gd name="connsiteX44" fmla="*/ 1314450 w 2615250"/>
                <a:gd name="connsiteY44" fmla="*/ 193675 h 317603"/>
                <a:gd name="connsiteX45" fmla="*/ 1336675 w 2615250"/>
                <a:gd name="connsiteY45" fmla="*/ 187325 h 317603"/>
                <a:gd name="connsiteX46" fmla="*/ 1377950 w 2615250"/>
                <a:gd name="connsiteY46" fmla="*/ 184150 h 317603"/>
                <a:gd name="connsiteX47" fmla="*/ 1406525 w 2615250"/>
                <a:gd name="connsiteY47" fmla="*/ 165100 h 317603"/>
                <a:gd name="connsiteX48" fmla="*/ 1416050 w 2615250"/>
                <a:gd name="connsiteY48" fmla="*/ 158750 h 317603"/>
                <a:gd name="connsiteX49" fmla="*/ 1438275 w 2615250"/>
                <a:gd name="connsiteY49" fmla="*/ 155575 h 317603"/>
                <a:gd name="connsiteX50" fmla="*/ 1457325 w 2615250"/>
                <a:gd name="connsiteY50" fmla="*/ 149225 h 317603"/>
                <a:gd name="connsiteX51" fmla="*/ 1479550 w 2615250"/>
                <a:gd name="connsiteY51" fmla="*/ 142875 h 317603"/>
                <a:gd name="connsiteX52" fmla="*/ 1511300 w 2615250"/>
                <a:gd name="connsiteY52" fmla="*/ 130175 h 317603"/>
                <a:gd name="connsiteX53" fmla="*/ 1571625 w 2615250"/>
                <a:gd name="connsiteY53" fmla="*/ 120650 h 317603"/>
                <a:gd name="connsiteX54" fmla="*/ 1600200 w 2615250"/>
                <a:gd name="connsiteY54" fmla="*/ 114300 h 317603"/>
                <a:gd name="connsiteX55" fmla="*/ 1612900 w 2615250"/>
                <a:gd name="connsiteY55" fmla="*/ 111125 h 317603"/>
                <a:gd name="connsiteX56" fmla="*/ 1638300 w 2615250"/>
                <a:gd name="connsiteY56" fmla="*/ 104775 h 317603"/>
                <a:gd name="connsiteX57" fmla="*/ 1647825 w 2615250"/>
                <a:gd name="connsiteY57" fmla="*/ 98425 h 317603"/>
                <a:gd name="connsiteX58" fmla="*/ 1670050 w 2615250"/>
                <a:gd name="connsiteY58" fmla="*/ 92075 h 317603"/>
                <a:gd name="connsiteX59" fmla="*/ 1682750 w 2615250"/>
                <a:gd name="connsiteY59" fmla="*/ 85725 h 317603"/>
                <a:gd name="connsiteX60" fmla="*/ 1698625 w 2615250"/>
                <a:gd name="connsiteY60" fmla="*/ 79375 h 317603"/>
                <a:gd name="connsiteX61" fmla="*/ 1708150 w 2615250"/>
                <a:gd name="connsiteY61" fmla="*/ 76200 h 317603"/>
                <a:gd name="connsiteX62" fmla="*/ 1720850 w 2615250"/>
                <a:gd name="connsiteY62" fmla="*/ 69850 h 317603"/>
                <a:gd name="connsiteX63" fmla="*/ 1793875 w 2615250"/>
                <a:gd name="connsiteY63" fmla="*/ 60325 h 317603"/>
                <a:gd name="connsiteX64" fmla="*/ 1838325 w 2615250"/>
                <a:gd name="connsiteY64" fmla="*/ 44450 h 317603"/>
                <a:gd name="connsiteX65" fmla="*/ 1905000 w 2615250"/>
                <a:gd name="connsiteY65" fmla="*/ 38100 h 317603"/>
                <a:gd name="connsiteX66" fmla="*/ 1936750 w 2615250"/>
                <a:gd name="connsiteY66" fmla="*/ 31750 h 317603"/>
                <a:gd name="connsiteX67" fmla="*/ 1955800 w 2615250"/>
                <a:gd name="connsiteY67" fmla="*/ 25400 h 317603"/>
                <a:gd name="connsiteX68" fmla="*/ 1965325 w 2615250"/>
                <a:gd name="connsiteY68" fmla="*/ 22225 h 317603"/>
                <a:gd name="connsiteX69" fmla="*/ 1974850 w 2615250"/>
                <a:gd name="connsiteY69" fmla="*/ 15875 h 317603"/>
                <a:gd name="connsiteX70" fmla="*/ 1984375 w 2615250"/>
                <a:gd name="connsiteY70" fmla="*/ 12700 h 317603"/>
                <a:gd name="connsiteX71" fmla="*/ 2028825 w 2615250"/>
                <a:gd name="connsiteY71" fmla="*/ 6350 h 317603"/>
                <a:gd name="connsiteX72" fmla="*/ 2041525 w 2615250"/>
                <a:gd name="connsiteY72" fmla="*/ 3175 h 317603"/>
                <a:gd name="connsiteX73" fmla="*/ 2051050 w 2615250"/>
                <a:gd name="connsiteY73" fmla="*/ 0 h 317603"/>
                <a:gd name="connsiteX74" fmla="*/ 2063750 w 2615250"/>
                <a:gd name="connsiteY74" fmla="*/ 3175 h 317603"/>
                <a:gd name="connsiteX75" fmla="*/ 2092325 w 2615250"/>
                <a:gd name="connsiteY75" fmla="*/ 25400 h 317603"/>
                <a:gd name="connsiteX76" fmla="*/ 2133600 w 2615250"/>
                <a:gd name="connsiteY76" fmla="*/ 38100 h 317603"/>
                <a:gd name="connsiteX77" fmla="*/ 2152650 w 2615250"/>
                <a:gd name="connsiteY77" fmla="*/ 44450 h 317603"/>
                <a:gd name="connsiteX78" fmla="*/ 2162175 w 2615250"/>
                <a:gd name="connsiteY78" fmla="*/ 50800 h 317603"/>
                <a:gd name="connsiteX79" fmla="*/ 2187575 w 2615250"/>
                <a:gd name="connsiteY79" fmla="*/ 60325 h 317603"/>
                <a:gd name="connsiteX80" fmla="*/ 2200275 w 2615250"/>
                <a:gd name="connsiteY80" fmla="*/ 69850 h 317603"/>
                <a:gd name="connsiteX81" fmla="*/ 2228850 w 2615250"/>
                <a:gd name="connsiteY81" fmla="*/ 88900 h 317603"/>
                <a:gd name="connsiteX82" fmla="*/ 2238375 w 2615250"/>
                <a:gd name="connsiteY82" fmla="*/ 92075 h 317603"/>
                <a:gd name="connsiteX83" fmla="*/ 2266950 w 2615250"/>
                <a:gd name="connsiteY83" fmla="*/ 107950 h 317603"/>
                <a:gd name="connsiteX84" fmla="*/ 2286000 w 2615250"/>
                <a:gd name="connsiteY84" fmla="*/ 123825 h 317603"/>
                <a:gd name="connsiteX85" fmla="*/ 2295525 w 2615250"/>
                <a:gd name="connsiteY85" fmla="*/ 127000 h 317603"/>
                <a:gd name="connsiteX86" fmla="*/ 2324100 w 2615250"/>
                <a:gd name="connsiteY86" fmla="*/ 139700 h 317603"/>
                <a:gd name="connsiteX87" fmla="*/ 2333625 w 2615250"/>
                <a:gd name="connsiteY87" fmla="*/ 142875 h 317603"/>
                <a:gd name="connsiteX88" fmla="*/ 2355850 w 2615250"/>
                <a:gd name="connsiteY88" fmla="*/ 155575 h 317603"/>
                <a:gd name="connsiteX89" fmla="*/ 2365375 w 2615250"/>
                <a:gd name="connsiteY89" fmla="*/ 158750 h 317603"/>
                <a:gd name="connsiteX90" fmla="*/ 2442564 w 2615250"/>
                <a:gd name="connsiteY90" fmla="*/ 165232 h 317603"/>
                <a:gd name="connsiteX91" fmla="*/ 2481133 w 2615250"/>
                <a:gd name="connsiteY91" fmla="*/ 165100 h 317603"/>
                <a:gd name="connsiteX92" fmla="*/ 2514262 w 2615250"/>
                <a:gd name="connsiteY92" fmla="*/ 166621 h 317603"/>
                <a:gd name="connsiteX93" fmla="*/ 2534639 w 2615250"/>
                <a:gd name="connsiteY93" fmla="*/ 166490 h 317603"/>
                <a:gd name="connsiteX94" fmla="*/ 2554782 w 2615250"/>
                <a:gd name="connsiteY94" fmla="*/ 168011 h 317603"/>
                <a:gd name="connsiteX95" fmla="*/ 2568523 w 2615250"/>
                <a:gd name="connsiteY95" fmla="*/ 174097 h 317603"/>
                <a:gd name="connsiteX96" fmla="*/ 2570084 w 2615250"/>
                <a:gd name="connsiteY96" fmla="*/ 177140 h 317603"/>
                <a:gd name="connsiteX97" fmla="*/ 2581874 w 2615250"/>
                <a:gd name="connsiteY97" fmla="*/ 181439 h 317603"/>
                <a:gd name="connsiteX98" fmla="*/ 2598790 w 2615250"/>
                <a:gd name="connsiteY98" fmla="*/ 191230 h 317603"/>
                <a:gd name="connsiteX99" fmla="*/ 2597409 w 2615250"/>
                <a:gd name="connsiteY99" fmla="*/ 190964 h 317603"/>
                <a:gd name="connsiteX100" fmla="*/ 2615250 w 2615250"/>
                <a:gd name="connsiteY100" fmla="*/ 205263 h 317603"/>
                <a:gd name="connsiteX0" fmla="*/ 0 w 2615250"/>
                <a:gd name="connsiteY0" fmla="*/ 276225 h 317603"/>
                <a:gd name="connsiteX1" fmla="*/ 123825 w 2615250"/>
                <a:gd name="connsiteY1" fmla="*/ 279400 h 317603"/>
                <a:gd name="connsiteX2" fmla="*/ 161925 w 2615250"/>
                <a:gd name="connsiteY2" fmla="*/ 285750 h 317603"/>
                <a:gd name="connsiteX3" fmla="*/ 174625 w 2615250"/>
                <a:gd name="connsiteY3" fmla="*/ 295275 h 317603"/>
                <a:gd name="connsiteX4" fmla="*/ 190500 w 2615250"/>
                <a:gd name="connsiteY4" fmla="*/ 298450 h 317603"/>
                <a:gd name="connsiteX5" fmla="*/ 225425 w 2615250"/>
                <a:gd name="connsiteY5" fmla="*/ 301625 h 317603"/>
                <a:gd name="connsiteX6" fmla="*/ 244475 w 2615250"/>
                <a:gd name="connsiteY6" fmla="*/ 304800 h 317603"/>
                <a:gd name="connsiteX7" fmla="*/ 292100 w 2615250"/>
                <a:gd name="connsiteY7" fmla="*/ 311150 h 317603"/>
                <a:gd name="connsiteX8" fmla="*/ 381000 w 2615250"/>
                <a:gd name="connsiteY8" fmla="*/ 311150 h 317603"/>
                <a:gd name="connsiteX9" fmla="*/ 390525 w 2615250"/>
                <a:gd name="connsiteY9" fmla="*/ 307975 h 317603"/>
                <a:gd name="connsiteX10" fmla="*/ 409575 w 2615250"/>
                <a:gd name="connsiteY10" fmla="*/ 304800 h 317603"/>
                <a:gd name="connsiteX11" fmla="*/ 422275 w 2615250"/>
                <a:gd name="connsiteY11" fmla="*/ 301625 h 317603"/>
                <a:gd name="connsiteX12" fmla="*/ 463550 w 2615250"/>
                <a:gd name="connsiteY12" fmla="*/ 295275 h 317603"/>
                <a:gd name="connsiteX13" fmla="*/ 476250 w 2615250"/>
                <a:gd name="connsiteY13" fmla="*/ 292100 h 317603"/>
                <a:gd name="connsiteX14" fmla="*/ 492125 w 2615250"/>
                <a:gd name="connsiteY14" fmla="*/ 288925 h 317603"/>
                <a:gd name="connsiteX15" fmla="*/ 511175 w 2615250"/>
                <a:gd name="connsiteY15" fmla="*/ 282575 h 317603"/>
                <a:gd name="connsiteX16" fmla="*/ 542925 w 2615250"/>
                <a:gd name="connsiteY16" fmla="*/ 276225 h 317603"/>
                <a:gd name="connsiteX17" fmla="*/ 612775 w 2615250"/>
                <a:gd name="connsiteY17" fmla="*/ 282575 h 317603"/>
                <a:gd name="connsiteX18" fmla="*/ 622300 w 2615250"/>
                <a:gd name="connsiteY18" fmla="*/ 285750 h 317603"/>
                <a:gd name="connsiteX19" fmla="*/ 628650 w 2615250"/>
                <a:gd name="connsiteY19" fmla="*/ 295275 h 317603"/>
                <a:gd name="connsiteX20" fmla="*/ 647700 w 2615250"/>
                <a:gd name="connsiteY20" fmla="*/ 304800 h 317603"/>
                <a:gd name="connsiteX21" fmla="*/ 663575 w 2615250"/>
                <a:gd name="connsiteY21" fmla="*/ 301625 h 317603"/>
                <a:gd name="connsiteX22" fmla="*/ 669925 w 2615250"/>
                <a:gd name="connsiteY22" fmla="*/ 292100 h 317603"/>
                <a:gd name="connsiteX23" fmla="*/ 679450 w 2615250"/>
                <a:gd name="connsiteY23" fmla="*/ 285750 h 317603"/>
                <a:gd name="connsiteX24" fmla="*/ 698500 w 2615250"/>
                <a:gd name="connsiteY24" fmla="*/ 288925 h 317603"/>
                <a:gd name="connsiteX25" fmla="*/ 708025 w 2615250"/>
                <a:gd name="connsiteY25" fmla="*/ 292100 h 317603"/>
                <a:gd name="connsiteX26" fmla="*/ 739775 w 2615250"/>
                <a:gd name="connsiteY26" fmla="*/ 301625 h 317603"/>
                <a:gd name="connsiteX27" fmla="*/ 860425 w 2615250"/>
                <a:gd name="connsiteY27" fmla="*/ 304800 h 317603"/>
                <a:gd name="connsiteX28" fmla="*/ 914400 w 2615250"/>
                <a:gd name="connsiteY28" fmla="*/ 301625 h 317603"/>
                <a:gd name="connsiteX29" fmla="*/ 917575 w 2615250"/>
                <a:gd name="connsiteY29" fmla="*/ 292100 h 317603"/>
                <a:gd name="connsiteX30" fmla="*/ 923925 w 2615250"/>
                <a:gd name="connsiteY30" fmla="*/ 282575 h 317603"/>
                <a:gd name="connsiteX31" fmla="*/ 942975 w 2615250"/>
                <a:gd name="connsiteY31" fmla="*/ 273050 h 317603"/>
                <a:gd name="connsiteX32" fmla="*/ 952500 w 2615250"/>
                <a:gd name="connsiteY32" fmla="*/ 266700 h 317603"/>
                <a:gd name="connsiteX33" fmla="*/ 984250 w 2615250"/>
                <a:gd name="connsiteY33" fmla="*/ 260350 h 317603"/>
                <a:gd name="connsiteX34" fmla="*/ 1022350 w 2615250"/>
                <a:gd name="connsiteY34" fmla="*/ 257175 h 317603"/>
                <a:gd name="connsiteX35" fmla="*/ 1060450 w 2615250"/>
                <a:gd name="connsiteY35" fmla="*/ 247650 h 317603"/>
                <a:gd name="connsiteX36" fmla="*/ 1069975 w 2615250"/>
                <a:gd name="connsiteY36" fmla="*/ 241300 h 317603"/>
                <a:gd name="connsiteX37" fmla="*/ 1139825 w 2615250"/>
                <a:gd name="connsiteY37" fmla="*/ 234950 h 317603"/>
                <a:gd name="connsiteX38" fmla="*/ 1158875 w 2615250"/>
                <a:gd name="connsiteY38" fmla="*/ 231775 h 317603"/>
                <a:gd name="connsiteX39" fmla="*/ 1181100 w 2615250"/>
                <a:gd name="connsiteY39" fmla="*/ 222250 h 317603"/>
                <a:gd name="connsiteX40" fmla="*/ 1190625 w 2615250"/>
                <a:gd name="connsiteY40" fmla="*/ 219075 h 317603"/>
                <a:gd name="connsiteX41" fmla="*/ 1200150 w 2615250"/>
                <a:gd name="connsiteY41" fmla="*/ 212725 h 317603"/>
                <a:gd name="connsiteX42" fmla="*/ 1273175 w 2615250"/>
                <a:gd name="connsiteY42" fmla="*/ 206375 h 317603"/>
                <a:gd name="connsiteX43" fmla="*/ 1282700 w 2615250"/>
                <a:gd name="connsiteY43" fmla="*/ 200025 h 317603"/>
                <a:gd name="connsiteX44" fmla="*/ 1314450 w 2615250"/>
                <a:gd name="connsiteY44" fmla="*/ 193675 h 317603"/>
                <a:gd name="connsiteX45" fmla="*/ 1336675 w 2615250"/>
                <a:gd name="connsiteY45" fmla="*/ 187325 h 317603"/>
                <a:gd name="connsiteX46" fmla="*/ 1377950 w 2615250"/>
                <a:gd name="connsiteY46" fmla="*/ 184150 h 317603"/>
                <a:gd name="connsiteX47" fmla="*/ 1406525 w 2615250"/>
                <a:gd name="connsiteY47" fmla="*/ 165100 h 317603"/>
                <a:gd name="connsiteX48" fmla="*/ 1416050 w 2615250"/>
                <a:gd name="connsiteY48" fmla="*/ 158750 h 317603"/>
                <a:gd name="connsiteX49" fmla="*/ 1438275 w 2615250"/>
                <a:gd name="connsiteY49" fmla="*/ 155575 h 317603"/>
                <a:gd name="connsiteX50" fmla="*/ 1457325 w 2615250"/>
                <a:gd name="connsiteY50" fmla="*/ 149225 h 317603"/>
                <a:gd name="connsiteX51" fmla="*/ 1479550 w 2615250"/>
                <a:gd name="connsiteY51" fmla="*/ 142875 h 317603"/>
                <a:gd name="connsiteX52" fmla="*/ 1511300 w 2615250"/>
                <a:gd name="connsiteY52" fmla="*/ 130175 h 317603"/>
                <a:gd name="connsiteX53" fmla="*/ 1571625 w 2615250"/>
                <a:gd name="connsiteY53" fmla="*/ 120650 h 317603"/>
                <a:gd name="connsiteX54" fmla="*/ 1600200 w 2615250"/>
                <a:gd name="connsiteY54" fmla="*/ 114300 h 317603"/>
                <a:gd name="connsiteX55" fmla="*/ 1612900 w 2615250"/>
                <a:gd name="connsiteY55" fmla="*/ 111125 h 317603"/>
                <a:gd name="connsiteX56" fmla="*/ 1638300 w 2615250"/>
                <a:gd name="connsiteY56" fmla="*/ 104775 h 317603"/>
                <a:gd name="connsiteX57" fmla="*/ 1647825 w 2615250"/>
                <a:gd name="connsiteY57" fmla="*/ 98425 h 317603"/>
                <a:gd name="connsiteX58" fmla="*/ 1670050 w 2615250"/>
                <a:gd name="connsiteY58" fmla="*/ 92075 h 317603"/>
                <a:gd name="connsiteX59" fmla="*/ 1682750 w 2615250"/>
                <a:gd name="connsiteY59" fmla="*/ 85725 h 317603"/>
                <a:gd name="connsiteX60" fmla="*/ 1698625 w 2615250"/>
                <a:gd name="connsiteY60" fmla="*/ 79375 h 317603"/>
                <a:gd name="connsiteX61" fmla="*/ 1708150 w 2615250"/>
                <a:gd name="connsiteY61" fmla="*/ 76200 h 317603"/>
                <a:gd name="connsiteX62" fmla="*/ 1720850 w 2615250"/>
                <a:gd name="connsiteY62" fmla="*/ 69850 h 317603"/>
                <a:gd name="connsiteX63" fmla="*/ 1793875 w 2615250"/>
                <a:gd name="connsiteY63" fmla="*/ 60325 h 317603"/>
                <a:gd name="connsiteX64" fmla="*/ 1838325 w 2615250"/>
                <a:gd name="connsiteY64" fmla="*/ 44450 h 317603"/>
                <a:gd name="connsiteX65" fmla="*/ 1905000 w 2615250"/>
                <a:gd name="connsiteY65" fmla="*/ 38100 h 317603"/>
                <a:gd name="connsiteX66" fmla="*/ 1936750 w 2615250"/>
                <a:gd name="connsiteY66" fmla="*/ 31750 h 317603"/>
                <a:gd name="connsiteX67" fmla="*/ 1955800 w 2615250"/>
                <a:gd name="connsiteY67" fmla="*/ 25400 h 317603"/>
                <a:gd name="connsiteX68" fmla="*/ 1965325 w 2615250"/>
                <a:gd name="connsiteY68" fmla="*/ 22225 h 317603"/>
                <a:gd name="connsiteX69" fmla="*/ 1974850 w 2615250"/>
                <a:gd name="connsiteY69" fmla="*/ 15875 h 317603"/>
                <a:gd name="connsiteX70" fmla="*/ 1984375 w 2615250"/>
                <a:gd name="connsiteY70" fmla="*/ 12700 h 317603"/>
                <a:gd name="connsiteX71" fmla="*/ 2028825 w 2615250"/>
                <a:gd name="connsiteY71" fmla="*/ 6350 h 317603"/>
                <a:gd name="connsiteX72" fmla="*/ 2041525 w 2615250"/>
                <a:gd name="connsiteY72" fmla="*/ 3175 h 317603"/>
                <a:gd name="connsiteX73" fmla="*/ 2051050 w 2615250"/>
                <a:gd name="connsiteY73" fmla="*/ 0 h 317603"/>
                <a:gd name="connsiteX74" fmla="*/ 2063750 w 2615250"/>
                <a:gd name="connsiteY74" fmla="*/ 3175 h 317603"/>
                <a:gd name="connsiteX75" fmla="*/ 2092325 w 2615250"/>
                <a:gd name="connsiteY75" fmla="*/ 25400 h 317603"/>
                <a:gd name="connsiteX76" fmla="*/ 2133600 w 2615250"/>
                <a:gd name="connsiteY76" fmla="*/ 38100 h 317603"/>
                <a:gd name="connsiteX77" fmla="*/ 2152650 w 2615250"/>
                <a:gd name="connsiteY77" fmla="*/ 44450 h 317603"/>
                <a:gd name="connsiteX78" fmla="*/ 2162175 w 2615250"/>
                <a:gd name="connsiteY78" fmla="*/ 50800 h 317603"/>
                <a:gd name="connsiteX79" fmla="*/ 2187575 w 2615250"/>
                <a:gd name="connsiteY79" fmla="*/ 60325 h 317603"/>
                <a:gd name="connsiteX80" fmla="*/ 2200275 w 2615250"/>
                <a:gd name="connsiteY80" fmla="*/ 69850 h 317603"/>
                <a:gd name="connsiteX81" fmla="*/ 2228850 w 2615250"/>
                <a:gd name="connsiteY81" fmla="*/ 88900 h 317603"/>
                <a:gd name="connsiteX82" fmla="*/ 2238375 w 2615250"/>
                <a:gd name="connsiteY82" fmla="*/ 92075 h 317603"/>
                <a:gd name="connsiteX83" fmla="*/ 2266950 w 2615250"/>
                <a:gd name="connsiteY83" fmla="*/ 107950 h 317603"/>
                <a:gd name="connsiteX84" fmla="*/ 2286000 w 2615250"/>
                <a:gd name="connsiteY84" fmla="*/ 123825 h 317603"/>
                <a:gd name="connsiteX85" fmla="*/ 2295525 w 2615250"/>
                <a:gd name="connsiteY85" fmla="*/ 127000 h 317603"/>
                <a:gd name="connsiteX86" fmla="*/ 2324100 w 2615250"/>
                <a:gd name="connsiteY86" fmla="*/ 139700 h 317603"/>
                <a:gd name="connsiteX87" fmla="*/ 2333625 w 2615250"/>
                <a:gd name="connsiteY87" fmla="*/ 142875 h 317603"/>
                <a:gd name="connsiteX88" fmla="*/ 2355850 w 2615250"/>
                <a:gd name="connsiteY88" fmla="*/ 155575 h 317603"/>
                <a:gd name="connsiteX89" fmla="*/ 2365375 w 2615250"/>
                <a:gd name="connsiteY89" fmla="*/ 158750 h 317603"/>
                <a:gd name="connsiteX90" fmla="*/ 2442564 w 2615250"/>
                <a:gd name="connsiteY90" fmla="*/ 165232 h 317603"/>
                <a:gd name="connsiteX91" fmla="*/ 2481133 w 2615250"/>
                <a:gd name="connsiteY91" fmla="*/ 165100 h 317603"/>
                <a:gd name="connsiteX92" fmla="*/ 2514262 w 2615250"/>
                <a:gd name="connsiteY92" fmla="*/ 166621 h 317603"/>
                <a:gd name="connsiteX93" fmla="*/ 2534639 w 2615250"/>
                <a:gd name="connsiteY93" fmla="*/ 166490 h 317603"/>
                <a:gd name="connsiteX94" fmla="*/ 2554782 w 2615250"/>
                <a:gd name="connsiteY94" fmla="*/ 168011 h 317603"/>
                <a:gd name="connsiteX95" fmla="*/ 2568523 w 2615250"/>
                <a:gd name="connsiteY95" fmla="*/ 174097 h 317603"/>
                <a:gd name="connsiteX96" fmla="*/ 2570084 w 2615250"/>
                <a:gd name="connsiteY96" fmla="*/ 177140 h 317603"/>
                <a:gd name="connsiteX97" fmla="*/ 2581874 w 2615250"/>
                <a:gd name="connsiteY97" fmla="*/ 181439 h 317603"/>
                <a:gd name="connsiteX98" fmla="*/ 2598790 w 2615250"/>
                <a:gd name="connsiteY98" fmla="*/ 191230 h 317603"/>
                <a:gd name="connsiteX99" fmla="*/ 2597409 w 2615250"/>
                <a:gd name="connsiteY99" fmla="*/ 190964 h 317603"/>
                <a:gd name="connsiteX100" fmla="*/ 2615250 w 2615250"/>
                <a:gd name="connsiteY100" fmla="*/ 205263 h 317603"/>
                <a:gd name="connsiteX0" fmla="*/ 0 w 2615250"/>
                <a:gd name="connsiteY0" fmla="*/ 276225 h 317603"/>
                <a:gd name="connsiteX1" fmla="*/ 123825 w 2615250"/>
                <a:gd name="connsiteY1" fmla="*/ 279400 h 317603"/>
                <a:gd name="connsiteX2" fmla="*/ 161925 w 2615250"/>
                <a:gd name="connsiteY2" fmla="*/ 285750 h 317603"/>
                <a:gd name="connsiteX3" fmla="*/ 174625 w 2615250"/>
                <a:gd name="connsiteY3" fmla="*/ 295275 h 317603"/>
                <a:gd name="connsiteX4" fmla="*/ 190500 w 2615250"/>
                <a:gd name="connsiteY4" fmla="*/ 298450 h 317603"/>
                <a:gd name="connsiteX5" fmla="*/ 225425 w 2615250"/>
                <a:gd name="connsiteY5" fmla="*/ 301625 h 317603"/>
                <a:gd name="connsiteX6" fmla="*/ 244475 w 2615250"/>
                <a:gd name="connsiteY6" fmla="*/ 304800 h 317603"/>
                <a:gd name="connsiteX7" fmla="*/ 292100 w 2615250"/>
                <a:gd name="connsiteY7" fmla="*/ 311150 h 317603"/>
                <a:gd name="connsiteX8" fmla="*/ 381000 w 2615250"/>
                <a:gd name="connsiteY8" fmla="*/ 311150 h 317603"/>
                <a:gd name="connsiteX9" fmla="*/ 390525 w 2615250"/>
                <a:gd name="connsiteY9" fmla="*/ 307975 h 317603"/>
                <a:gd name="connsiteX10" fmla="*/ 409575 w 2615250"/>
                <a:gd name="connsiteY10" fmla="*/ 304800 h 317603"/>
                <a:gd name="connsiteX11" fmla="*/ 422275 w 2615250"/>
                <a:gd name="connsiteY11" fmla="*/ 301625 h 317603"/>
                <a:gd name="connsiteX12" fmla="*/ 463550 w 2615250"/>
                <a:gd name="connsiteY12" fmla="*/ 295275 h 317603"/>
                <a:gd name="connsiteX13" fmla="*/ 476250 w 2615250"/>
                <a:gd name="connsiteY13" fmla="*/ 292100 h 317603"/>
                <a:gd name="connsiteX14" fmla="*/ 492125 w 2615250"/>
                <a:gd name="connsiteY14" fmla="*/ 288925 h 317603"/>
                <a:gd name="connsiteX15" fmla="*/ 511175 w 2615250"/>
                <a:gd name="connsiteY15" fmla="*/ 282575 h 317603"/>
                <a:gd name="connsiteX16" fmla="*/ 542925 w 2615250"/>
                <a:gd name="connsiteY16" fmla="*/ 276225 h 317603"/>
                <a:gd name="connsiteX17" fmla="*/ 612775 w 2615250"/>
                <a:gd name="connsiteY17" fmla="*/ 282575 h 317603"/>
                <a:gd name="connsiteX18" fmla="*/ 622300 w 2615250"/>
                <a:gd name="connsiteY18" fmla="*/ 285750 h 317603"/>
                <a:gd name="connsiteX19" fmla="*/ 628650 w 2615250"/>
                <a:gd name="connsiteY19" fmla="*/ 295275 h 317603"/>
                <a:gd name="connsiteX20" fmla="*/ 647700 w 2615250"/>
                <a:gd name="connsiteY20" fmla="*/ 304800 h 317603"/>
                <a:gd name="connsiteX21" fmla="*/ 663575 w 2615250"/>
                <a:gd name="connsiteY21" fmla="*/ 301625 h 317603"/>
                <a:gd name="connsiteX22" fmla="*/ 669925 w 2615250"/>
                <a:gd name="connsiteY22" fmla="*/ 292100 h 317603"/>
                <a:gd name="connsiteX23" fmla="*/ 679450 w 2615250"/>
                <a:gd name="connsiteY23" fmla="*/ 285750 h 317603"/>
                <a:gd name="connsiteX24" fmla="*/ 698500 w 2615250"/>
                <a:gd name="connsiteY24" fmla="*/ 288925 h 317603"/>
                <a:gd name="connsiteX25" fmla="*/ 708025 w 2615250"/>
                <a:gd name="connsiteY25" fmla="*/ 292100 h 317603"/>
                <a:gd name="connsiteX26" fmla="*/ 739775 w 2615250"/>
                <a:gd name="connsiteY26" fmla="*/ 301625 h 317603"/>
                <a:gd name="connsiteX27" fmla="*/ 860425 w 2615250"/>
                <a:gd name="connsiteY27" fmla="*/ 304800 h 317603"/>
                <a:gd name="connsiteX28" fmla="*/ 914400 w 2615250"/>
                <a:gd name="connsiteY28" fmla="*/ 301625 h 317603"/>
                <a:gd name="connsiteX29" fmla="*/ 917575 w 2615250"/>
                <a:gd name="connsiteY29" fmla="*/ 292100 h 317603"/>
                <a:gd name="connsiteX30" fmla="*/ 923925 w 2615250"/>
                <a:gd name="connsiteY30" fmla="*/ 282575 h 317603"/>
                <a:gd name="connsiteX31" fmla="*/ 942975 w 2615250"/>
                <a:gd name="connsiteY31" fmla="*/ 273050 h 317603"/>
                <a:gd name="connsiteX32" fmla="*/ 952500 w 2615250"/>
                <a:gd name="connsiteY32" fmla="*/ 266700 h 317603"/>
                <a:gd name="connsiteX33" fmla="*/ 984250 w 2615250"/>
                <a:gd name="connsiteY33" fmla="*/ 260350 h 317603"/>
                <a:gd name="connsiteX34" fmla="*/ 1022350 w 2615250"/>
                <a:gd name="connsiteY34" fmla="*/ 257175 h 317603"/>
                <a:gd name="connsiteX35" fmla="*/ 1060450 w 2615250"/>
                <a:gd name="connsiteY35" fmla="*/ 247650 h 317603"/>
                <a:gd name="connsiteX36" fmla="*/ 1069975 w 2615250"/>
                <a:gd name="connsiteY36" fmla="*/ 241300 h 317603"/>
                <a:gd name="connsiteX37" fmla="*/ 1139825 w 2615250"/>
                <a:gd name="connsiteY37" fmla="*/ 234950 h 317603"/>
                <a:gd name="connsiteX38" fmla="*/ 1158875 w 2615250"/>
                <a:gd name="connsiteY38" fmla="*/ 231775 h 317603"/>
                <a:gd name="connsiteX39" fmla="*/ 1181100 w 2615250"/>
                <a:gd name="connsiteY39" fmla="*/ 222250 h 317603"/>
                <a:gd name="connsiteX40" fmla="*/ 1190625 w 2615250"/>
                <a:gd name="connsiteY40" fmla="*/ 219075 h 317603"/>
                <a:gd name="connsiteX41" fmla="*/ 1200150 w 2615250"/>
                <a:gd name="connsiteY41" fmla="*/ 212725 h 317603"/>
                <a:gd name="connsiteX42" fmla="*/ 1273175 w 2615250"/>
                <a:gd name="connsiteY42" fmla="*/ 206375 h 317603"/>
                <a:gd name="connsiteX43" fmla="*/ 1282700 w 2615250"/>
                <a:gd name="connsiteY43" fmla="*/ 200025 h 317603"/>
                <a:gd name="connsiteX44" fmla="*/ 1314450 w 2615250"/>
                <a:gd name="connsiteY44" fmla="*/ 193675 h 317603"/>
                <a:gd name="connsiteX45" fmla="*/ 1336675 w 2615250"/>
                <a:gd name="connsiteY45" fmla="*/ 187325 h 317603"/>
                <a:gd name="connsiteX46" fmla="*/ 1377950 w 2615250"/>
                <a:gd name="connsiteY46" fmla="*/ 184150 h 317603"/>
                <a:gd name="connsiteX47" fmla="*/ 1406525 w 2615250"/>
                <a:gd name="connsiteY47" fmla="*/ 165100 h 317603"/>
                <a:gd name="connsiteX48" fmla="*/ 1416050 w 2615250"/>
                <a:gd name="connsiteY48" fmla="*/ 158750 h 317603"/>
                <a:gd name="connsiteX49" fmla="*/ 1438275 w 2615250"/>
                <a:gd name="connsiteY49" fmla="*/ 155575 h 317603"/>
                <a:gd name="connsiteX50" fmla="*/ 1457325 w 2615250"/>
                <a:gd name="connsiteY50" fmla="*/ 149225 h 317603"/>
                <a:gd name="connsiteX51" fmla="*/ 1479550 w 2615250"/>
                <a:gd name="connsiteY51" fmla="*/ 142875 h 317603"/>
                <a:gd name="connsiteX52" fmla="*/ 1511300 w 2615250"/>
                <a:gd name="connsiteY52" fmla="*/ 130175 h 317603"/>
                <a:gd name="connsiteX53" fmla="*/ 1571625 w 2615250"/>
                <a:gd name="connsiteY53" fmla="*/ 120650 h 317603"/>
                <a:gd name="connsiteX54" fmla="*/ 1600200 w 2615250"/>
                <a:gd name="connsiteY54" fmla="*/ 114300 h 317603"/>
                <a:gd name="connsiteX55" fmla="*/ 1612900 w 2615250"/>
                <a:gd name="connsiteY55" fmla="*/ 111125 h 317603"/>
                <a:gd name="connsiteX56" fmla="*/ 1638300 w 2615250"/>
                <a:gd name="connsiteY56" fmla="*/ 104775 h 317603"/>
                <a:gd name="connsiteX57" fmla="*/ 1647825 w 2615250"/>
                <a:gd name="connsiteY57" fmla="*/ 98425 h 317603"/>
                <a:gd name="connsiteX58" fmla="*/ 1670050 w 2615250"/>
                <a:gd name="connsiteY58" fmla="*/ 92075 h 317603"/>
                <a:gd name="connsiteX59" fmla="*/ 1682750 w 2615250"/>
                <a:gd name="connsiteY59" fmla="*/ 85725 h 317603"/>
                <a:gd name="connsiteX60" fmla="*/ 1698625 w 2615250"/>
                <a:gd name="connsiteY60" fmla="*/ 79375 h 317603"/>
                <a:gd name="connsiteX61" fmla="*/ 1708150 w 2615250"/>
                <a:gd name="connsiteY61" fmla="*/ 76200 h 317603"/>
                <a:gd name="connsiteX62" fmla="*/ 1720850 w 2615250"/>
                <a:gd name="connsiteY62" fmla="*/ 69850 h 317603"/>
                <a:gd name="connsiteX63" fmla="*/ 1793875 w 2615250"/>
                <a:gd name="connsiteY63" fmla="*/ 60325 h 317603"/>
                <a:gd name="connsiteX64" fmla="*/ 1838325 w 2615250"/>
                <a:gd name="connsiteY64" fmla="*/ 44450 h 317603"/>
                <a:gd name="connsiteX65" fmla="*/ 1905000 w 2615250"/>
                <a:gd name="connsiteY65" fmla="*/ 38100 h 317603"/>
                <a:gd name="connsiteX66" fmla="*/ 1936750 w 2615250"/>
                <a:gd name="connsiteY66" fmla="*/ 31750 h 317603"/>
                <a:gd name="connsiteX67" fmla="*/ 1955800 w 2615250"/>
                <a:gd name="connsiteY67" fmla="*/ 25400 h 317603"/>
                <a:gd name="connsiteX68" fmla="*/ 1965325 w 2615250"/>
                <a:gd name="connsiteY68" fmla="*/ 22225 h 317603"/>
                <a:gd name="connsiteX69" fmla="*/ 1974850 w 2615250"/>
                <a:gd name="connsiteY69" fmla="*/ 15875 h 317603"/>
                <a:gd name="connsiteX70" fmla="*/ 1984375 w 2615250"/>
                <a:gd name="connsiteY70" fmla="*/ 12700 h 317603"/>
                <a:gd name="connsiteX71" fmla="*/ 2028825 w 2615250"/>
                <a:gd name="connsiteY71" fmla="*/ 6350 h 317603"/>
                <a:gd name="connsiteX72" fmla="*/ 2041525 w 2615250"/>
                <a:gd name="connsiteY72" fmla="*/ 3175 h 317603"/>
                <a:gd name="connsiteX73" fmla="*/ 2051050 w 2615250"/>
                <a:gd name="connsiteY73" fmla="*/ 0 h 317603"/>
                <a:gd name="connsiteX74" fmla="*/ 2063750 w 2615250"/>
                <a:gd name="connsiteY74" fmla="*/ 3175 h 317603"/>
                <a:gd name="connsiteX75" fmla="*/ 2092325 w 2615250"/>
                <a:gd name="connsiteY75" fmla="*/ 25400 h 317603"/>
                <a:gd name="connsiteX76" fmla="*/ 2133600 w 2615250"/>
                <a:gd name="connsiteY76" fmla="*/ 38100 h 317603"/>
                <a:gd name="connsiteX77" fmla="*/ 2152650 w 2615250"/>
                <a:gd name="connsiteY77" fmla="*/ 44450 h 317603"/>
                <a:gd name="connsiteX78" fmla="*/ 2162175 w 2615250"/>
                <a:gd name="connsiteY78" fmla="*/ 50800 h 317603"/>
                <a:gd name="connsiteX79" fmla="*/ 2187575 w 2615250"/>
                <a:gd name="connsiteY79" fmla="*/ 60325 h 317603"/>
                <a:gd name="connsiteX80" fmla="*/ 2200275 w 2615250"/>
                <a:gd name="connsiteY80" fmla="*/ 69850 h 317603"/>
                <a:gd name="connsiteX81" fmla="*/ 2228850 w 2615250"/>
                <a:gd name="connsiteY81" fmla="*/ 88900 h 317603"/>
                <a:gd name="connsiteX82" fmla="*/ 2238375 w 2615250"/>
                <a:gd name="connsiteY82" fmla="*/ 92075 h 317603"/>
                <a:gd name="connsiteX83" fmla="*/ 2266950 w 2615250"/>
                <a:gd name="connsiteY83" fmla="*/ 107950 h 317603"/>
                <a:gd name="connsiteX84" fmla="*/ 2286000 w 2615250"/>
                <a:gd name="connsiteY84" fmla="*/ 123825 h 317603"/>
                <a:gd name="connsiteX85" fmla="*/ 2295525 w 2615250"/>
                <a:gd name="connsiteY85" fmla="*/ 127000 h 317603"/>
                <a:gd name="connsiteX86" fmla="*/ 2324100 w 2615250"/>
                <a:gd name="connsiteY86" fmla="*/ 139700 h 317603"/>
                <a:gd name="connsiteX87" fmla="*/ 2333625 w 2615250"/>
                <a:gd name="connsiteY87" fmla="*/ 142875 h 317603"/>
                <a:gd name="connsiteX88" fmla="*/ 2355850 w 2615250"/>
                <a:gd name="connsiteY88" fmla="*/ 155575 h 317603"/>
                <a:gd name="connsiteX89" fmla="*/ 2365375 w 2615250"/>
                <a:gd name="connsiteY89" fmla="*/ 158750 h 317603"/>
                <a:gd name="connsiteX90" fmla="*/ 2442564 w 2615250"/>
                <a:gd name="connsiteY90" fmla="*/ 165232 h 317603"/>
                <a:gd name="connsiteX91" fmla="*/ 2481133 w 2615250"/>
                <a:gd name="connsiteY91" fmla="*/ 165100 h 317603"/>
                <a:gd name="connsiteX92" fmla="*/ 2514262 w 2615250"/>
                <a:gd name="connsiteY92" fmla="*/ 166621 h 317603"/>
                <a:gd name="connsiteX93" fmla="*/ 2534639 w 2615250"/>
                <a:gd name="connsiteY93" fmla="*/ 166490 h 317603"/>
                <a:gd name="connsiteX94" fmla="*/ 2554782 w 2615250"/>
                <a:gd name="connsiteY94" fmla="*/ 168011 h 317603"/>
                <a:gd name="connsiteX95" fmla="*/ 2568523 w 2615250"/>
                <a:gd name="connsiteY95" fmla="*/ 174097 h 317603"/>
                <a:gd name="connsiteX96" fmla="*/ 2570084 w 2615250"/>
                <a:gd name="connsiteY96" fmla="*/ 177140 h 317603"/>
                <a:gd name="connsiteX97" fmla="*/ 2581874 w 2615250"/>
                <a:gd name="connsiteY97" fmla="*/ 181439 h 317603"/>
                <a:gd name="connsiteX98" fmla="*/ 2598790 w 2615250"/>
                <a:gd name="connsiteY98" fmla="*/ 191230 h 317603"/>
                <a:gd name="connsiteX99" fmla="*/ 2597409 w 2615250"/>
                <a:gd name="connsiteY99" fmla="*/ 190964 h 317603"/>
                <a:gd name="connsiteX100" fmla="*/ 2615250 w 2615250"/>
                <a:gd name="connsiteY100" fmla="*/ 205263 h 317603"/>
                <a:gd name="connsiteX0" fmla="*/ 0 w 2652306"/>
                <a:gd name="connsiteY0" fmla="*/ 276225 h 322428"/>
                <a:gd name="connsiteX1" fmla="*/ 123825 w 2652306"/>
                <a:gd name="connsiteY1" fmla="*/ 279400 h 322428"/>
                <a:gd name="connsiteX2" fmla="*/ 161925 w 2652306"/>
                <a:gd name="connsiteY2" fmla="*/ 285750 h 322428"/>
                <a:gd name="connsiteX3" fmla="*/ 174625 w 2652306"/>
                <a:gd name="connsiteY3" fmla="*/ 295275 h 322428"/>
                <a:gd name="connsiteX4" fmla="*/ 190500 w 2652306"/>
                <a:gd name="connsiteY4" fmla="*/ 298450 h 322428"/>
                <a:gd name="connsiteX5" fmla="*/ 225425 w 2652306"/>
                <a:gd name="connsiteY5" fmla="*/ 301625 h 322428"/>
                <a:gd name="connsiteX6" fmla="*/ 244475 w 2652306"/>
                <a:gd name="connsiteY6" fmla="*/ 304800 h 322428"/>
                <a:gd name="connsiteX7" fmla="*/ 292100 w 2652306"/>
                <a:gd name="connsiteY7" fmla="*/ 311150 h 322428"/>
                <a:gd name="connsiteX8" fmla="*/ 381000 w 2652306"/>
                <a:gd name="connsiteY8" fmla="*/ 311150 h 322428"/>
                <a:gd name="connsiteX9" fmla="*/ 390525 w 2652306"/>
                <a:gd name="connsiteY9" fmla="*/ 307975 h 322428"/>
                <a:gd name="connsiteX10" fmla="*/ 409575 w 2652306"/>
                <a:gd name="connsiteY10" fmla="*/ 304800 h 322428"/>
                <a:gd name="connsiteX11" fmla="*/ 422275 w 2652306"/>
                <a:gd name="connsiteY11" fmla="*/ 301625 h 322428"/>
                <a:gd name="connsiteX12" fmla="*/ 463550 w 2652306"/>
                <a:gd name="connsiteY12" fmla="*/ 295275 h 322428"/>
                <a:gd name="connsiteX13" fmla="*/ 476250 w 2652306"/>
                <a:gd name="connsiteY13" fmla="*/ 292100 h 322428"/>
                <a:gd name="connsiteX14" fmla="*/ 492125 w 2652306"/>
                <a:gd name="connsiteY14" fmla="*/ 288925 h 322428"/>
                <a:gd name="connsiteX15" fmla="*/ 511175 w 2652306"/>
                <a:gd name="connsiteY15" fmla="*/ 282575 h 322428"/>
                <a:gd name="connsiteX16" fmla="*/ 542925 w 2652306"/>
                <a:gd name="connsiteY16" fmla="*/ 276225 h 322428"/>
                <a:gd name="connsiteX17" fmla="*/ 612775 w 2652306"/>
                <a:gd name="connsiteY17" fmla="*/ 282575 h 322428"/>
                <a:gd name="connsiteX18" fmla="*/ 622300 w 2652306"/>
                <a:gd name="connsiteY18" fmla="*/ 285750 h 322428"/>
                <a:gd name="connsiteX19" fmla="*/ 628650 w 2652306"/>
                <a:gd name="connsiteY19" fmla="*/ 295275 h 322428"/>
                <a:gd name="connsiteX20" fmla="*/ 647700 w 2652306"/>
                <a:gd name="connsiteY20" fmla="*/ 304800 h 322428"/>
                <a:gd name="connsiteX21" fmla="*/ 663575 w 2652306"/>
                <a:gd name="connsiteY21" fmla="*/ 301625 h 322428"/>
                <a:gd name="connsiteX22" fmla="*/ 669925 w 2652306"/>
                <a:gd name="connsiteY22" fmla="*/ 292100 h 322428"/>
                <a:gd name="connsiteX23" fmla="*/ 679450 w 2652306"/>
                <a:gd name="connsiteY23" fmla="*/ 285750 h 322428"/>
                <a:gd name="connsiteX24" fmla="*/ 698500 w 2652306"/>
                <a:gd name="connsiteY24" fmla="*/ 288925 h 322428"/>
                <a:gd name="connsiteX25" fmla="*/ 708025 w 2652306"/>
                <a:gd name="connsiteY25" fmla="*/ 292100 h 322428"/>
                <a:gd name="connsiteX26" fmla="*/ 739775 w 2652306"/>
                <a:gd name="connsiteY26" fmla="*/ 301625 h 322428"/>
                <a:gd name="connsiteX27" fmla="*/ 860425 w 2652306"/>
                <a:gd name="connsiteY27" fmla="*/ 304800 h 322428"/>
                <a:gd name="connsiteX28" fmla="*/ 914400 w 2652306"/>
                <a:gd name="connsiteY28" fmla="*/ 301625 h 322428"/>
                <a:gd name="connsiteX29" fmla="*/ 917575 w 2652306"/>
                <a:gd name="connsiteY29" fmla="*/ 292100 h 322428"/>
                <a:gd name="connsiteX30" fmla="*/ 923925 w 2652306"/>
                <a:gd name="connsiteY30" fmla="*/ 282575 h 322428"/>
                <a:gd name="connsiteX31" fmla="*/ 942975 w 2652306"/>
                <a:gd name="connsiteY31" fmla="*/ 273050 h 322428"/>
                <a:gd name="connsiteX32" fmla="*/ 952500 w 2652306"/>
                <a:gd name="connsiteY32" fmla="*/ 266700 h 322428"/>
                <a:gd name="connsiteX33" fmla="*/ 984250 w 2652306"/>
                <a:gd name="connsiteY33" fmla="*/ 260350 h 322428"/>
                <a:gd name="connsiteX34" fmla="*/ 1022350 w 2652306"/>
                <a:gd name="connsiteY34" fmla="*/ 257175 h 322428"/>
                <a:gd name="connsiteX35" fmla="*/ 1060450 w 2652306"/>
                <a:gd name="connsiteY35" fmla="*/ 247650 h 322428"/>
                <a:gd name="connsiteX36" fmla="*/ 1069975 w 2652306"/>
                <a:gd name="connsiteY36" fmla="*/ 241300 h 322428"/>
                <a:gd name="connsiteX37" fmla="*/ 1139825 w 2652306"/>
                <a:gd name="connsiteY37" fmla="*/ 234950 h 322428"/>
                <a:gd name="connsiteX38" fmla="*/ 1158875 w 2652306"/>
                <a:gd name="connsiteY38" fmla="*/ 231775 h 322428"/>
                <a:gd name="connsiteX39" fmla="*/ 1181100 w 2652306"/>
                <a:gd name="connsiteY39" fmla="*/ 222250 h 322428"/>
                <a:gd name="connsiteX40" fmla="*/ 1190625 w 2652306"/>
                <a:gd name="connsiteY40" fmla="*/ 219075 h 322428"/>
                <a:gd name="connsiteX41" fmla="*/ 1200150 w 2652306"/>
                <a:gd name="connsiteY41" fmla="*/ 212725 h 322428"/>
                <a:gd name="connsiteX42" fmla="*/ 1273175 w 2652306"/>
                <a:gd name="connsiteY42" fmla="*/ 206375 h 322428"/>
                <a:gd name="connsiteX43" fmla="*/ 1282700 w 2652306"/>
                <a:gd name="connsiteY43" fmla="*/ 200025 h 322428"/>
                <a:gd name="connsiteX44" fmla="*/ 1314450 w 2652306"/>
                <a:gd name="connsiteY44" fmla="*/ 193675 h 322428"/>
                <a:gd name="connsiteX45" fmla="*/ 1336675 w 2652306"/>
                <a:gd name="connsiteY45" fmla="*/ 187325 h 322428"/>
                <a:gd name="connsiteX46" fmla="*/ 1377950 w 2652306"/>
                <a:gd name="connsiteY46" fmla="*/ 184150 h 322428"/>
                <a:gd name="connsiteX47" fmla="*/ 1406525 w 2652306"/>
                <a:gd name="connsiteY47" fmla="*/ 165100 h 322428"/>
                <a:gd name="connsiteX48" fmla="*/ 1416050 w 2652306"/>
                <a:gd name="connsiteY48" fmla="*/ 158750 h 322428"/>
                <a:gd name="connsiteX49" fmla="*/ 1438275 w 2652306"/>
                <a:gd name="connsiteY49" fmla="*/ 155575 h 322428"/>
                <a:gd name="connsiteX50" fmla="*/ 1457325 w 2652306"/>
                <a:gd name="connsiteY50" fmla="*/ 149225 h 322428"/>
                <a:gd name="connsiteX51" fmla="*/ 1479550 w 2652306"/>
                <a:gd name="connsiteY51" fmla="*/ 142875 h 322428"/>
                <a:gd name="connsiteX52" fmla="*/ 1511300 w 2652306"/>
                <a:gd name="connsiteY52" fmla="*/ 130175 h 322428"/>
                <a:gd name="connsiteX53" fmla="*/ 1571625 w 2652306"/>
                <a:gd name="connsiteY53" fmla="*/ 120650 h 322428"/>
                <a:gd name="connsiteX54" fmla="*/ 1600200 w 2652306"/>
                <a:gd name="connsiteY54" fmla="*/ 114300 h 322428"/>
                <a:gd name="connsiteX55" fmla="*/ 1612900 w 2652306"/>
                <a:gd name="connsiteY55" fmla="*/ 111125 h 322428"/>
                <a:gd name="connsiteX56" fmla="*/ 1638300 w 2652306"/>
                <a:gd name="connsiteY56" fmla="*/ 104775 h 322428"/>
                <a:gd name="connsiteX57" fmla="*/ 1647825 w 2652306"/>
                <a:gd name="connsiteY57" fmla="*/ 98425 h 322428"/>
                <a:gd name="connsiteX58" fmla="*/ 1670050 w 2652306"/>
                <a:gd name="connsiteY58" fmla="*/ 92075 h 322428"/>
                <a:gd name="connsiteX59" fmla="*/ 1682750 w 2652306"/>
                <a:gd name="connsiteY59" fmla="*/ 85725 h 322428"/>
                <a:gd name="connsiteX60" fmla="*/ 1698625 w 2652306"/>
                <a:gd name="connsiteY60" fmla="*/ 79375 h 322428"/>
                <a:gd name="connsiteX61" fmla="*/ 1708150 w 2652306"/>
                <a:gd name="connsiteY61" fmla="*/ 76200 h 322428"/>
                <a:gd name="connsiteX62" fmla="*/ 1720850 w 2652306"/>
                <a:gd name="connsiteY62" fmla="*/ 69850 h 322428"/>
                <a:gd name="connsiteX63" fmla="*/ 1793875 w 2652306"/>
                <a:gd name="connsiteY63" fmla="*/ 60325 h 322428"/>
                <a:gd name="connsiteX64" fmla="*/ 1838325 w 2652306"/>
                <a:gd name="connsiteY64" fmla="*/ 44450 h 322428"/>
                <a:gd name="connsiteX65" fmla="*/ 1905000 w 2652306"/>
                <a:gd name="connsiteY65" fmla="*/ 38100 h 322428"/>
                <a:gd name="connsiteX66" fmla="*/ 1936750 w 2652306"/>
                <a:gd name="connsiteY66" fmla="*/ 31750 h 322428"/>
                <a:gd name="connsiteX67" fmla="*/ 1955800 w 2652306"/>
                <a:gd name="connsiteY67" fmla="*/ 25400 h 322428"/>
                <a:gd name="connsiteX68" fmla="*/ 1965325 w 2652306"/>
                <a:gd name="connsiteY68" fmla="*/ 22225 h 322428"/>
                <a:gd name="connsiteX69" fmla="*/ 1974850 w 2652306"/>
                <a:gd name="connsiteY69" fmla="*/ 15875 h 322428"/>
                <a:gd name="connsiteX70" fmla="*/ 1984375 w 2652306"/>
                <a:gd name="connsiteY70" fmla="*/ 12700 h 322428"/>
                <a:gd name="connsiteX71" fmla="*/ 2028825 w 2652306"/>
                <a:gd name="connsiteY71" fmla="*/ 6350 h 322428"/>
                <a:gd name="connsiteX72" fmla="*/ 2041525 w 2652306"/>
                <a:gd name="connsiteY72" fmla="*/ 3175 h 322428"/>
                <a:gd name="connsiteX73" fmla="*/ 2051050 w 2652306"/>
                <a:gd name="connsiteY73" fmla="*/ 0 h 322428"/>
                <a:gd name="connsiteX74" fmla="*/ 2063750 w 2652306"/>
                <a:gd name="connsiteY74" fmla="*/ 3175 h 322428"/>
                <a:gd name="connsiteX75" fmla="*/ 2092325 w 2652306"/>
                <a:gd name="connsiteY75" fmla="*/ 25400 h 322428"/>
                <a:gd name="connsiteX76" fmla="*/ 2133600 w 2652306"/>
                <a:gd name="connsiteY76" fmla="*/ 38100 h 322428"/>
                <a:gd name="connsiteX77" fmla="*/ 2152650 w 2652306"/>
                <a:gd name="connsiteY77" fmla="*/ 44450 h 322428"/>
                <a:gd name="connsiteX78" fmla="*/ 2162175 w 2652306"/>
                <a:gd name="connsiteY78" fmla="*/ 50800 h 322428"/>
                <a:gd name="connsiteX79" fmla="*/ 2187575 w 2652306"/>
                <a:gd name="connsiteY79" fmla="*/ 60325 h 322428"/>
                <a:gd name="connsiteX80" fmla="*/ 2200275 w 2652306"/>
                <a:gd name="connsiteY80" fmla="*/ 69850 h 322428"/>
                <a:gd name="connsiteX81" fmla="*/ 2228850 w 2652306"/>
                <a:gd name="connsiteY81" fmla="*/ 88900 h 322428"/>
                <a:gd name="connsiteX82" fmla="*/ 2238375 w 2652306"/>
                <a:gd name="connsiteY82" fmla="*/ 92075 h 322428"/>
                <a:gd name="connsiteX83" fmla="*/ 2266950 w 2652306"/>
                <a:gd name="connsiteY83" fmla="*/ 107950 h 322428"/>
                <a:gd name="connsiteX84" fmla="*/ 2286000 w 2652306"/>
                <a:gd name="connsiteY84" fmla="*/ 123825 h 322428"/>
                <a:gd name="connsiteX85" fmla="*/ 2295525 w 2652306"/>
                <a:gd name="connsiteY85" fmla="*/ 127000 h 322428"/>
                <a:gd name="connsiteX86" fmla="*/ 2324100 w 2652306"/>
                <a:gd name="connsiteY86" fmla="*/ 139700 h 322428"/>
                <a:gd name="connsiteX87" fmla="*/ 2333625 w 2652306"/>
                <a:gd name="connsiteY87" fmla="*/ 142875 h 322428"/>
                <a:gd name="connsiteX88" fmla="*/ 2355850 w 2652306"/>
                <a:gd name="connsiteY88" fmla="*/ 155575 h 322428"/>
                <a:gd name="connsiteX89" fmla="*/ 2365375 w 2652306"/>
                <a:gd name="connsiteY89" fmla="*/ 158750 h 322428"/>
                <a:gd name="connsiteX90" fmla="*/ 2442564 w 2652306"/>
                <a:gd name="connsiteY90" fmla="*/ 165232 h 322428"/>
                <a:gd name="connsiteX91" fmla="*/ 2481133 w 2652306"/>
                <a:gd name="connsiteY91" fmla="*/ 165100 h 322428"/>
                <a:gd name="connsiteX92" fmla="*/ 2514262 w 2652306"/>
                <a:gd name="connsiteY92" fmla="*/ 166621 h 322428"/>
                <a:gd name="connsiteX93" fmla="*/ 2534639 w 2652306"/>
                <a:gd name="connsiteY93" fmla="*/ 166490 h 322428"/>
                <a:gd name="connsiteX94" fmla="*/ 2554782 w 2652306"/>
                <a:gd name="connsiteY94" fmla="*/ 168011 h 322428"/>
                <a:gd name="connsiteX95" fmla="*/ 2568523 w 2652306"/>
                <a:gd name="connsiteY95" fmla="*/ 174097 h 322428"/>
                <a:gd name="connsiteX96" fmla="*/ 2570084 w 2652306"/>
                <a:gd name="connsiteY96" fmla="*/ 177140 h 322428"/>
                <a:gd name="connsiteX97" fmla="*/ 2581874 w 2652306"/>
                <a:gd name="connsiteY97" fmla="*/ 181439 h 322428"/>
                <a:gd name="connsiteX98" fmla="*/ 2598790 w 2652306"/>
                <a:gd name="connsiteY98" fmla="*/ 191230 h 322428"/>
                <a:gd name="connsiteX99" fmla="*/ 2597409 w 2652306"/>
                <a:gd name="connsiteY99" fmla="*/ 190964 h 322428"/>
                <a:gd name="connsiteX100" fmla="*/ 2652306 w 2652306"/>
                <a:gd name="connsiteY100" fmla="*/ 235886 h 322428"/>
                <a:gd name="connsiteX0" fmla="*/ 0 w 2609758"/>
                <a:gd name="connsiteY0" fmla="*/ 276225 h 322428"/>
                <a:gd name="connsiteX1" fmla="*/ 123825 w 2609758"/>
                <a:gd name="connsiteY1" fmla="*/ 279400 h 322428"/>
                <a:gd name="connsiteX2" fmla="*/ 161925 w 2609758"/>
                <a:gd name="connsiteY2" fmla="*/ 285750 h 322428"/>
                <a:gd name="connsiteX3" fmla="*/ 174625 w 2609758"/>
                <a:gd name="connsiteY3" fmla="*/ 295275 h 322428"/>
                <a:gd name="connsiteX4" fmla="*/ 190500 w 2609758"/>
                <a:gd name="connsiteY4" fmla="*/ 298450 h 322428"/>
                <a:gd name="connsiteX5" fmla="*/ 225425 w 2609758"/>
                <a:gd name="connsiteY5" fmla="*/ 301625 h 322428"/>
                <a:gd name="connsiteX6" fmla="*/ 244475 w 2609758"/>
                <a:gd name="connsiteY6" fmla="*/ 304800 h 322428"/>
                <a:gd name="connsiteX7" fmla="*/ 292100 w 2609758"/>
                <a:gd name="connsiteY7" fmla="*/ 311150 h 322428"/>
                <a:gd name="connsiteX8" fmla="*/ 381000 w 2609758"/>
                <a:gd name="connsiteY8" fmla="*/ 311150 h 322428"/>
                <a:gd name="connsiteX9" fmla="*/ 390525 w 2609758"/>
                <a:gd name="connsiteY9" fmla="*/ 307975 h 322428"/>
                <a:gd name="connsiteX10" fmla="*/ 409575 w 2609758"/>
                <a:gd name="connsiteY10" fmla="*/ 304800 h 322428"/>
                <a:gd name="connsiteX11" fmla="*/ 422275 w 2609758"/>
                <a:gd name="connsiteY11" fmla="*/ 301625 h 322428"/>
                <a:gd name="connsiteX12" fmla="*/ 463550 w 2609758"/>
                <a:gd name="connsiteY12" fmla="*/ 295275 h 322428"/>
                <a:gd name="connsiteX13" fmla="*/ 476250 w 2609758"/>
                <a:gd name="connsiteY13" fmla="*/ 292100 h 322428"/>
                <a:gd name="connsiteX14" fmla="*/ 492125 w 2609758"/>
                <a:gd name="connsiteY14" fmla="*/ 288925 h 322428"/>
                <a:gd name="connsiteX15" fmla="*/ 511175 w 2609758"/>
                <a:gd name="connsiteY15" fmla="*/ 282575 h 322428"/>
                <a:gd name="connsiteX16" fmla="*/ 542925 w 2609758"/>
                <a:gd name="connsiteY16" fmla="*/ 276225 h 322428"/>
                <a:gd name="connsiteX17" fmla="*/ 612775 w 2609758"/>
                <a:gd name="connsiteY17" fmla="*/ 282575 h 322428"/>
                <a:gd name="connsiteX18" fmla="*/ 622300 w 2609758"/>
                <a:gd name="connsiteY18" fmla="*/ 285750 h 322428"/>
                <a:gd name="connsiteX19" fmla="*/ 628650 w 2609758"/>
                <a:gd name="connsiteY19" fmla="*/ 295275 h 322428"/>
                <a:gd name="connsiteX20" fmla="*/ 647700 w 2609758"/>
                <a:gd name="connsiteY20" fmla="*/ 304800 h 322428"/>
                <a:gd name="connsiteX21" fmla="*/ 663575 w 2609758"/>
                <a:gd name="connsiteY21" fmla="*/ 301625 h 322428"/>
                <a:gd name="connsiteX22" fmla="*/ 669925 w 2609758"/>
                <a:gd name="connsiteY22" fmla="*/ 292100 h 322428"/>
                <a:gd name="connsiteX23" fmla="*/ 679450 w 2609758"/>
                <a:gd name="connsiteY23" fmla="*/ 285750 h 322428"/>
                <a:gd name="connsiteX24" fmla="*/ 698500 w 2609758"/>
                <a:gd name="connsiteY24" fmla="*/ 288925 h 322428"/>
                <a:gd name="connsiteX25" fmla="*/ 708025 w 2609758"/>
                <a:gd name="connsiteY25" fmla="*/ 292100 h 322428"/>
                <a:gd name="connsiteX26" fmla="*/ 739775 w 2609758"/>
                <a:gd name="connsiteY26" fmla="*/ 301625 h 322428"/>
                <a:gd name="connsiteX27" fmla="*/ 860425 w 2609758"/>
                <a:gd name="connsiteY27" fmla="*/ 304800 h 322428"/>
                <a:gd name="connsiteX28" fmla="*/ 914400 w 2609758"/>
                <a:gd name="connsiteY28" fmla="*/ 301625 h 322428"/>
                <a:gd name="connsiteX29" fmla="*/ 917575 w 2609758"/>
                <a:gd name="connsiteY29" fmla="*/ 292100 h 322428"/>
                <a:gd name="connsiteX30" fmla="*/ 923925 w 2609758"/>
                <a:gd name="connsiteY30" fmla="*/ 282575 h 322428"/>
                <a:gd name="connsiteX31" fmla="*/ 942975 w 2609758"/>
                <a:gd name="connsiteY31" fmla="*/ 273050 h 322428"/>
                <a:gd name="connsiteX32" fmla="*/ 952500 w 2609758"/>
                <a:gd name="connsiteY32" fmla="*/ 266700 h 322428"/>
                <a:gd name="connsiteX33" fmla="*/ 984250 w 2609758"/>
                <a:gd name="connsiteY33" fmla="*/ 260350 h 322428"/>
                <a:gd name="connsiteX34" fmla="*/ 1022350 w 2609758"/>
                <a:gd name="connsiteY34" fmla="*/ 257175 h 322428"/>
                <a:gd name="connsiteX35" fmla="*/ 1060450 w 2609758"/>
                <a:gd name="connsiteY35" fmla="*/ 247650 h 322428"/>
                <a:gd name="connsiteX36" fmla="*/ 1069975 w 2609758"/>
                <a:gd name="connsiteY36" fmla="*/ 241300 h 322428"/>
                <a:gd name="connsiteX37" fmla="*/ 1139825 w 2609758"/>
                <a:gd name="connsiteY37" fmla="*/ 234950 h 322428"/>
                <a:gd name="connsiteX38" fmla="*/ 1158875 w 2609758"/>
                <a:gd name="connsiteY38" fmla="*/ 231775 h 322428"/>
                <a:gd name="connsiteX39" fmla="*/ 1181100 w 2609758"/>
                <a:gd name="connsiteY39" fmla="*/ 222250 h 322428"/>
                <a:gd name="connsiteX40" fmla="*/ 1190625 w 2609758"/>
                <a:gd name="connsiteY40" fmla="*/ 219075 h 322428"/>
                <a:gd name="connsiteX41" fmla="*/ 1200150 w 2609758"/>
                <a:gd name="connsiteY41" fmla="*/ 212725 h 322428"/>
                <a:gd name="connsiteX42" fmla="*/ 1273175 w 2609758"/>
                <a:gd name="connsiteY42" fmla="*/ 206375 h 322428"/>
                <a:gd name="connsiteX43" fmla="*/ 1282700 w 2609758"/>
                <a:gd name="connsiteY43" fmla="*/ 200025 h 322428"/>
                <a:gd name="connsiteX44" fmla="*/ 1314450 w 2609758"/>
                <a:gd name="connsiteY44" fmla="*/ 193675 h 322428"/>
                <a:gd name="connsiteX45" fmla="*/ 1336675 w 2609758"/>
                <a:gd name="connsiteY45" fmla="*/ 187325 h 322428"/>
                <a:gd name="connsiteX46" fmla="*/ 1377950 w 2609758"/>
                <a:gd name="connsiteY46" fmla="*/ 184150 h 322428"/>
                <a:gd name="connsiteX47" fmla="*/ 1406525 w 2609758"/>
                <a:gd name="connsiteY47" fmla="*/ 165100 h 322428"/>
                <a:gd name="connsiteX48" fmla="*/ 1416050 w 2609758"/>
                <a:gd name="connsiteY48" fmla="*/ 158750 h 322428"/>
                <a:gd name="connsiteX49" fmla="*/ 1438275 w 2609758"/>
                <a:gd name="connsiteY49" fmla="*/ 155575 h 322428"/>
                <a:gd name="connsiteX50" fmla="*/ 1457325 w 2609758"/>
                <a:gd name="connsiteY50" fmla="*/ 149225 h 322428"/>
                <a:gd name="connsiteX51" fmla="*/ 1479550 w 2609758"/>
                <a:gd name="connsiteY51" fmla="*/ 142875 h 322428"/>
                <a:gd name="connsiteX52" fmla="*/ 1511300 w 2609758"/>
                <a:gd name="connsiteY52" fmla="*/ 130175 h 322428"/>
                <a:gd name="connsiteX53" fmla="*/ 1571625 w 2609758"/>
                <a:gd name="connsiteY53" fmla="*/ 120650 h 322428"/>
                <a:gd name="connsiteX54" fmla="*/ 1600200 w 2609758"/>
                <a:gd name="connsiteY54" fmla="*/ 114300 h 322428"/>
                <a:gd name="connsiteX55" fmla="*/ 1612900 w 2609758"/>
                <a:gd name="connsiteY55" fmla="*/ 111125 h 322428"/>
                <a:gd name="connsiteX56" fmla="*/ 1638300 w 2609758"/>
                <a:gd name="connsiteY56" fmla="*/ 104775 h 322428"/>
                <a:gd name="connsiteX57" fmla="*/ 1647825 w 2609758"/>
                <a:gd name="connsiteY57" fmla="*/ 98425 h 322428"/>
                <a:gd name="connsiteX58" fmla="*/ 1670050 w 2609758"/>
                <a:gd name="connsiteY58" fmla="*/ 92075 h 322428"/>
                <a:gd name="connsiteX59" fmla="*/ 1682750 w 2609758"/>
                <a:gd name="connsiteY59" fmla="*/ 85725 h 322428"/>
                <a:gd name="connsiteX60" fmla="*/ 1698625 w 2609758"/>
                <a:gd name="connsiteY60" fmla="*/ 79375 h 322428"/>
                <a:gd name="connsiteX61" fmla="*/ 1708150 w 2609758"/>
                <a:gd name="connsiteY61" fmla="*/ 76200 h 322428"/>
                <a:gd name="connsiteX62" fmla="*/ 1720850 w 2609758"/>
                <a:gd name="connsiteY62" fmla="*/ 69850 h 322428"/>
                <a:gd name="connsiteX63" fmla="*/ 1793875 w 2609758"/>
                <a:gd name="connsiteY63" fmla="*/ 60325 h 322428"/>
                <a:gd name="connsiteX64" fmla="*/ 1838325 w 2609758"/>
                <a:gd name="connsiteY64" fmla="*/ 44450 h 322428"/>
                <a:gd name="connsiteX65" fmla="*/ 1905000 w 2609758"/>
                <a:gd name="connsiteY65" fmla="*/ 38100 h 322428"/>
                <a:gd name="connsiteX66" fmla="*/ 1936750 w 2609758"/>
                <a:gd name="connsiteY66" fmla="*/ 31750 h 322428"/>
                <a:gd name="connsiteX67" fmla="*/ 1955800 w 2609758"/>
                <a:gd name="connsiteY67" fmla="*/ 25400 h 322428"/>
                <a:gd name="connsiteX68" fmla="*/ 1965325 w 2609758"/>
                <a:gd name="connsiteY68" fmla="*/ 22225 h 322428"/>
                <a:gd name="connsiteX69" fmla="*/ 1974850 w 2609758"/>
                <a:gd name="connsiteY69" fmla="*/ 15875 h 322428"/>
                <a:gd name="connsiteX70" fmla="*/ 1984375 w 2609758"/>
                <a:gd name="connsiteY70" fmla="*/ 12700 h 322428"/>
                <a:gd name="connsiteX71" fmla="*/ 2028825 w 2609758"/>
                <a:gd name="connsiteY71" fmla="*/ 6350 h 322428"/>
                <a:gd name="connsiteX72" fmla="*/ 2041525 w 2609758"/>
                <a:gd name="connsiteY72" fmla="*/ 3175 h 322428"/>
                <a:gd name="connsiteX73" fmla="*/ 2051050 w 2609758"/>
                <a:gd name="connsiteY73" fmla="*/ 0 h 322428"/>
                <a:gd name="connsiteX74" fmla="*/ 2063750 w 2609758"/>
                <a:gd name="connsiteY74" fmla="*/ 3175 h 322428"/>
                <a:gd name="connsiteX75" fmla="*/ 2092325 w 2609758"/>
                <a:gd name="connsiteY75" fmla="*/ 25400 h 322428"/>
                <a:gd name="connsiteX76" fmla="*/ 2133600 w 2609758"/>
                <a:gd name="connsiteY76" fmla="*/ 38100 h 322428"/>
                <a:gd name="connsiteX77" fmla="*/ 2152650 w 2609758"/>
                <a:gd name="connsiteY77" fmla="*/ 44450 h 322428"/>
                <a:gd name="connsiteX78" fmla="*/ 2162175 w 2609758"/>
                <a:gd name="connsiteY78" fmla="*/ 50800 h 322428"/>
                <a:gd name="connsiteX79" fmla="*/ 2187575 w 2609758"/>
                <a:gd name="connsiteY79" fmla="*/ 60325 h 322428"/>
                <a:gd name="connsiteX80" fmla="*/ 2200275 w 2609758"/>
                <a:gd name="connsiteY80" fmla="*/ 69850 h 322428"/>
                <a:gd name="connsiteX81" fmla="*/ 2228850 w 2609758"/>
                <a:gd name="connsiteY81" fmla="*/ 88900 h 322428"/>
                <a:gd name="connsiteX82" fmla="*/ 2238375 w 2609758"/>
                <a:gd name="connsiteY82" fmla="*/ 92075 h 322428"/>
                <a:gd name="connsiteX83" fmla="*/ 2266950 w 2609758"/>
                <a:gd name="connsiteY83" fmla="*/ 107950 h 322428"/>
                <a:gd name="connsiteX84" fmla="*/ 2286000 w 2609758"/>
                <a:gd name="connsiteY84" fmla="*/ 123825 h 322428"/>
                <a:gd name="connsiteX85" fmla="*/ 2295525 w 2609758"/>
                <a:gd name="connsiteY85" fmla="*/ 127000 h 322428"/>
                <a:gd name="connsiteX86" fmla="*/ 2324100 w 2609758"/>
                <a:gd name="connsiteY86" fmla="*/ 139700 h 322428"/>
                <a:gd name="connsiteX87" fmla="*/ 2333625 w 2609758"/>
                <a:gd name="connsiteY87" fmla="*/ 142875 h 322428"/>
                <a:gd name="connsiteX88" fmla="*/ 2355850 w 2609758"/>
                <a:gd name="connsiteY88" fmla="*/ 155575 h 322428"/>
                <a:gd name="connsiteX89" fmla="*/ 2365375 w 2609758"/>
                <a:gd name="connsiteY89" fmla="*/ 158750 h 322428"/>
                <a:gd name="connsiteX90" fmla="*/ 2442564 w 2609758"/>
                <a:gd name="connsiteY90" fmla="*/ 165232 h 322428"/>
                <a:gd name="connsiteX91" fmla="*/ 2481133 w 2609758"/>
                <a:gd name="connsiteY91" fmla="*/ 165100 h 322428"/>
                <a:gd name="connsiteX92" fmla="*/ 2514262 w 2609758"/>
                <a:gd name="connsiteY92" fmla="*/ 166621 h 322428"/>
                <a:gd name="connsiteX93" fmla="*/ 2534639 w 2609758"/>
                <a:gd name="connsiteY93" fmla="*/ 166490 h 322428"/>
                <a:gd name="connsiteX94" fmla="*/ 2554782 w 2609758"/>
                <a:gd name="connsiteY94" fmla="*/ 168011 h 322428"/>
                <a:gd name="connsiteX95" fmla="*/ 2568523 w 2609758"/>
                <a:gd name="connsiteY95" fmla="*/ 174097 h 322428"/>
                <a:gd name="connsiteX96" fmla="*/ 2570084 w 2609758"/>
                <a:gd name="connsiteY96" fmla="*/ 177140 h 322428"/>
                <a:gd name="connsiteX97" fmla="*/ 2581874 w 2609758"/>
                <a:gd name="connsiteY97" fmla="*/ 181439 h 322428"/>
                <a:gd name="connsiteX98" fmla="*/ 2598790 w 2609758"/>
                <a:gd name="connsiteY98" fmla="*/ 191230 h 322428"/>
                <a:gd name="connsiteX99" fmla="*/ 2597409 w 2609758"/>
                <a:gd name="connsiteY99" fmla="*/ 190964 h 322428"/>
                <a:gd name="connsiteX100" fmla="*/ 2564994 w 2609758"/>
                <a:gd name="connsiteY100" fmla="*/ 172866 h 322428"/>
                <a:gd name="connsiteX0" fmla="*/ 0 w 2609758"/>
                <a:gd name="connsiteY0" fmla="*/ 276225 h 322428"/>
                <a:gd name="connsiteX1" fmla="*/ 123825 w 2609758"/>
                <a:gd name="connsiteY1" fmla="*/ 279400 h 322428"/>
                <a:gd name="connsiteX2" fmla="*/ 161925 w 2609758"/>
                <a:gd name="connsiteY2" fmla="*/ 285750 h 322428"/>
                <a:gd name="connsiteX3" fmla="*/ 174625 w 2609758"/>
                <a:gd name="connsiteY3" fmla="*/ 295275 h 322428"/>
                <a:gd name="connsiteX4" fmla="*/ 190500 w 2609758"/>
                <a:gd name="connsiteY4" fmla="*/ 298450 h 322428"/>
                <a:gd name="connsiteX5" fmla="*/ 225425 w 2609758"/>
                <a:gd name="connsiteY5" fmla="*/ 301625 h 322428"/>
                <a:gd name="connsiteX6" fmla="*/ 244475 w 2609758"/>
                <a:gd name="connsiteY6" fmla="*/ 304800 h 322428"/>
                <a:gd name="connsiteX7" fmla="*/ 292100 w 2609758"/>
                <a:gd name="connsiteY7" fmla="*/ 311150 h 322428"/>
                <a:gd name="connsiteX8" fmla="*/ 381000 w 2609758"/>
                <a:gd name="connsiteY8" fmla="*/ 311150 h 322428"/>
                <a:gd name="connsiteX9" fmla="*/ 390525 w 2609758"/>
                <a:gd name="connsiteY9" fmla="*/ 307975 h 322428"/>
                <a:gd name="connsiteX10" fmla="*/ 409575 w 2609758"/>
                <a:gd name="connsiteY10" fmla="*/ 304800 h 322428"/>
                <a:gd name="connsiteX11" fmla="*/ 422275 w 2609758"/>
                <a:gd name="connsiteY11" fmla="*/ 301625 h 322428"/>
                <a:gd name="connsiteX12" fmla="*/ 463550 w 2609758"/>
                <a:gd name="connsiteY12" fmla="*/ 295275 h 322428"/>
                <a:gd name="connsiteX13" fmla="*/ 476250 w 2609758"/>
                <a:gd name="connsiteY13" fmla="*/ 292100 h 322428"/>
                <a:gd name="connsiteX14" fmla="*/ 492125 w 2609758"/>
                <a:gd name="connsiteY14" fmla="*/ 288925 h 322428"/>
                <a:gd name="connsiteX15" fmla="*/ 511175 w 2609758"/>
                <a:gd name="connsiteY15" fmla="*/ 282575 h 322428"/>
                <a:gd name="connsiteX16" fmla="*/ 542925 w 2609758"/>
                <a:gd name="connsiteY16" fmla="*/ 276225 h 322428"/>
                <a:gd name="connsiteX17" fmla="*/ 612775 w 2609758"/>
                <a:gd name="connsiteY17" fmla="*/ 282575 h 322428"/>
                <a:gd name="connsiteX18" fmla="*/ 622300 w 2609758"/>
                <a:gd name="connsiteY18" fmla="*/ 285750 h 322428"/>
                <a:gd name="connsiteX19" fmla="*/ 628650 w 2609758"/>
                <a:gd name="connsiteY19" fmla="*/ 295275 h 322428"/>
                <a:gd name="connsiteX20" fmla="*/ 647700 w 2609758"/>
                <a:gd name="connsiteY20" fmla="*/ 304800 h 322428"/>
                <a:gd name="connsiteX21" fmla="*/ 663575 w 2609758"/>
                <a:gd name="connsiteY21" fmla="*/ 301625 h 322428"/>
                <a:gd name="connsiteX22" fmla="*/ 669925 w 2609758"/>
                <a:gd name="connsiteY22" fmla="*/ 292100 h 322428"/>
                <a:gd name="connsiteX23" fmla="*/ 679450 w 2609758"/>
                <a:gd name="connsiteY23" fmla="*/ 285750 h 322428"/>
                <a:gd name="connsiteX24" fmla="*/ 698500 w 2609758"/>
                <a:gd name="connsiteY24" fmla="*/ 288925 h 322428"/>
                <a:gd name="connsiteX25" fmla="*/ 708025 w 2609758"/>
                <a:gd name="connsiteY25" fmla="*/ 292100 h 322428"/>
                <a:gd name="connsiteX26" fmla="*/ 739775 w 2609758"/>
                <a:gd name="connsiteY26" fmla="*/ 301625 h 322428"/>
                <a:gd name="connsiteX27" fmla="*/ 860425 w 2609758"/>
                <a:gd name="connsiteY27" fmla="*/ 304800 h 322428"/>
                <a:gd name="connsiteX28" fmla="*/ 914400 w 2609758"/>
                <a:gd name="connsiteY28" fmla="*/ 301625 h 322428"/>
                <a:gd name="connsiteX29" fmla="*/ 917575 w 2609758"/>
                <a:gd name="connsiteY29" fmla="*/ 292100 h 322428"/>
                <a:gd name="connsiteX30" fmla="*/ 923925 w 2609758"/>
                <a:gd name="connsiteY30" fmla="*/ 282575 h 322428"/>
                <a:gd name="connsiteX31" fmla="*/ 942975 w 2609758"/>
                <a:gd name="connsiteY31" fmla="*/ 273050 h 322428"/>
                <a:gd name="connsiteX32" fmla="*/ 952500 w 2609758"/>
                <a:gd name="connsiteY32" fmla="*/ 266700 h 322428"/>
                <a:gd name="connsiteX33" fmla="*/ 984250 w 2609758"/>
                <a:gd name="connsiteY33" fmla="*/ 260350 h 322428"/>
                <a:gd name="connsiteX34" fmla="*/ 1022350 w 2609758"/>
                <a:gd name="connsiteY34" fmla="*/ 257175 h 322428"/>
                <a:gd name="connsiteX35" fmla="*/ 1060450 w 2609758"/>
                <a:gd name="connsiteY35" fmla="*/ 247650 h 322428"/>
                <a:gd name="connsiteX36" fmla="*/ 1069975 w 2609758"/>
                <a:gd name="connsiteY36" fmla="*/ 241300 h 322428"/>
                <a:gd name="connsiteX37" fmla="*/ 1139825 w 2609758"/>
                <a:gd name="connsiteY37" fmla="*/ 234950 h 322428"/>
                <a:gd name="connsiteX38" fmla="*/ 1158875 w 2609758"/>
                <a:gd name="connsiteY38" fmla="*/ 231775 h 322428"/>
                <a:gd name="connsiteX39" fmla="*/ 1181100 w 2609758"/>
                <a:gd name="connsiteY39" fmla="*/ 222250 h 322428"/>
                <a:gd name="connsiteX40" fmla="*/ 1190625 w 2609758"/>
                <a:gd name="connsiteY40" fmla="*/ 219075 h 322428"/>
                <a:gd name="connsiteX41" fmla="*/ 1200150 w 2609758"/>
                <a:gd name="connsiteY41" fmla="*/ 212725 h 322428"/>
                <a:gd name="connsiteX42" fmla="*/ 1273175 w 2609758"/>
                <a:gd name="connsiteY42" fmla="*/ 206375 h 322428"/>
                <a:gd name="connsiteX43" fmla="*/ 1282700 w 2609758"/>
                <a:gd name="connsiteY43" fmla="*/ 200025 h 322428"/>
                <a:gd name="connsiteX44" fmla="*/ 1314450 w 2609758"/>
                <a:gd name="connsiteY44" fmla="*/ 193675 h 322428"/>
                <a:gd name="connsiteX45" fmla="*/ 1336675 w 2609758"/>
                <a:gd name="connsiteY45" fmla="*/ 187325 h 322428"/>
                <a:gd name="connsiteX46" fmla="*/ 1377950 w 2609758"/>
                <a:gd name="connsiteY46" fmla="*/ 184150 h 322428"/>
                <a:gd name="connsiteX47" fmla="*/ 1406525 w 2609758"/>
                <a:gd name="connsiteY47" fmla="*/ 165100 h 322428"/>
                <a:gd name="connsiteX48" fmla="*/ 1416050 w 2609758"/>
                <a:gd name="connsiteY48" fmla="*/ 158750 h 322428"/>
                <a:gd name="connsiteX49" fmla="*/ 1438275 w 2609758"/>
                <a:gd name="connsiteY49" fmla="*/ 155575 h 322428"/>
                <a:gd name="connsiteX50" fmla="*/ 1457325 w 2609758"/>
                <a:gd name="connsiteY50" fmla="*/ 149225 h 322428"/>
                <a:gd name="connsiteX51" fmla="*/ 1479550 w 2609758"/>
                <a:gd name="connsiteY51" fmla="*/ 142875 h 322428"/>
                <a:gd name="connsiteX52" fmla="*/ 1511300 w 2609758"/>
                <a:gd name="connsiteY52" fmla="*/ 130175 h 322428"/>
                <a:gd name="connsiteX53" fmla="*/ 1571625 w 2609758"/>
                <a:gd name="connsiteY53" fmla="*/ 120650 h 322428"/>
                <a:gd name="connsiteX54" fmla="*/ 1600200 w 2609758"/>
                <a:gd name="connsiteY54" fmla="*/ 114300 h 322428"/>
                <a:gd name="connsiteX55" fmla="*/ 1612900 w 2609758"/>
                <a:gd name="connsiteY55" fmla="*/ 111125 h 322428"/>
                <a:gd name="connsiteX56" fmla="*/ 1638300 w 2609758"/>
                <a:gd name="connsiteY56" fmla="*/ 104775 h 322428"/>
                <a:gd name="connsiteX57" fmla="*/ 1647825 w 2609758"/>
                <a:gd name="connsiteY57" fmla="*/ 98425 h 322428"/>
                <a:gd name="connsiteX58" fmla="*/ 1670050 w 2609758"/>
                <a:gd name="connsiteY58" fmla="*/ 92075 h 322428"/>
                <a:gd name="connsiteX59" fmla="*/ 1682750 w 2609758"/>
                <a:gd name="connsiteY59" fmla="*/ 85725 h 322428"/>
                <a:gd name="connsiteX60" fmla="*/ 1698625 w 2609758"/>
                <a:gd name="connsiteY60" fmla="*/ 79375 h 322428"/>
                <a:gd name="connsiteX61" fmla="*/ 1708150 w 2609758"/>
                <a:gd name="connsiteY61" fmla="*/ 76200 h 322428"/>
                <a:gd name="connsiteX62" fmla="*/ 1720850 w 2609758"/>
                <a:gd name="connsiteY62" fmla="*/ 69850 h 322428"/>
                <a:gd name="connsiteX63" fmla="*/ 1793875 w 2609758"/>
                <a:gd name="connsiteY63" fmla="*/ 60325 h 322428"/>
                <a:gd name="connsiteX64" fmla="*/ 1838325 w 2609758"/>
                <a:gd name="connsiteY64" fmla="*/ 44450 h 322428"/>
                <a:gd name="connsiteX65" fmla="*/ 1905000 w 2609758"/>
                <a:gd name="connsiteY65" fmla="*/ 38100 h 322428"/>
                <a:gd name="connsiteX66" fmla="*/ 1936750 w 2609758"/>
                <a:gd name="connsiteY66" fmla="*/ 31750 h 322428"/>
                <a:gd name="connsiteX67" fmla="*/ 1955800 w 2609758"/>
                <a:gd name="connsiteY67" fmla="*/ 25400 h 322428"/>
                <a:gd name="connsiteX68" fmla="*/ 1965325 w 2609758"/>
                <a:gd name="connsiteY68" fmla="*/ 22225 h 322428"/>
                <a:gd name="connsiteX69" fmla="*/ 1974850 w 2609758"/>
                <a:gd name="connsiteY69" fmla="*/ 15875 h 322428"/>
                <a:gd name="connsiteX70" fmla="*/ 1984375 w 2609758"/>
                <a:gd name="connsiteY70" fmla="*/ 12700 h 322428"/>
                <a:gd name="connsiteX71" fmla="*/ 2028825 w 2609758"/>
                <a:gd name="connsiteY71" fmla="*/ 6350 h 322428"/>
                <a:gd name="connsiteX72" fmla="*/ 2041525 w 2609758"/>
                <a:gd name="connsiteY72" fmla="*/ 3175 h 322428"/>
                <a:gd name="connsiteX73" fmla="*/ 2051050 w 2609758"/>
                <a:gd name="connsiteY73" fmla="*/ 0 h 322428"/>
                <a:gd name="connsiteX74" fmla="*/ 2063750 w 2609758"/>
                <a:gd name="connsiteY74" fmla="*/ 3175 h 322428"/>
                <a:gd name="connsiteX75" fmla="*/ 2092325 w 2609758"/>
                <a:gd name="connsiteY75" fmla="*/ 25400 h 322428"/>
                <a:gd name="connsiteX76" fmla="*/ 2133600 w 2609758"/>
                <a:gd name="connsiteY76" fmla="*/ 38100 h 322428"/>
                <a:gd name="connsiteX77" fmla="*/ 2152650 w 2609758"/>
                <a:gd name="connsiteY77" fmla="*/ 44450 h 322428"/>
                <a:gd name="connsiteX78" fmla="*/ 2162175 w 2609758"/>
                <a:gd name="connsiteY78" fmla="*/ 50800 h 322428"/>
                <a:gd name="connsiteX79" fmla="*/ 2187575 w 2609758"/>
                <a:gd name="connsiteY79" fmla="*/ 60325 h 322428"/>
                <a:gd name="connsiteX80" fmla="*/ 2200275 w 2609758"/>
                <a:gd name="connsiteY80" fmla="*/ 69850 h 322428"/>
                <a:gd name="connsiteX81" fmla="*/ 2228850 w 2609758"/>
                <a:gd name="connsiteY81" fmla="*/ 88900 h 322428"/>
                <a:gd name="connsiteX82" fmla="*/ 2238375 w 2609758"/>
                <a:gd name="connsiteY82" fmla="*/ 92075 h 322428"/>
                <a:gd name="connsiteX83" fmla="*/ 2266950 w 2609758"/>
                <a:gd name="connsiteY83" fmla="*/ 107950 h 322428"/>
                <a:gd name="connsiteX84" fmla="*/ 2286000 w 2609758"/>
                <a:gd name="connsiteY84" fmla="*/ 123825 h 322428"/>
                <a:gd name="connsiteX85" fmla="*/ 2295525 w 2609758"/>
                <a:gd name="connsiteY85" fmla="*/ 127000 h 322428"/>
                <a:gd name="connsiteX86" fmla="*/ 2324100 w 2609758"/>
                <a:gd name="connsiteY86" fmla="*/ 139700 h 322428"/>
                <a:gd name="connsiteX87" fmla="*/ 2333625 w 2609758"/>
                <a:gd name="connsiteY87" fmla="*/ 142875 h 322428"/>
                <a:gd name="connsiteX88" fmla="*/ 2355850 w 2609758"/>
                <a:gd name="connsiteY88" fmla="*/ 155575 h 322428"/>
                <a:gd name="connsiteX89" fmla="*/ 2365375 w 2609758"/>
                <a:gd name="connsiteY89" fmla="*/ 158750 h 322428"/>
                <a:gd name="connsiteX90" fmla="*/ 2442564 w 2609758"/>
                <a:gd name="connsiteY90" fmla="*/ 165232 h 322428"/>
                <a:gd name="connsiteX91" fmla="*/ 2481133 w 2609758"/>
                <a:gd name="connsiteY91" fmla="*/ 165100 h 322428"/>
                <a:gd name="connsiteX92" fmla="*/ 2514262 w 2609758"/>
                <a:gd name="connsiteY92" fmla="*/ 166621 h 322428"/>
                <a:gd name="connsiteX93" fmla="*/ 2491969 w 2609758"/>
                <a:gd name="connsiteY93" fmla="*/ 161119 h 322428"/>
                <a:gd name="connsiteX94" fmla="*/ 2554782 w 2609758"/>
                <a:gd name="connsiteY94" fmla="*/ 168011 h 322428"/>
                <a:gd name="connsiteX95" fmla="*/ 2568523 w 2609758"/>
                <a:gd name="connsiteY95" fmla="*/ 174097 h 322428"/>
                <a:gd name="connsiteX96" fmla="*/ 2570084 w 2609758"/>
                <a:gd name="connsiteY96" fmla="*/ 177140 h 322428"/>
                <a:gd name="connsiteX97" fmla="*/ 2581874 w 2609758"/>
                <a:gd name="connsiteY97" fmla="*/ 181439 h 322428"/>
                <a:gd name="connsiteX98" fmla="*/ 2598790 w 2609758"/>
                <a:gd name="connsiteY98" fmla="*/ 191230 h 322428"/>
                <a:gd name="connsiteX99" fmla="*/ 2597409 w 2609758"/>
                <a:gd name="connsiteY99" fmla="*/ 190964 h 322428"/>
                <a:gd name="connsiteX100" fmla="*/ 2564994 w 2609758"/>
                <a:gd name="connsiteY100" fmla="*/ 172866 h 322428"/>
                <a:gd name="connsiteX0" fmla="*/ 0 w 2609758"/>
                <a:gd name="connsiteY0" fmla="*/ 276225 h 322428"/>
                <a:gd name="connsiteX1" fmla="*/ 123825 w 2609758"/>
                <a:gd name="connsiteY1" fmla="*/ 279400 h 322428"/>
                <a:gd name="connsiteX2" fmla="*/ 161925 w 2609758"/>
                <a:gd name="connsiteY2" fmla="*/ 285750 h 322428"/>
                <a:gd name="connsiteX3" fmla="*/ 174625 w 2609758"/>
                <a:gd name="connsiteY3" fmla="*/ 295275 h 322428"/>
                <a:gd name="connsiteX4" fmla="*/ 190500 w 2609758"/>
                <a:gd name="connsiteY4" fmla="*/ 298450 h 322428"/>
                <a:gd name="connsiteX5" fmla="*/ 225425 w 2609758"/>
                <a:gd name="connsiteY5" fmla="*/ 301625 h 322428"/>
                <a:gd name="connsiteX6" fmla="*/ 244475 w 2609758"/>
                <a:gd name="connsiteY6" fmla="*/ 304800 h 322428"/>
                <a:gd name="connsiteX7" fmla="*/ 292100 w 2609758"/>
                <a:gd name="connsiteY7" fmla="*/ 311150 h 322428"/>
                <a:gd name="connsiteX8" fmla="*/ 381000 w 2609758"/>
                <a:gd name="connsiteY8" fmla="*/ 311150 h 322428"/>
                <a:gd name="connsiteX9" fmla="*/ 390525 w 2609758"/>
                <a:gd name="connsiteY9" fmla="*/ 307975 h 322428"/>
                <a:gd name="connsiteX10" fmla="*/ 409575 w 2609758"/>
                <a:gd name="connsiteY10" fmla="*/ 304800 h 322428"/>
                <a:gd name="connsiteX11" fmla="*/ 422275 w 2609758"/>
                <a:gd name="connsiteY11" fmla="*/ 301625 h 322428"/>
                <a:gd name="connsiteX12" fmla="*/ 463550 w 2609758"/>
                <a:gd name="connsiteY12" fmla="*/ 295275 h 322428"/>
                <a:gd name="connsiteX13" fmla="*/ 476250 w 2609758"/>
                <a:gd name="connsiteY13" fmla="*/ 292100 h 322428"/>
                <a:gd name="connsiteX14" fmla="*/ 492125 w 2609758"/>
                <a:gd name="connsiteY14" fmla="*/ 288925 h 322428"/>
                <a:gd name="connsiteX15" fmla="*/ 511175 w 2609758"/>
                <a:gd name="connsiteY15" fmla="*/ 282575 h 322428"/>
                <a:gd name="connsiteX16" fmla="*/ 542925 w 2609758"/>
                <a:gd name="connsiteY16" fmla="*/ 276225 h 322428"/>
                <a:gd name="connsiteX17" fmla="*/ 612775 w 2609758"/>
                <a:gd name="connsiteY17" fmla="*/ 282575 h 322428"/>
                <a:gd name="connsiteX18" fmla="*/ 622300 w 2609758"/>
                <a:gd name="connsiteY18" fmla="*/ 285750 h 322428"/>
                <a:gd name="connsiteX19" fmla="*/ 628650 w 2609758"/>
                <a:gd name="connsiteY19" fmla="*/ 295275 h 322428"/>
                <a:gd name="connsiteX20" fmla="*/ 647700 w 2609758"/>
                <a:gd name="connsiteY20" fmla="*/ 304800 h 322428"/>
                <a:gd name="connsiteX21" fmla="*/ 663575 w 2609758"/>
                <a:gd name="connsiteY21" fmla="*/ 301625 h 322428"/>
                <a:gd name="connsiteX22" fmla="*/ 669925 w 2609758"/>
                <a:gd name="connsiteY22" fmla="*/ 292100 h 322428"/>
                <a:gd name="connsiteX23" fmla="*/ 679450 w 2609758"/>
                <a:gd name="connsiteY23" fmla="*/ 285750 h 322428"/>
                <a:gd name="connsiteX24" fmla="*/ 698500 w 2609758"/>
                <a:gd name="connsiteY24" fmla="*/ 288925 h 322428"/>
                <a:gd name="connsiteX25" fmla="*/ 708025 w 2609758"/>
                <a:gd name="connsiteY25" fmla="*/ 292100 h 322428"/>
                <a:gd name="connsiteX26" fmla="*/ 739775 w 2609758"/>
                <a:gd name="connsiteY26" fmla="*/ 301625 h 322428"/>
                <a:gd name="connsiteX27" fmla="*/ 860425 w 2609758"/>
                <a:gd name="connsiteY27" fmla="*/ 304800 h 322428"/>
                <a:gd name="connsiteX28" fmla="*/ 914400 w 2609758"/>
                <a:gd name="connsiteY28" fmla="*/ 301625 h 322428"/>
                <a:gd name="connsiteX29" fmla="*/ 917575 w 2609758"/>
                <a:gd name="connsiteY29" fmla="*/ 292100 h 322428"/>
                <a:gd name="connsiteX30" fmla="*/ 923925 w 2609758"/>
                <a:gd name="connsiteY30" fmla="*/ 282575 h 322428"/>
                <a:gd name="connsiteX31" fmla="*/ 942975 w 2609758"/>
                <a:gd name="connsiteY31" fmla="*/ 273050 h 322428"/>
                <a:gd name="connsiteX32" fmla="*/ 952500 w 2609758"/>
                <a:gd name="connsiteY32" fmla="*/ 266700 h 322428"/>
                <a:gd name="connsiteX33" fmla="*/ 984250 w 2609758"/>
                <a:gd name="connsiteY33" fmla="*/ 260350 h 322428"/>
                <a:gd name="connsiteX34" fmla="*/ 1022350 w 2609758"/>
                <a:gd name="connsiteY34" fmla="*/ 257175 h 322428"/>
                <a:gd name="connsiteX35" fmla="*/ 1060450 w 2609758"/>
                <a:gd name="connsiteY35" fmla="*/ 247650 h 322428"/>
                <a:gd name="connsiteX36" fmla="*/ 1069975 w 2609758"/>
                <a:gd name="connsiteY36" fmla="*/ 241300 h 322428"/>
                <a:gd name="connsiteX37" fmla="*/ 1139825 w 2609758"/>
                <a:gd name="connsiteY37" fmla="*/ 234950 h 322428"/>
                <a:gd name="connsiteX38" fmla="*/ 1158875 w 2609758"/>
                <a:gd name="connsiteY38" fmla="*/ 231775 h 322428"/>
                <a:gd name="connsiteX39" fmla="*/ 1181100 w 2609758"/>
                <a:gd name="connsiteY39" fmla="*/ 222250 h 322428"/>
                <a:gd name="connsiteX40" fmla="*/ 1190625 w 2609758"/>
                <a:gd name="connsiteY40" fmla="*/ 219075 h 322428"/>
                <a:gd name="connsiteX41" fmla="*/ 1200150 w 2609758"/>
                <a:gd name="connsiteY41" fmla="*/ 212725 h 322428"/>
                <a:gd name="connsiteX42" fmla="*/ 1273175 w 2609758"/>
                <a:gd name="connsiteY42" fmla="*/ 206375 h 322428"/>
                <a:gd name="connsiteX43" fmla="*/ 1282700 w 2609758"/>
                <a:gd name="connsiteY43" fmla="*/ 200025 h 322428"/>
                <a:gd name="connsiteX44" fmla="*/ 1314450 w 2609758"/>
                <a:gd name="connsiteY44" fmla="*/ 193675 h 322428"/>
                <a:gd name="connsiteX45" fmla="*/ 1336675 w 2609758"/>
                <a:gd name="connsiteY45" fmla="*/ 187325 h 322428"/>
                <a:gd name="connsiteX46" fmla="*/ 1377950 w 2609758"/>
                <a:gd name="connsiteY46" fmla="*/ 184150 h 322428"/>
                <a:gd name="connsiteX47" fmla="*/ 1406525 w 2609758"/>
                <a:gd name="connsiteY47" fmla="*/ 165100 h 322428"/>
                <a:gd name="connsiteX48" fmla="*/ 1416050 w 2609758"/>
                <a:gd name="connsiteY48" fmla="*/ 158750 h 322428"/>
                <a:gd name="connsiteX49" fmla="*/ 1438275 w 2609758"/>
                <a:gd name="connsiteY49" fmla="*/ 155575 h 322428"/>
                <a:gd name="connsiteX50" fmla="*/ 1457325 w 2609758"/>
                <a:gd name="connsiteY50" fmla="*/ 149225 h 322428"/>
                <a:gd name="connsiteX51" fmla="*/ 1479550 w 2609758"/>
                <a:gd name="connsiteY51" fmla="*/ 142875 h 322428"/>
                <a:gd name="connsiteX52" fmla="*/ 1511300 w 2609758"/>
                <a:gd name="connsiteY52" fmla="*/ 130175 h 322428"/>
                <a:gd name="connsiteX53" fmla="*/ 1571625 w 2609758"/>
                <a:gd name="connsiteY53" fmla="*/ 120650 h 322428"/>
                <a:gd name="connsiteX54" fmla="*/ 1600200 w 2609758"/>
                <a:gd name="connsiteY54" fmla="*/ 114300 h 322428"/>
                <a:gd name="connsiteX55" fmla="*/ 1612900 w 2609758"/>
                <a:gd name="connsiteY55" fmla="*/ 111125 h 322428"/>
                <a:gd name="connsiteX56" fmla="*/ 1638300 w 2609758"/>
                <a:gd name="connsiteY56" fmla="*/ 104775 h 322428"/>
                <a:gd name="connsiteX57" fmla="*/ 1647825 w 2609758"/>
                <a:gd name="connsiteY57" fmla="*/ 98425 h 322428"/>
                <a:gd name="connsiteX58" fmla="*/ 1670050 w 2609758"/>
                <a:gd name="connsiteY58" fmla="*/ 92075 h 322428"/>
                <a:gd name="connsiteX59" fmla="*/ 1682750 w 2609758"/>
                <a:gd name="connsiteY59" fmla="*/ 85725 h 322428"/>
                <a:gd name="connsiteX60" fmla="*/ 1698625 w 2609758"/>
                <a:gd name="connsiteY60" fmla="*/ 79375 h 322428"/>
                <a:gd name="connsiteX61" fmla="*/ 1708150 w 2609758"/>
                <a:gd name="connsiteY61" fmla="*/ 76200 h 322428"/>
                <a:gd name="connsiteX62" fmla="*/ 1720850 w 2609758"/>
                <a:gd name="connsiteY62" fmla="*/ 69850 h 322428"/>
                <a:gd name="connsiteX63" fmla="*/ 1793875 w 2609758"/>
                <a:gd name="connsiteY63" fmla="*/ 60325 h 322428"/>
                <a:gd name="connsiteX64" fmla="*/ 1838325 w 2609758"/>
                <a:gd name="connsiteY64" fmla="*/ 44450 h 322428"/>
                <a:gd name="connsiteX65" fmla="*/ 1905000 w 2609758"/>
                <a:gd name="connsiteY65" fmla="*/ 38100 h 322428"/>
                <a:gd name="connsiteX66" fmla="*/ 1936750 w 2609758"/>
                <a:gd name="connsiteY66" fmla="*/ 31750 h 322428"/>
                <a:gd name="connsiteX67" fmla="*/ 1955800 w 2609758"/>
                <a:gd name="connsiteY67" fmla="*/ 25400 h 322428"/>
                <a:gd name="connsiteX68" fmla="*/ 1965325 w 2609758"/>
                <a:gd name="connsiteY68" fmla="*/ 22225 h 322428"/>
                <a:gd name="connsiteX69" fmla="*/ 1974850 w 2609758"/>
                <a:gd name="connsiteY69" fmla="*/ 15875 h 322428"/>
                <a:gd name="connsiteX70" fmla="*/ 1984375 w 2609758"/>
                <a:gd name="connsiteY70" fmla="*/ 12700 h 322428"/>
                <a:gd name="connsiteX71" fmla="*/ 2028825 w 2609758"/>
                <a:gd name="connsiteY71" fmla="*/ 6350 h 322428"/>
                <a:gd name="connsiteX72" fmla="*/ 2041525 w 2609758"/>
                <a:gd name="connsiteY72" fmla="*/ 3175 h 322428"/>
                <a:gd name="connsiteX73" fmla="*/ 2051050 w 2609758"/>
                <a:gd name="connsiteY73" fmla="*/ 0 h 322428"/>
                <a:gd name="connsiteX74" fmla="*/ 2063750 w 2609758"/>
                <a:gd name="connsiteY74" fmla="*/ 3175 h 322428"/>
                <a:gd name="connsiteX75" fmla="*/ 2092325 w 2609758"/>
                <a:gd name="connsiteY75" fmla="*/ 25400 h 322428"/>
                <a:gd name="connsiteX76" fmla="*/ 2133600 w 2609758"/>
                <a:gd name="connsiteY76" fmla="*/ 38100 h 322428"/>
                <a:gd name="connsiteX77" fmla="*/ 2152650 w 2609758"/>
                <a:gd name="connsiteY77" fmla="*/ 44450 h 322428"/>
                <a:gd name="connsiteX78" fmla="*/ 2162175 w 2609758"/>
                <a:gd name="connsiteY78" fmla="*/ 50800 h 322428"/>
                <a:gd name="connsiteX79" fmla="*/ 2187575 w 2609758"/>
                <a:gd name="connsiteY79" fmla="*/ 60325 h 322428"/>
                <a:gd name="connsiteX80" fmla="*/ 2200275 w 2609758"/>
                <a:gd name="connsiteY80" fmla="*/ 69850 h 322428"/>
                <a:gd name="connsiteX81" fmla="*/ 2228850 w 2609758"/>
                <a:gd name="connsiteY81" fmla="*/ 88900 h 322428"/>
                <a:gd name="connsiteX82" fmla="*/ 2238375 w 2609758"/>
                <a:gd name="connsiteY82" fmla="*/ 92075 h 322428"/>
                <a:gd name="connsiteX83" fmla="*/ 2266950 w 2609758"/>
                <a:gd name="connsiteY83" fmla="*/ 107950 h 322428"/>
                <a:gd name="connsiteX84" fmla="*/ 2286000 w 2609758"/>
                <a:gd name="connsiteY84" fmla="*/ 123825 h 322428"/>
                <a:gd name="connsiteX85" fmla="*/ 2295525 w 2609758"/>
                <a:gd name="connsiteY85" fmla="*/ 127000 h 322428"/>
                <a:gd name="connsiteX86" fmla="*/ 2324100 w 2609758"/>
                <a:gd name="connsiteY86" fmla="*/ 139700 h 322428"/>
                <a:gd name="connsiteX87" fmla="*/ 2333625 w 2609758"/>
                <a:gd name="connsiteY87" fmla="*/ 142875 h 322428"/>
                <a:gd name="connsiteX88" fmla="*/ 2355850 w 2609758"/>
                <a:gd name="connsiteY88" fmla="*/ 155575 h 322428"/>
                <a:gd name="connsiteX89" fmla="*/ 2365375 w 2609758"/>
                <a:gd name="connsiteY89" fmla="*/ 158750 h 322428"/>
                <a:gd name="connsiteX90" fmla="*/ 2369479 w 2609758"/>
                <a:gd name="connsiteY90" fmla="*/ 161119 h 322428"/>
                <a:gd name="connsiteX91" fmla="*/ 2481133 w 2609758"/>
                <a:gd name="connsiteY91" fmla="*/ 165100 h 322428"/>
                <a:gd name="connsiteX92" fmla="*/ 2514262 w 2609758"/>
                <a:gd name="connsiteY92" fmla="*/ 166621 h 322428"/>
                <a:gd name="connsiteX93" fmla="*/ 2491969 w 2609758"/>
                <a:gd name="connsiteY93" fmla="*/ 161119 h 322428"/>
                <a:gd name="connsiteX94" fmla="*/ 2554782 w 2609758"/>
                <a:gd name="connsiteY94" fmla="*/ 168011 h 322428"/>
                <a:gd name="connsiteX95" fmla="*/ 2568523 w 2609758"/>
                <a:gd name="connsiteY95" fmla="*/ 174097 h 322428"/>
                <a:gd name="connsiteX96" fmla="*/ 2570084 w 2609758"/>
                <a:gd name="connsiteY96" fmla="*/ 177140 h 322428"/>
                <a:gd name="connsiteX97" fmla="*/ 2581874 w 2609758"/>
                <a:gd name="connsiteY97" fmla="*/ 181439 h 322428"/>
                <a:gd name="connsiteX98" fmla="*/ 2598790 w 2609758"/>
                <a:gd name="connsiteY98" fmla="*/ 191230 h 322428"/>
                <a:gd name="connsiteX99" fmla="*/ 2597409 w 2609758"/>
                <a:gd name="connsiteY99" fmla="*/ 190964 h 322428"/>
                <a:gd name="connsiteX100" fmla="*/ 2564994 w 2609758"/>
                <a:gd name="connsiteY100" fmla="*/ 172866 h 322428"/>
                <a:gd name="connsiteX0" fmla="*/ 0 w 2609758"/>
                <a:gd name="connsiteY0" fmla="*/ 276225 h 322428"/>
                <a:gd name="connsiteX1" fmla="*/ 123825 w 2609758"/>
                <a:gd name="connsiteY1" fmla="*/ 279400 h 322428"/>
                <a:gd name="connsiteX2" fmla="*/ 161925 w 2609758"/>
                <a:gd name="connsiteY2" fmla="*/ 285750 h 322428"/>
                <a:gd name="connsiteX3" fmla="*/ 174625 w 2609758"/>
                <a:gd name="connsiteY3" fmla="*/ 295275 h 322428"/>
                <a:gd name="connsiteX4" fmla="*/ 190500 w 2609758"/>
                <a:gd name="connsiteY4" fmla="*/ 298450 h 322428"/>
                <a:gd name="connsiteX5" fmla="*/ 225425 w 2609758"/>
                <a:gd name="connsiteY5" fmla="*/ 301625 h 322428"/>
                <a:gd name="connsiteX6" fmla="*/ 244475 w 2609758"/>
                <a:gd name="connsiteY6" fmla="*/ 304800 h 322428"/>
                <a:gd name="connsiteX7" fmla="*/ 292100 w 2609758"/>
                <a:gd name="connsiteY7" fmla="*/ 311150 h 322428"/>
                <a:gd name="connsiteX8" fmla="*/ 381000 w 2609758"/>
                <a:gd name="connsiteY8" fmla="*/ 311150 h 322428"/>
                <a:gd name="connsiteX9" fmla="*/ 390525 w 2609758"/>
                <a:gd name="connsiteY9" fmla="*/ 307975 h 322428"/>
                <a:gd name="connsiteX10" fmla="*/ 409575 w 2609758"/>
                <a:gd name="connsiteY10" fmla="*/ 304800 h 322428"/>
                <a:gd name="connsiteX11" fmla="*/ 422275 w 2609758"/>
                <a:gd name="connsiteY11" fmla="*/ 301625 h 322428"/>
                <a:gd name="connsiteX12" fmla="*/ 463550 w 2609758"/>
                <a:gd name="connsiteY12" fmla="*/ 295275 h 322428"/>
                <a:gd name="connsiteX13" fmla="*/ 476250 w 2609758"/>
                <a:gd name="connsiteY13" fmla="*/ 292100 h 322428"/>
                <a:gd name="connsiteX14" fmla="*/ 492125 w 2609758"/>
                <a:gd name="connsiteY14" fmla="*/ 288925 h 322428"/>
                <a:gd name="connsiteX15" fmla="*/ 511175 w 2609758"/>
                <a:gd name="connsiteY15" fmla="*/ 282575 h 322428"/>
                <a:gd name="connsiteX16" fmla="*/ 542925 w 2609758"/>
                <a:gd name="connsiteY16" fmla="*/ 276225 h 322428"/>
                <a:gd name="connsiteX17" fmla="*/ 612775 w 2609758"/>
                <a:gd name="connsiteY17" fmla="*/ 282575 h 322428"/>
                <a:gd name="connsiteX18" fmla="*/ 622300 w 2609758"/>
                <a:gd name="connsiteY18" fmla="*/ 285750 h 322428"/>
                <a:gd name="connsiteX19" fmla="*/ 628650 w 2609758"/>
                <a:gd name="connsiteY19" fmla="*/ 295275 h 322428"/>
                <a:gd name="connsiteX20" fmla="*/ 647700 w 2609758"/>
                <a:gd name="connsiteY20" fmla="*/ 304800 h 322428"/>
                <a:gd name="connsiteX21" fmla="*/ 663575 w 2609758"/>
                <a:gd name="connsiteY21" fmla="*/ 301625 h 322428"/>
                <a:gd name="connsiteX22" fmla="*/ 669925 w 2609758"/>
                <a:gd name="connsiteY22" fmla="*/ 292100 h 322428"/>
                <a:gd name="connsiteX23" fmla="*/ 679450 w 2609758"/>
                <a:gd name="connsiteY23" fmla="*/ 285750 h 322428"/>
                <a:gd name="connsiteX24" fmla="*/ 698500 w 2609758"/>
                <a:gd name="connsiteY24" fmla="*/ 288925 h 322428"/>
                <a:gd name="connsiteX25" fmla="*/ 708025 w 2609758"/>
                <a:gd name="connsiteY25" fmla="*/ 292100 h 322428"/>
                <a:gd name="connsiteX26" fmla="*/ 739775 w 2609758"/>
                <a:gd name="connsiteY26" fmla="*/ 301625 h 322428"/>
                <a:gd name="connsiteX27" fmla="*/ 860425 w 2609758"/>
                <a:gd name="connsiteY27" fmla="*/ 304800 h 322428"/>
                <a:gd name="connsiteX28" fmla="*/ 914400 w 2609758"/>
                <a:gd name="connsiteY28" fmla="*/ 301625 h 322428"/>
                <a:gd name="connsiteX29" fmla="*/ 917575 w 2609758"/>
                <a:gd name="connsiteY29" fmla="*/ 292100 h 322428"/>
                <a:gd name="connsiteX30" fmla="*/ 923925 w 2609758"/>
                <a:gd name="connsiteY30" fmla="*/ 282575 h 322428"/>
                <a:gd name="connsiteX31" fmla="*/ 942975 w 2609758"/>
                <a:gd name="connsiteY31" fmla="*/ 273050 h 322428"/>
                <a:gd name="connsiteX32" fmla="*/ 952500 w 2609758"/>
                <a:gd name="connsiteY32" fmla="*/ 266700 h 322428"/>
                <a:gd name="connsiteX33" fmla="*/ 984250 w 2609758"/>
                <a:gd name="connsiteY33" fmla="*/ 260350 h 322428"/>
                <a:gd name="connsiteX34" fmla="*/ 1022350 w 2609758"/>
                <a:gd name="connsiteY34" fmla="*/ 257175 h 322428"/>
                <a:gd name="connsiteX35" fmla="*/ 1060450 w 2609758"/>
                <a:gd name="connsiteY35" fmla="*/ 247650 h 322428"/>
                <a:gd name="connsiteX36" fmla="*/ 1069975 w 2609758"/>
                <a:gd name="connsiteY36" fmla="*/ 241300 h 322428"/>
                <a:gd name="connsiteX37" fmla="*/ 1139825 w 2609758"/>
                <a:gd name="connsiteY37" fmla="*/ 234950 h 322428"/>
                <a:gd name="connsiteX38" fmla="*/ 1158875 w 2609758"/>
                <a:gd name="connsiteY38" fmla="*/ 231775 h 322428"/>
                <a:gd name="connsiteX39" fmla="*/ 1181100 w 2609758"/>
                <a:gd name="connsiteY39" fmla="*/ 222250 h 322428"/>
                <a:gd name="connsiteX40" fmla="*/ 1190625 w 2609758"/>
                <a:gd name="connsiteY40" fmla="*/ 219075 h 322428"/>
                <a:gd name="connsiteX41" fmla="*/ 1200150 w 2609758"/>
                <a:gd name="connsiteY41" fmla="*/ 212725 h 322428"/>
                <a:gd name="connsiteX42" fmla="*/ 1273175 w 2609758"/>
                <a:gd name="connsiteY42" fmla="*/ 206375 h 322428"/>
                <a:gd name="connsiteX43" fmla="*/ 1282700 w 2609758"/>
                <a:gd name="connsiteY43" fmla="*/ 200025 h 322428"/>
                <a:gd name="connsiteX44" fmla="*/ 1314450 w 2609758"/>
                <a:gd name="connsiteY44" fmla="*/ 193675 h 322428"/>
                <a:gd name="connsiteX45" fmla="*/ 1336675 w 2609758"/>
                <a:gd name="connsiteY45" fmla="*/ 187325 h 322428"/>
                <a:gd name="connsiteX46" fmla="*/ 1377950 w 2609758"/>
                <a:gd name="connsiteY46" fmla="*/ 184150 h 322428"/>
                <a:gd name="connsiteX47" fmla="*/ 1406525 w 2609758"/>
                <a:gd name="connsiteY47" fmla="*/ 165100 h 322428"/>
                <a:gd name="connsiteX48" fmla="*/ 1416050 w 2609758"/>
                <a:gd name="connsiteY48" fmla="*/ 158750 h 322428"/>
                <a:gd name="connsiteX49" fmla="*/ 1438275 w 2609758"/>
                <a:gd name="connsiteY49" fmla="*/ 155575 h 322428"/>
                <a:gd name="connsiteX50" fmla="*/ 1457325 w 2609758"/>
                <a:gd name="connsiteY50" fmla="*/ 149225 h 322428"/>
                <a:gd name="connsiteX51" fmla="*/ 1479550 w 2609758"/>
                <a:gd name="connsiteY51" fmla="*/ 142875 h 322428"/>
                <a:gd name="connsiteX52" fmla="*/ 1511300 w 2609758"/>
                <a:gd name="connsiteY52" fmla="*/ 130175 h 322428"/>
                <a:gd name="connsiteX53" fmla="*/ 1571625 w 2609758"/>
                <a:gd name="connsiteY53" fmla="*/ 120650 h 322428"/>
                <a:gd name="connsiteX54" fmla="*/ 1600200 w 2609758"/>
                <a:gd name="connsiteY54" fmla="*/ 114300 h 322428"/>
                <a:gd name="connsiteX55" fmla="*/ 1612900 w 2609758"/>
                <a:gd name="connsiteY55" fmla="*/ 111125 h 322428"/>
                <a:gd name="connsiteX56" fmla="*/ 1638300 w 2609758"/>
                <a:gd name="connsiteY56" fmla="*/ 104775 h 322428"/>
                <a:gd name="connsiteX57" fmla="*/ 1647825 w 2609758"/>
                <a:gd name="connsiteY57" fmla="*/ 98425 h 322428"/>
                <a:gd name="connsiteX58" fmla="*/ 1670050 w 2609758"/>
                <a:gd name="connsiteY58" fmla="*/ 92075 h 322428"/>
                <a:gd name="connsiteX59" fmla="*/ 1682750 w 2609758"/>
                <a:gd name="connsiteY59" fmla="*/ 85725 h 322428"/>
                <a:gd name="connsiteX60" fmla="*/ 1698625 w 2609758"/>
                <a:gd name="connsiteY60" fmla="*/ 79375 h 322428"/>
                <a:gd name="connsiteX61" fmla="*/ 1708150 w 2609758"/>
                <a:gd name="connsiteY61" fmla="*/ 76200 h 322428"/>
                <a:gd name="connsiteX62" fmla="*/ 1720850 w 2609758"/>
                <a:gd name="connsiteY62" fmla="*/ 69850 h 322428"/>
                <a:gd name="connsiteX63" fmla="*/ 1793875 w 2609758"/>
                <a:gd name="connsiteY63" fmla="*/ 60325 h 322428"/>
                <a:gd name="connsiteX64" fmla="*/ 1838325 w 2609758"/>
                <a:gd name="connsiteY64" fmla="*/ 44450 h 322428"/>
                <a:gd name="connsiteX65" fmla="*/ 1905000 w 2609758"/>
                <a:gd name="connsiteY65" fmla="*/ 38100 h 322428"/>
                <a:gd name="connsiteX66" fmla="*/ 1936750 w 2609758"/>
                <a:gd name="connsiteY66" fmla="*/ 31750 h 322428"/>
                <a:gd name="connsiteX67" fmla="*/ 1955800 w 2609758"/>
                <a:gd name="connsiteY67" fmla="*/ 25400 h 322428"/>
                <a:gd name="connsiteX68" fmla="*/ 1965325 w 2609758"/>
                <a:gd name="connsiteY68" fmla="*/ 22225 h 322428"/>
                <a:gd name="connsiteX69" fmla="*/ 1974850 w 2609758"/>
                <a:gd name="connsiteY69" fmla="*/ 15875 h 322428"/>
                <a:gd name="connsiteX70" fmla="*/ 1984375 w 2609758"/>
                <a:gd name="connsiteY70" fmla="*/ 12700 h 322428"/>
                <a:gd name="connsiteX71" fmla="*/ 2028825 w 2609758"/>
                <a:gd name="connsiteY71" fmla="*/ 6350 h 322428"/>
                <a:gd name="connsiteX72" fmla="*/ 2041525 w 2609758"/>
                <a:gd name="connsiteY72" fmla="*/ 3175 h 322428"/>
                <a:gd name="connsiteX73" fmla="*/ 2051050 w 2609758"/>
                <a:gd name="connsiteY73" fmla="*/ 0 h 322428"/>
                <a:gd name="connsiteX74" fmla="*/ 2063750 w 2609758"/>
                <a:gd name="connsiteY74" fmla="*/ 3175 h 322428"/>
                <a:gd name="connsiteX75" fmla="*/ 2092325 w 2609758"/>
                <a:gd name="connsiteY75" fmla="*/ 25400 h 322428"/>
                <a:gd name="connsiteX76" fmla="*/ 2133600 w 2609758"/>
                <a:gd name="connsiteY76" fmla="*/ 38100 h 322428"/>
                <a:gd name="connsiteX77" fmla="*/ 2152650 w 2609758"/>
                <a:gd name="connsiteY77" fmla="*/ 44450 h 322428"/>
                <a:gd name="connsiteX78" fmla="*/ 2162175 w 2609758"/>
                <a:gd name="connsiteY78" fmla="*/ 50800 h 322428"/>
                <a:gd name="connsiteX79" fmla="*/ 2187575 w 2609758"/>
                <a:gd name="connsiteY79" fmla="*/ 60325 h 322428"/>
                <a:gd name="connsiteX80" fmla="*/ 2200275 w 2609758"/>
                <a:gd name="connsiteY80" fmla="*/ 69850 h 322428"/>
                <a:gd name="connsiteX81" fmla="*/ 2228850 w 2609758"/>
                <a:gd name="connsiteY81" fmla="*/ 88900 h 322428"/>
                <a:gd name="connsiteX82" fmla="*/ 2238375 w 2609758"/>
                <a:gd name="connsiteY82" fmla="*/ 92075 h 322428"/>
                <a:gd name="connsiteX83" fmla="*/ 2266950 w 2609758"/>
                <a:gd name="connsiteY83" fmla="*/ 107950 h 322428"/>
                <a:gd name="connsiteX84" fmla="*/ 2286000 w 2609758"/>
                <a:gd name="connsiteY84" fmla="*/ 123825 h 322428"/>
                <a:gd name="connsiteX85" fmla="*/ 2295525 w 2609758"/>
                <a:gd name="connsiteY85" fmla="*/ 127000 h 322428"/>
                <a:gd name="connsiteX86" fmla="*/ 2324100 w 2609758"/>
                <a:gd name="connsiteY86" fmla="*/ 139700 h 322428"/>
                <a:gd name="connsiteX87" fmla="*/ 2333625 w 2609758"/>
                <a:gd name="connsiteY87" fmla="*/ 142875 h 322428"/>
                <a:gd name="connsiteX88" fmla="*/ 2355850 w 2609758"/>
                <a:gd name="connsiteY88" fmla="*/ 155575 h 322428"/>
                <a:gd name="connsiteX89" fmla="*/ 2365375 w 2609758"/>
                <a:gd name="connsiteY89" fmla="*/ 158750 h 322428"/>
                <a:gd name="connsiteX90" fmla="*/ 2369479 w 2609758"/>
                <a:gd name="connsiteY90" fmla="*/ 161119 h 322428"/>
                <a:gd name="connsiteX91" fmla="*/ 2484031 w 2609758"/>
                <a:gd name="connsiteY91" fmla="*/ 206530 h 322428"/>
                <a:gd name="connsiteX92" fmla="*/ 2514262 w 2609758"/>
                <a:gd name="connsiteY92" fmla="*/ 166621 h 322428"/>
                <a:gd name="connsiteX93" fmla="*/ 2491969 w 2609758"/>
                <a:gd name="connsiteY93" fmla="*/ 161119 h 322428"/>
                <a:gd name="connsiteX94" fmla="*/ 2554782 w 2609758"/>
                <a:gd name="connsiteY94" fmla="*/ 168011 h 322428"/>
                <a:gd name="connsiteX95" fmla="*/ 2568523 w 2609758"/>
                <a:gd name="connsiteY95" fmla="*/ 174097 h 322428"/>
                <a:gd name="connsiteX96" fmla="*/ 2570084 w 2609758"/>
                <a:gd name="connsiteY96" fmla="*/ 177140 h 322428"/>
                <a:gd name="connsiteX97" fmla="*/ 2581874 w 2609758"/>
                <a:gd name="connsiteY97" fmla="*/ 181439 h 322428"/>
                <a:gd name="connsiteX98" fmla="*/ 2598790 w 2609758"/>
                <a:gd name="connsiteY98" fmla="*/ 191230 h 322428"/>
                <a:gd name="connsiteX99" fmla="*/ 2597409 w 2609758"/>
                <a:gd name="connsiteY99" fmla="*/ 190964 h 322428"/>
                <a:gd name="connsiteX100" fmla="*/ 2564994 w 2609758"/>
                <a:gd name="connsiteY100" fmla="*/ 172866 h 322428"/>
                <a:gd name="connsiteX0" fmla="*/ 0 w 2609758"/>
                <a:gd name="connsiteY0" fmla="*/ 276225 h 322428"/>
                <a:gd name="connsiteX1" fmla="*/ 123825 w 2609758"/>
                <a:gd name="connsiteY1" fmla="*/ 279400 h 322428"/>
                <a:gd name="connsiteX2" fmla="*/ 161925 w 2609758"/>
                <a:gd name="connsiteY2" fmla="*/ 285750 h 322428"/>
                <a:gd name="connsiteX3" fmla="*/ 174625 w 2609758"/>
                <a:gd name="connsiteY3" fmla="*/ 295275 h 322428"/>
                <a:gd name="connsiteX4" fmla="*/ 190500 w 2609758"/>
                <a:gd name="connsiteY4" fmla="*/ 298450 h 322428"/>
                <a:gd name="connsiteX5" fmla="*/ 225425 w 2609758"/>
                <a:gd name="connsiteY5" fmla="*/ 301625 h 322428"/>
                <a:gd name="connsiteX6" fmla="*/ 244475 w 2609758"/>
                <a:gd name="connsiteY6" fmla="*/ 304800 h 322428"/>
                <a:gd name="connsiteX7" fmla="*/ 292100 w 2609758"/>
                <a:gd name="connsiteY7" fmla="*/ 311150 h 322428"/>
                <a:gd name="connsiteX8" fmla="*/ 381000 w 2609758"/>
                <a:gd name="connsiteY8" fmla="*/ 311150 h 322428"/>
                <a:gd name="connsiteX9" fmla="*/ 390525 w 2609758"/>
                <a:gd name="connsiteY9" fmla="*/ 307975 h 322428"/>
                <a:gd name="connsiteX10" fmla="*/ 409575 w 2609758"/>
                <a:gd name="connsiteY10" fmla="*/ 304800 h 322428"/>
                <a:gd name="connsiteX11" fmla="*/ 422275 w 2609758"/>
                <a:gd name="connsiteY11" fmla="*/ 301625 h 322428"/>
                <a:gd name="connsiteX12" fmla="*/ 463550 w 2609758"/>
                <a:gd name="connsiteY12" fmla="*/ 295275 h 322428"/>
                <a:gd name="connsiteX13" fmla="*/ 476250 w 2609758"/>
                <a:gd name="connsiteY13" fmla="*/ 292100 h 322428"/>
                <a:gd name="connsiteX14" fmla="*/ 492125 w 2609758"/>
                <a:gd name="connsiteY14" fmla="*/ 288925 h 322428"/>
                <a:gd name="connsiteX15" fmla="*/ 511175 w 2609758"/>
                <a:gd name="connsiteY15" fmla="*/ 282575 h 322428"/>
                <a:gd name="connsiteX16" fmla="*/ 542925 w 2609758"/>
                <a:gd name="connsiteY16" fmla="*/ 276225 h 322428"/>
                <a:gd name="connsiteX17" fmla="*/ 612775 w 2609758"/>
                <a:gd name="connsiteY17" fmla="*/ 282575 h 322428"/>
                <a:gd name="connsiteX18" fmla="*/ 622300 w 2609758"/>
                <a:gd name="connsiteY18" fmla="*/ 285750 h 322428"/>
                <a:gd name="connsiteX19" fmla="*/ 628650 w 2609758"/>
                <a:gd name="connsiteY19" fmla="*/ 295275 h 322428"/>
                <a:gd name="connsiteX20" fmla="*/ 647700 w 2609758"/>
                <a:gd name="connsiteY20" fmla="*/ 304800 h 322428"/>
                <a:gd name="connsiteX21" fmla="*/ 663575 w 2609758"/>
                <a:gd name="connsiteY21" fmla="*/ 301625 h 322428"/>
                <a:gd name="connsiteX22" fmla="*/ 669925 w 2609758"/>
                <a:gd name="connsiteY22" fmla="*/ 292100 h 322428"/>
                <a:gd name="connsiteX23" fmla="*/ 679450 w 2609758"/>
                <a:gd name="connsiteY23" fmla="*/ 285750 h 322428"/>
                <a:gd name="connsiteX24" fmla="*/ 698500 w 2609758"/>
                <a:gd name="connsiteY24" fmla="*/ 288925 h 322428"/>
                <a:gd name="connsiteX25" fmla="*/ 708025 w 2609758"/>
                <a:gd name="connsiteY25" fmla="*/ 292100 h 322428"/>
                <a:gd name="connsiteX26" fmla="*/ 739775 w 2609758"/>
                <a:gd name="connsiteY26" fmla="*/ 301625 h 322428"/>
                <a:gd name="connsiteX27" fmla="*/ 860425 w 2609758"/>
                <a:gd name="connsiteY27" fmla="*/ 304800 h 322428"/>
                <a:gd name="connsiteX28" fmla="*/ 914400 w 2609758"/>
                <a:gd name="connsiteY28" fmla="*/ 301625 h 322428"/>
                <a:gd name="connsiteX29" fmla="*/ 917575 w 2609758"/>
                <a:gd name="connsiteY29" fmla="*/ 292100 h 322428"/>
                <a:gd name="connsiteX30" fmla="*/ 923925 w 2609758"/>
                <a:gd name="connsiteY30" fmla="*/ 282575 h 322428"/>
                <a:gd name="connsiteX31" fmla="*/ 942975 w 2609758"/>
                <a:gd name="connsiteY31" fmla="*/ 273050 h 322428"/>
                <a:gd name="connsiteX32" fmla="*/ 952500 w 2609758"/>
                <a:gd name="connsiteY32" fmla="*/ 266700 h 322428"/>
                <a:gd name="connsiteX33" fmla="*/ 984250 w 2609758"/>
                <a:gd name="connsiteY33" fmla="*/ 260350 h 322428"/>
                <a:gd name="connsiteX34" fmla="*/ 1022350 w 2609758"/>
                <a:gd name="connsiteY34" fmla="*/ 257175 h 322428"/>
                <a:gd name="connsiteX35" fmla="*/ 1060450 w 2609758"/>
                <a:gd name="connsiteY35" fmla="*/ 247650 h 322428"/>
                <a:gd name="connsiteX36" fmla="*/ 1069975 w 2609758"/>
                <a:gd name="connsiteY36" fmla="*/ 241300 h 322428"/>
                <a:gd name="connsiteX37" fmla="*/ 1139825 w 2609758"/>
                <a:gd name="connsiteY37" fmla="*/ 234950 h 322428"/>
                <a:gd name="connsiteX38" fmla="*/ 1158875 w 2609758"/>
                <a:gd name="connsiteY38" fmla="*/ 231775 h 322428"/>
                <a:gd name="connsiteX39" fmla="*/ 1181100 w 2609758"/>
                <a:gd name="connsiteY39" fmla="*/ 222250 h 322428"/>
                <a:gd name="connsiteX40" fmla="*/ 1190625 w 2609758"/>
                <a:gd name="connsiteY40" fmla="*/ 219075 h 322428"/>
                <a:gd name="connsiteX41" fmla="*/ 1200150 w 2609758"/>
                <a:gd name="connsiteY41" fmla="*/ 212725 h 322428"/>
                <a:gd name="connsiteX42" fmla="*/ 1273175 w 2609758"/>
                <a:gd name="connsiteY42" fmla="*/ 206375 h 322428"/>
                <a:gd name="connsiteX43" fmla="*/ 1282700 w 2609758"/>
                <a:gd name="connsiteY43" fmla="*/ 200025 h 322428"/>
                <a:gd name="connsiteX44" fmla="*/ 1314450 w 2609758"/>
                <a:gd name="connsiteY44" fmla="*/ 193675 h 322428"/>
                <a:gd name="connsiteX45" fmla="*/ 1336675 w 2609758"/>
                <a:gd name="connsiteY45" fmla="*/ 187325 h 322428"/>
                <a:gd name="connsiteX46" fmla="*/ 1377950 w 2609758"/>
                <a:gd name="connsiteY46" fmla="*/ 184150 h 322428"/>
                <a:gd name="connsiteX47" fmla="*/ 1406525 w 2609758"/>
                <a:gd name="connsiteY47" fmla="*/ 165100 h 322428"/>
                <a:gd name="connsiteX48" fmla="*/ 1416050 w 2609758"/>
                <a:gd name="connsiteY48" fmla="*/ 158750 h 322428"/>
                <a:gd name="connsiteX49" fmla="*/ 1438275 w 2609758"/>
                <a:gd name="connsiteY49" fmla="*/ 155575 h 322428"/>
                <a:gd name="connsiteX50" fmla="*/ 1457325 w 2609758"/>
                <a:gd name="connsiteY50" fmla="*/ 149225 h 322428"/>
                <a:gd name="connsiteX51" fmla="*/ 1479550 w 2609758"/>
                <a:gd name="connsiteY51" fmla="*/ 142875 h 322428"/>
                <a:gd name="connsiteX52" fmla="*/ 1511300 w 2609758"/>
                <a:gd name="connsiteY52" fmla="*/ 130175 h 322428"/>
                <a:gd name="connsiteX53" fmla="*/ 1571625 w 2609758"/>
                <a:gd name="connsiteY53" fmla="*/ 120650 h 322428"/>
                <a:gd name="connsiteX54" fmla="*/ 1600200 w 2609758"/>
                <a:gd name="connsiteY54" fmla="*/ 114300 h 322428"/>
                <a:gd name="connsiteX55" fmla="*/ 1612900 w 2609758"/>
                <a:gd name="connsiteY55" fmla="*/ 111125 h 322428"/>
                <a:gd name="connsiteX56" fmla="*/ 1638300 w 2609758"/>
                <a:gd name="connsiteY56" fmla="*/ 104775 h 322428"/>
                <a:gd name="connsiteX57" fmla="*/ 1647825 w 2609758"/>
                <a:gd name="connsiteY57" fmla="*/ 98425 h 322428"/>
                <a:gd name="connsiteX58" fmla="*/ 1670050 w 2609758"/>
                <a:gd name="connsiteY58" fmla="*/ 92075 h 322428"/>
                <a:gd name="connsiteX59" fmla="*/ 1682750 w 2609758"/>
                <a:gd name="connsiteY59" fmla="*/ 85725 h 322428"/>
                <a:gd name="connsiteX60" fmla="*/ 1698625 w 2609758"/>
                <a:gd name="connsiteY60" fmla="*/ 79375 h 322428"/>
                <a:gd name="connsiteX61" fmla="*/ 1708150 w 2609758"/>
                <a:gd name="connsiteY61" fmla="*/ 76200 h 322428"/>
                <a:gd name="connsiteX62" fmla="*/ 1720850 w 2609758"/>
                <a:gd name="connsiteY62" fmla="*/ 69850 h 322428"/>
                <a:gd name="connsiteX63" fmla="*/ 1793875 w 2609758"/>
                <a:gd name="connsiteY63" fmla="*/ 60325 h 322428"/>
                <a:gd name="connsiteX64" fmla="*/ 1838325 w 2609758"/>
                <a:gd name="connsiteY64" fmla="*/ 44450 h 322428"/>
                <a:gd name="connsiteX65" fmla="*/ 1905000 w 2609758"/>
                <a:gd name="connsiteY65" fmla="*/ 38100 h 322428"/>
                <a:gd name="connsiteX66" fmla="*/ 1936750 w 2609758"/>
                <a:gd name="connsiteY66" fmla="*/ 31750 h 322428"/>
                <a:gd name="connsiteX67" fmla="*/ 1955800 w 2609758"/>
                <a:gd name="connsiteY67" fmla="*/ 25400 h 322428"/>
                <a:gd name="connsiteX68" fmla="*/ 1965325 w 2609758"/>
                <a:gd name="connsiteY68" fmla="*/ 22225 h 322428"/>
                <a:gd name="connsiteX69" fmla="*/ 1974850 w 2609758"/>
                <a:gd name="connsiteY69" fmla="*/ 15875 h 322428"/>
                <a:gd name="connsiteX70" fmla="*/ 1984375 w 2609758"/>
                <a:gd name="connsiteY70" fmla="*/ 12700 h 322428"/>
                <a:gd name="connsiteX71" fmla="*/ 2028825 w 2609758"/>
                <a:gd name="connsiteY71" fmla="*/ 6350 h 322428"/>
                <a:gd name="connsiteX72" fmla="*/ 2041525 w 2609758"/>
                <a:gd name="connsiteY72" fmla="*/ 3175 h 322428"/>
                <a:gd name="connsiteX73" fmla="*/ 2051050 w 2609758"/>
                <a:gd name="connsiteY73" fmla="*/ 0 h 322428"/>
                <a:gd name="connsiteX74" fmla="*/ 2063750 w 2609758"/>
                <a:gd name="connsiteY74" fmla="*/ 3175 h 322428"/>
                <a:gd name="connsiteX75" fmla="*/ 2092325 w 2609758"/>
                <a:gd name="connsiteY75" fmla="*/ 25400 h 322428"/>
                <a:gd name="connsiteX76" fmla="*/ 2133600 w 2609758"/>
                <a:gd name="connsiteY76" fmla="*/ 38100 h 322428"/>
                <a:gd name="connsiteX77" fmla="*/ 2152650 w 2609758"/>
                <a:gd name="connsiteY77" fmla="*/ 44450 h 322428"/>
                <a:gd name="connsiteX78" fmla="*/ 2162175 w 2609758"/>
                <a:gd name="connsiteY78" fmla="*/ 50800 h 322428"/>
                <a:gd name="connsiteX79" fmla="*/ 2187575 w 2609758"/>
                <a:gd name="connsiteY79" fmla="*/ 60325 h 322428"/>
                <a:gd name="connsiteX80" fmla="*/ 2200275 w 2609758"/>
                <a:gd name="connsiteY80" fmla="*/ 69850 h 322428"/>
                <a:gd name="connsiteX81" fmla="*/ 2228850 w 2609758"/>
                <a:gd name="connsiteY81" fmla="*/ 88900 h 322428"/>
                <a:gd name="connsiteX82" fmla="*/ 2238375 w 2609758"/>
                <a:gd name="connsiteY82" fmla="*/ 92075 h 322428"/>
                <a:gd name="connsiteX83" fmla="*/ 2266950 w 2609758"/>
                <a:gd name="connsiteY83" fmla="*/ 107950 h 322428"/>
                <a:gd name="connsiteX84" fmla="*/ 2286000 w 2609758"/>
                <a:gd name="connsiteY84" fmla="*/ 123825 h 322428"/>
                <a:gd name="connsiteX85" fmla="*/ 2295525 w 2609758"/>
                <a:gd name="connsiteY85" fmla="*/ 127000 h 322428"/>
                <a:gd name="connsiteX86" fmla="*/ 2324100 w 2609758"/>
                <a:gd name="connsiteY86" fmla="*/ 139700 h 322428"/>
                <a:gd name="connsiteX87" fmla="*/ 2333625 w 2609758"/>
                <a:gd name="connsiteY87" fmla="*/ 142875 h 322428"/>
                <a:gd name="connsiteX88" fmla="*/ 2355850 w 2609758"/>
                <a:gd name="connsiteY88" fmla="*/ 155575 h 322428"/>
                <a:gd name="connsiteX89" fmla="*/ 2365375 w 2609758"/>
                <a:gd name="connsiteY89" fmla="*/ 158750 h 322428"/>
                <a:gd name="connsiteX90" fmla="*/ 2369479 w 2609758"/>
                <a:gd name="connsiteY90" fmla="*/ 161119 h 322428"/>
                <a:gd name="connsiteX91" fmla="*/ 2484031 w 2609758"/>
                <a:gd name="connsiteY91" fmla="*/ 206530 h 322428"/>
                <a:gd name="connsiteX92" fmla="*/ 2514262 w 2609758"/>
                <a:gd name="connsiteY92" fmla="*/ 166621 h 322428"/>
                <a:gd name="connsiteX93" fmla="*/ 2587219 w 2609758"/>
                <a:gd name="connsiteY93" fmla="*/ 235886 h 322428"/>
                <a:gd name="connsiteX94" fmla="*/ 2554782 w 2609758"/>
                <a:gd name="connsiteY94" fmla="*/ 168011 h 322428"/>
                <a:gd name="connsiteX95" fmla="*/ 2568523 w 2609758"/>
                <a:gd name="connsiteY95" fmla="*/ 174097 h 322428"/>
                <a:gd name="connsiteX96" fmla="*/ 2570084 w 2609758"/>
                <a:gd name="connsiteY96" fmla="*/ 177140 h 322428"/>
                <a:gd name="connsiteX97" fmla="*/ 2581874 w 2609758"/>
                <a:gd name="connsiteY97" fmla="*/ 181439 h 322428"/>
                <a:gd name="connsiteX98" fmla="*/ 2598790 w 2609758"/>
                <a:gd name="connsiteY98" fmla="*/ 191230 h 322428"/>
                <a:gd name="connsiteX99" fmla="*/ 2597409 w 2609758"/>
                <a:gd name="connsiteY99" fmla="*/ 190964 h 322428"/>
                <a:gd name="connsiteX100" fmla="*/ 2564994 w 2609758"/>
                <a:gd name="connsiteY100" fmla="*/ 172866 h 322428"/>
                <a:gd name="connsiteX0" fmla="*/ 0 w 2628353"/>
                <a:gd name="connsiteY0" fmla="*/ 276225 h 322428"/>
                <a:gd name="connsiteX1" fmla="*/ 123825 w 2628353"/>
                <a:gd name="connsiteY1" fmla="*/ 279400 h 322428"/>
                <a:gd name="connsiteX2" fmla="*/ 161925 w 2628353"/>
                <a:gd name="connsiteY2" fmla="*/ 285750 h 322428"/>
                <a:gd name="connsiteX3" fmla="*/ 174625 w 2628353"/>
                <a:gd name="connsiteY3" fmla="*/ 295275 h 322428"/>
                <a:gd name="connsiteX4" fmla="*/ 190500 w 2628353"/>
                <a:gd name="connsiteY4" fmla="*/ 298450 h 322428"/>
                <a:gd name="connsiteX5" fmla="*/ 225425 w 2628353"/>
                <a:gd name="connsiteY5" fmla="*/ 301625 h 322428"/>
                <a:gd name="connsiteX6" fmla="*/ 244475 w 2628353"/>
                <a:gd name="connsiteY6" fmla="*/ 304800 h 322428"/>
                <a:gd name="connsiteX7" fmla="*/ 292100 w 2628353"/>
                <a:gd name="connsiteY7" fmla="*/ 311150 h 322428"/>
                <a:gd name="connsiteX8" fmla="*/ 381000 w 2628353"/>
                <a:gd name="connsiteY8" fmla="*/ 311150 h 322428"/>
                <a:gd name="connsiteX9" fmla="*/ 390525 w 2628353"/>
                <a:gd name="connsiteY9" fmla="*/ 307975 h 322428"/>
                <a:gd name="connsiteX10" fmla="*/ 409575 w 2628353"/>
                <a:gd name="connsiteY10" fmla="*/ 304800 h 322428"/>
                <a:gd name="connsiteX11" fmla="*/ 422275 w 2628353"/>
                <a:gd name="connsiteY11" fmla="*/ 301625 h 322428"/>
                <a:gd name="connsiteX12" fmla="*/ 463550 w 2628353"/>
                <a:gd name="connsiteY12" fmla="*/ 295275 h 322428"/>
                <a:gd name="connsiteX13" fmla="*/ 476250 w 2628353"/>
                <a:gd name="connsiteY13" fmla="*/ 292100 h 322428"/>
                <a:gd name="connsiteX14" fmla="*/ 492125 w 2628353"/>
                <a:gd name="connsiteY14" fmla="*/ 288925 h 322428"/>
                <a:gd name="connsiteX15" fmla="*/ 511175 w 2628353"/>
                <a:gd name="connsiteY15" fmla="*/ 282575 h 322428"/>
                <a:gd name="connsiteX16" fmla="*/ 542925 w 2628353"/>
                <a:gd name="connsiteY16" fmla="*/ 276225 h 322428"/>
                <a:gd name="connsiteX17" fmla="*/ 612775 w 2628353"/>
                <a:gd name="connsiteY17" fmla="*/ 282575 h 322428"/>
                <a:gd name="connsiteX18" fmla="*/ 622300 w 2628353"/>
                <a:gd name="connsiteY18" fmla="*/ 285750 h 322428"/>
                <a:gd name="connsiteX19" fmla="*/ 628650 w 2628353"/>
                <a:gd name="connsiteY19" fmla="*/ 295275 h 322428"/>
                <a:gd name="connsiteX20" fmla="*/ 647700 w 2628353"/>
                <a:gd name="connsiteY20" fmla="*/ 304800 h 322428"/>
                <a:gd name="connsiteX21" fmla="*/ 663575 w 2628353"/>
                <a:gd name="connsiteY21" fmla="*/ 301625 h 322428"/>
                <a:gd name="connsiteX22" fmla="*/ 669925 w 2628353"/>
                <a:gd name="connsiteY22" fmla="*/ 292100 h 322428"/>
                <a:gd name="connsiteX23" fmla="*/ 679450 w 2628353"/>
                <a:gd name="connsiteY23" fmla="*/ 285750 h 322428"/>
                <a:gd name="connsiteX24" fmla="*/ 698500 w 2628353"/>
                <a:gd name="connsiteY24" fmla="*/ 288925 h 322428"/>
                <a:gd name="connsiteX25" fmla="*/ 708025 w 2628353"/>
                <a:gd name="connsiteY25" fmla="*/ 292100 h 322428"/>
                <a:gd name="connsiteX26" fmla="*/ 739775 w 2628353"/>
                <a:gd name="connsiteY26" fmla="*/ 301625 h 322428"/>
                <a:gd name="connsiteX27" fmla="*/ 860425 w 2628353"/>
                <a:gd name="connsiteY27" fmla="*/ 304800 h 322428"/>
                <a:gd name="connsiteX28" fmla="*/ 914400 w 2628353"/>
                <a:gd name="connsiteY28" fmla="*/ 301625 h 322428"/>
                <a:gd name="connsiteX29" fmla="*/ 917575 w 2628353"/>
                <a:gd name="connsiteY29" fmla="*/ 292100 h 322428"/>
                <a:gd name="connsiteX30" fmla="*/ 923925 w 2628353"/>
                <a:gd name="connsiteY30" fmla="*/ 282575 h 322428"/>
                <a:gd name="connsiteX31" fmla="*/ 942975 w 2628353"/>
                <a:gd name="connsiteY31" fmla="*/ 273050 h 322428"/>
                <a:gd name="connsiteX32" fmla="*/ 952500 w 2628353"/>
                <a:gd name="connsiteY32" fmla="*/ 266700 h 322428"/>
                <a:gd name="connsiteX33" fmla="*/ 984250 w 2628353"/>
                <a:gd name="connsiteY33" fmla="*/ 260350 h 322428"/>
                <a:gd name="connsiteX34" fmla="*/ 1022350 w 2628353"/>
                <a:gd name="connsiteY34" fmla="*/ 257175 h 322428"/>
                <a:gd name="connsiteX35" fmla="*/ 1060450 w 2628353"/>
                <a:gd name="connsiteY35" fmla="*/ 247650 h 322428"/>
                <a:gd name="connsiteX36" fmla="*/ 1069975 w 2628353"/>
                <a:gd name="connsiteY36" fmla="*/ 241300 h 322428"/>
                <a:gd name="connsiteX37" fmla="*/ 1139825 w 2628353"/>
                <a:gd name="connsiteY37" fmla="*/ 234950 h 322428"/>
                <a:gd name="connsiteX38" fmla="*/ 1158875 w 2628353"/>
                <a:gd name="connsiteY38" fmla="*/ 231775 h 322428"/>
                <a:gd name="connsiteX39" fmla="*/ 1181100 w 2628353"/>
                <a:gd name="connsiteY39" fmla="*/ 222250 h 322428"/>
                <a:gd name="connsiteX40" fmla="*/ 1190625 w 2628353"/>
                <a:gd name="connsiteY40" fmla="*/ 219075 h 322428"/>
                <a:gd name="connsiteX41" fmla="*/ 1200150 w 2628353"/>
                <a:gd name="connsiteY41" fmla="*/ 212725 h 322428"/>
                <a:gd name="connsiteX42" fmla="*/ 1273175 w 2628353"/>
                <a:gd name="connsiteY42" fmla="*/ 206375 h 322428"/>
                <a:gd name="connsiteX43" fmla="*/ 1282700 w 2628353"/>
                <a:gd name="connsiteY43" fmla="*/ 200025 h 322428"/>
                <a:gd name="connsiteX44" fmla="*/ 1314450 w 2628353"/>
                <a:gd name="connsiteY44" fmla="*/ 193675 h 322428"/>
                <a:gd name="connsiteX45" fmla="*/ 1336675 w 2628353"/>
                <a:gd name="connsiteY45" fmla="*/ 187325 h 322428"/>
                <a:gd name="connsiteX46" fmla="*/ 1377950 w 2628353"/>
                <a:gd name="connsiteY46" fmla="*/ 184150 h 322428"/>
                <a:gd name="connsiteX47" fmla="*/ 1406525 w 2628353"/>
                <a:gd name="connsiteY47" fmla="*/ 165100 h 322428"/>
                <a:gd name="connsiteX48" fmla="*/ 1416050 w 2628353"/>
                <a:gd name="connsiteY48" fmla="*/ 158750 h 322428"/>
                <a:gd name="connsiteX49" fmla="*/ 1438275 w 2628353"/>
                <a:gd name="connsiteY49" fmla="*/ 155575 h 322428"/>
                <a:gd name="connsiteX50" fmla="*/ 1457325 w 2628353"/>
                <a:gd name="connsiteY50" fmla="*/ 149225 h 322428"/>
                <a:gd name="connsiteX51" fmla="*/ 1479550 w 2628353"/>
                <a:gd name="connsiteY51" fmla="*/ 142875 h 322428"/>
                <a:gd name="connsiteX52" fmla="*/ 1511300 w 2628353"/>
                <a:gd name="connsiteY52" fmla="*/ 130175 h 322428"/>
                <a:gd name="connsiteX53" fmla="*/ 1571625 w 2628353"/>
                <a:gd name="connsiteY53" fmla="*/ 120650 h 322428"/>
                <a:gd name="connsiteX54" fmla="*/ 1600200 w 2628353"/>
                <a:gd name="connsiteY54" fmla="*/ 114300 h 322428"/>
                <a:gd name="connsiteX55" fmla="*/ 1612900 w 2628353"/>
                <a:gd name="connsiteY55" fmla="*/ 111125 h 322428"/>
                <a:gd name="connsiteX56" fmla="*/ 1638300 w 2628353"/>
                <a:gd name="connsiteY56" fmla="*/ 104775 h 322428"/>
                <a:gd name="connsiteX57" fmla="*/ 1647825 w 2628353"/>
                <a:gd name="connsiteY57" fmla="*/ 98425 h 322428"/>
                <a:gd name="connsiteX58" fmla="*/ 1670050 w 2628353"/>
                <a:gd name="connsiteY58" fmla="*/ 92075 h 322428"/>
                <a:gd name="connsiteX59" fmla="*/ 1682750 w 2628353"/>
                <a:gd name="connsiteY59" fmla="*/ 85725 h 322428"/>
                <a:gd name="connsiteX60" fmla="*/ 1698625 w 2628353"/>
                <a:gd name="connsiteY60" fmla="*/ 79375 h 322428"/>
                <a:gd name="connsiteX61" fmla="*/ 1708150 w 2628353"/>
                <a:gd name="connsiteY61" fmla="*/ 76200 h 322428"/>
                <a:gd name="connsiteX62" fmla="*/ 1720850 w 2628353"/>
                <a:gd name="connsiteY62" fmla="*/ 69850 h 322428"/>
                <a:gd name="connsiteX63" fmla="*/ 1793875 w 2628353"/>
                <a:gd name="connsiteY63" fmla="*/ 60325 h 322428"/>
                <a:gd name="connsiteX64" fmla="*/ 1838325 w 2628353"/>
                <a:gd name="connsiteY64" fmla="*/ 44450 h 322428"/>
                <a:gd name="connsiteX65" fmla="*/ 1905000 w 2628353"/>
                <a:gd name="connsiteY65" fmla="*/ 38100 h 322428"/>
                <a:gd name="connsiteX66" fmla="*/ 1936750 w 2628353"/>
                <a:gd name="connsiteY66" fmla="*/ 31750 h 322428"/>
                <a:gd name="connsiteX67" fmla="*/ 1955800 w 2628353"/>
                <a:gd name="connsiteY67" fmla="*/ 25400 h 322428"/>
                <a:gd name="connsiteX68" fmla="*/ 1965325 w 2628353"/>
                <a:gd name="connsiteY68" fmla="*/ 22225 h 322428"/>
                <a:gd name="connsiteX69" fmla="*/ 1974850 w 2628353"/>
                <a:gd name="connsiteY69" fmla="*/ 15875 h 322428"/>
                <a:gd name="connsiteX70" fmla="*/ 1984375 w 2628353"/>
                <a:gd name="connsiteY70" fmla="*/ 12700 h 322428"/>
                <a:gd name="connsiteX71" fmla="*/ 2028825 w 2628353"/>
                <a:gd name="connsiteY71" fmla="*/ 6350 h 322428"/>
                <a:gd name="connsiteX72" fmla="*/ 2041525 w 2628353"/>
                <a:gd name="connsiteY72" fmla="*/ 3175 h 322428"/>
                <a:gd name="connsiteX73" fmla="*/ 2051050 w 2628353"/>
                <a:gd name="connsiteY73" fmla="*/ 0 h 322428"/>
                <a:gd name="connsiteX74" fmla="*/ 2063750 w 2628353"/>
                <a:gd name="connsiteY74" fmla="*/ 3175 h 322428"/>
                <a:gd name="connsiteX75" fmla="*/ 2092325 w 2628353"/>
                <a:gd name="connsiteY75" fmla="*/ 25400 h 322428"/>
                <a:gd name="connsiteX76" fmla="*/ 2133600 w 2628353"/>
                <a:gd name="connsiteY76" fmla="*/ 38100 h 322428"/>
                <a:gd name="connsiteX77" fmla="*/ 2152650 w 2628353"/>
                <a:gd name="connsiteY77" fmla="*/ 44450 h 322428"/>
                <a:gd name="connsiteX78" fmla="*/ 2162175 w 2628353"/>
                <a:gd name="connsiteY78" fmla="*/ 50800 h 322428"/>
                <a:gd name="connsiteX79" fmla="*/ 2187575 w 2628353"/>
                <a:gd name="connsiteY79" fmla="*/ 60325 h 322428"/>
                <a:gd name="connsiteX80" fmla="*/ 2200275 w 2628353"/>
                <a:gd name="connsiteY80" fmla="*/ 69850 h 322428"/>
                <a:gd name="connsiteX81" fmla="*/ 2228850 w 2628353"/>
                <a:gd name="connsiteY81" fmla="*/ 88900 h 322428"/>
                <a:gd name="connsiteX82" fmla="*/ 2238375 w 2628353"/>
                <a:gd name="connsiteY82" fmla="*/ 92075 h 322428"/>
                <a:gd name="connsiteX83" fmla="*/ 2266950 w 2628353"/>
                <a:gd name="connsiteY83" fmla="*/ 107950 h 322428"/>
                <a:gd name="connsiteX84" fmla="*/ 2286000 w 2628353"/>
                <a:gd name="connsiteY84" fmla="*/ 123825 h 322428"/>
                <a:gd name="connsiteX85" fmla="*/ 2295525 w 2628353"/>
                <a:gd name="connsiteY85" fmla="*/ 127000 h 322428"/>
                <a:gd name="connsiteX86" fmla="*/ 2324100 w 2628353"/>
                <a:gd name="connsiteY86" fmla="*/ 139700 h 322428"/>
                <a:gd name="connsiteX87" fmla="*/ 2333625 w 2628353"/>
                <a:gd name="connsiteY87" fmla="*/ 142875 h 322428"/>
                <a:gd name="connsiteX88" fmla="*/ 2355850 w 2628353"/>
                <a:gd name="connsiteY88" fmla="*/ 155575 h 322428"/>
                <a:gd name="connsiteX89" fmla="*/ 2365375 w 2628353"/>
                <a:gd name="connsiteY89" fmla="*/ 158750 h 322428"/>
                <a:gd name="connsiteX90" fmla="*/ 2369479 w 2628353"/>
                <a:gd name="connsiteY90" fmla="*/ 161119 h 322428"/>
                <a:gd name="connsiteX91" fmla="*/ 2484031 w 2628353"/>
                <a:gd name="connsiteY91" fmla="*/ 206530 h 322428"/>
                <a:gd name="connsiteX92" fmla="*/ 2514262 w 2628353"/>
                <a:gd name="connsiteY92" fmla="*/ 166621 h 322428"/>
                <a:gd name="connsiteX93" fmla="*/ 2587219 w 2628353"/>
                <a:gd name="connsiteY93" fmla="*/ 235886 h 322428"/>
                <a:gd name="connsiteX94" fmla="*/ 2623773 w 2628353"/>
                <a:gd name="connsiteY94" fmla="*/ 231157 h 322428"/>
                <a:gd name="connsiteX95" fmla="*/ 2568523 w 2628353"/>
                <a:gd name="connsiteY95" fmla="*/ 174097 h 322428"/>
                <a:gd name="connsiteX96" fmla="*/ 2570084 w 2628353"/>
                <a:gd name="connsiteY96" fmla="*/ 177140 h 322428"/>
                <a:gd name="connsiteX97" fmla="*/ 2581874 w 2628353"/>
                <a:gd name="connsiteY97" fmla="*/ 181439 h 322428"/>
                <a:gd name="connsiteX98" fmla="*/ 2598790 w 2628353"/>
                <a:gd name="connsiteY98" fmla="*/ 191230 h 322428"/>
                <a:gd name="connsiteX99" fmla="*/ 2597409 w 2628353"/>
                <a:gd name="connsiteY99" fmla="*/ 190964 h 322428"/>
                <a:gd name="connsiteX100" fmla="*/ 2564994 w 2628353"/>
                <a:gd name="connsiteY100" fmla="*/ 172866 h 322428"/>
                <a:gd name="connsiteX0" fmla="*/ 0 w 2652186"/>
                <a:gd name="connsiteY0" fmla="*/ 276225 h 322428"/>
                <a:gd name="connsiteX1" fmla="*/ 123825 w 2652186"/>
                <a:gd name="connsiteY1" fmla="*/ 279400 h 322428"/>
                <a:gd name="connsiteX2" fmla="*/ 161925 w 2652186"/>
                <a:gd name="connsiteY2" fmla="*/ 285750 h 322428"/>
                <a:gd name="connsiteX3" fmla="*/ 174625 w 2652186"/>
                <a:gd name="connsiteY3" fmla="*/ 295275 h 322428"/>
                <a:gd name="connsiteX4" fmla="*/ 190500 w 2652186"/>
                <a:gd name="connsiteY4" fmla="*/ 298450 h 322428"/>
                <a:gd name="connsiteX5" fmla="*/ 225425 w 2652186"/>
                <a:gd name="connsiteY5" fmla="*/ 301625 h 322428"/>
                <a:gd name="connsiteX6" fmla="*/ 244475 w 2652186"/>
                <a:gd name="connsiteY6" fmla="*/ 304800 h 322428"/>
                <a:gd name="connsiteX7" fmla="*/ 292100 w 2652186"/>
                <a:gd name="connsiteY7" fmla="*/ 311150 h 322428"/>
                <a:gd name="connsiteX8" fmla="*/ 381000 w 2652186"/>
                <a:gd name="connsiteY8" fmla="*/ 311150 h 322428"/>
                <a:gd name="connsiteX9" fmla="*/ 390525 w 2652186"/>
                <a:gd name="connsiteY9" fmla="*/ 307975 h 322428"/>
                <a:gd name="connsiteX10" fmla="*/ 409575 w 2652186"/>
                <a:gd name="connsiteY10" fmla="*/ 304800 h 322428"/>
                <a:gd name="connsiteX11" fmla="*/ 422275 w 2652186"/>
                <a:gd name="connsiteY11" fmla="*/ 301625 h 322428"/>
                <a:gd name="connsiteX12" fmla="*/ 463550 w 2652186"/>
                <a:gd name="connsiteY12" fmla="*/ 295275 h 322428"/>
                <a:gd name="connsiteX13" fmla="*/ 476250 w 2652186"/>
                <a:gd name="connsiteY13" fmla="*/ 292100 h 322428"/>
                <a:gd name="connsiteX14" fmla="*/ 492125 w 2652186"/>
                <a:gd name="connsiteY14" fmla="*/ 288925 h 322428"/>
                <a:gd name="connsiteX15" fmla="*/ 511175 w 2652186"/>
                <a:gd name="connsiteY15" fmla="*/ 282575 h 322428"/>
                <a:gd name="connsiteX16" fmla="*/ 542925 w 2652186"/>
                <a:gd name="connsiteY16" fmla="*/ 276225 h 322428"/>
                <a:gd name="connsiteX17" fmla="*/ 612775 w 2652186"/>
                <a:gd name="connsiteY17" fmla="*/ 282575 h 322428"/>
                <a:gd name="connsiteX18" fmla="*/ 622300 w 2652186"/>
                <a:gd name="connsiteY18" fmla="*/ 285750 h 322428"/>
                <a:gd name="connsiteX19" fmla="*/ 628650 w 2652186"/>
                <a:gd name="connsiteY19" fmla="*/ 295275 h 322428"/>
                <a:gd name="connsiteX20" fmla="*/ 647700 w 2652186"/>
                <a:gd name="connsiteY20" fmla="*/ 304800 h 322428"/>
                <a:gd name="connsiteX21" fmla="*/ 663575 w 2652186"/>
                <a:gd name="connsiteY21" fmla="*/ 301625 h 322428"/>
                <a:gd name="connsiteX22" fmla="*/ 669925 w 2652186"/>
                <a:gd name="connsiteY22" fmla="*/ 292100 h 322428"/>
                <a:gd name="connsiteX23" fmla="*/ 679450 w 2652186"/>
                <a:gd name="connsiteY23" fmla="*/ 285750 h 322428"/>
                <a:gd name="connsiteX24" fmla="*/ 698500 w 2652186"/>
                <a:gd name="connsiteY24" fmla="*/ 288925 h 322428"/>
                <a:gd name="connsiteX25" fmla="*/ 708025 w 2652186"/>
                <a:gd name="connsiteY25" fmla="*/ 292100 h 322428"/>
                <a:gd name="connsiteX26" fmla="*/ 739775 w 2652186"/>
                <a:gd name="connsiteY26" fmla="*/ 301625 h 322428"/>
                <a:gd name="connsiteX27" fmla="*/ 860425 w 2652186"/>
                <a:gd name="connsiteY27" fmla="*/ 304800 h 322428"/>
                <a:gd name="connsiteX28" fmla="*/ 914400 w 2652186"/>
                <a:gd name="connsiteY28" fmla="*/ 301625 h 322428"/>
                <a:gd name="connsiteX29" fmla="*/ 917575 w 2652186"/>
                <a:gd name="connsiteY29" fmla="*/ 292100 h 322428"/>
                <a:gd name="connsiteX30" fmla="*/ 923925 w 2652186"/>
                <a:gd name="connsiteY30" fmla="*/ 282575 h 322428"/>
                <a:gd name="connsiteX31" fmla="*/ 942975 w 2652186"/>
                <a:gd name="connsiteY31" fmla="*/ 273050 h 322428"/>
                <a:gd name="connsiteX32" fmla="*/ 952500 w 2652186"/>
                <a:gd name="connsiteY32" fmla="*/ 266700 h 322428"/>
                <a:gd name="connsiteX33" fmla="*/ 984250 w 2652186"/>
                <a:gd name="connsiteY33" fmla="*/ 260350 h 322428"/>
                <a:gd name="connsiteX34" fmla="*/ 1022350 w 2652186"/>
                <a:gd name="connsiteY34" fmla="*/ 257175 h 322428"/>
                <a:gd name="connsiteX35" fmla="*/ 1060450 w 2652186"/>
                <a:gd name="connsiteY35" fmla="*/ 247650 h 322428"/>
                <a:gd name="connsiteX36" fmla="*/ 1069975 w 2652186"/>
                <a:gd name="connsiteY36" fmla="*/ 241300 h 322428"/>
                <a:gd name="connsiteX37" fmla="*/ 1139825 w 2652186"/>
                <a:gd name="connsiteY37" fmla="*/ 234950 h 322428"/>
                <a:gd name="connsiteX38" fmla="*/ 1158875 w 2652186"/>
                <a:gd name="connsiteY38" fmla="*/ 231775 h 322428"/>
                <a:gd name="connsiteX39" fmla="*/ 1181100 w 2652186"/>
                <a:gd name="connsiteY39" fmla="*/ 222250 h 322428"/>
                <a:gd name="connsiteX40" fmla="*/ 1190625 w 2652186"/>
                <a:gd name="connsiteY40" fmla="*/ 219075 h 322428"/>
                <a:gd name="connsiteX41" fmla="*/ 1200150 w 2652186"/>
                <a:gd name="connsiteY41" fmla="*/ 212725 h 322428"/>
                <a:gd name="connsiteX42" fmla="*/ 1273175 w 2652186"/>
                <a:gd name="connsiteY42" fmla="*/ 206375 h 322428"/>
                <a:gd name="connsiteX43" fmla="*/ 1282700 w 2652186"/>
                <a:gd name="connsiteY43" fmla="*/ 200025 h 322428"/>
                <a:gd name="connsiteX44" fmla="*/ 1314450 w 2652186"/>
                <a:gd name="connsiteY44" fmla="*/ 193675 h 322428"/>
                <a:gd name="connsiteX45" fmla="*/ 1336675 w 2652186"/>
                <a:gd name="connsiteY45" fmla="*/ 187325 h 322428"/>
                <a:gd name="connsiteX46" fmla="*/ 1377950 w 2652186"/>
                <a:gd name="connsiteY46" fmla="*/ 184150 h 322428"/>
                <a:gd name="connsiteX47" fmla="*/ 1406525 w 2652186"/>
                <a:gd name="connsiteY47" fmla="*/ 165100 h 322428"/>
                <a:gd name="connsiteX48" fmla="*/ 1416050 w 2652186"/>
                <a:gd name="connsiteY48" fmla="*/ 158750 h 322428"/>
                <a:gd name="connsiteX49" fmla="*/ 1438275 w 2652186"/>
                <a:gd name="connsiteY49" fmla="*/ 155575 h 322428"/>
                <a:gd name="connsiteX50" fmla="*/ 1457325 w 2652186"/>
                <a:gd name="connsiteY50" fmla="*/ 149225 h 322428"/>
                <a:gd name="connsiteX51" fmla="*/ 1479550 w 2652186"/>
                <a:gd name="connsiteY51" fmla="*/ 142875 h 322428"/>
                <a:gd name="connsiteX52" fmla="*/ 1511300 w 2652186"/>
                <a:gd name="connsiteY52" fmla="*/ 130175 h 322428"/>
                <a:gd name="connsiteX53" fmla="*/ 1571625 w 2652186"/>
                <a:gd name="connsiteY53" fmla="*/ 120650 h 322428"/>
                <a:gd name="connsiteX54" fmla="*/ 1600200 w 2652186"/>
                <a:gd name="connsiteY54" fmla="*/ 114300 h 322428"/>
                <a:gd name="connsiteX55" fmla="*/ 1612900 w 2652186"/>
                <a:gd name="connsiteY55" fmla="*/ 111125 h 322428"/>
                <a:gd name="connsiteX56" fmla="*/ 1638300 w 2652186"/>
                <a:gd name="connsiteY56" fmla="*/ 104775 h 322428"/>
                <a:gd name="connsiteX57" fmla="*/ 1647825 w 2652186"/>
                <a:gd name="connsiteY57" fmla="*/ 98425 h 322428"/>
                <a:gd name="connsiteX58" fmla="*/ 1670050 w 2652186"/>
                <a:gd name="connsiteY58" fmla="*/ 92075 h 322428"/>
                <a:gd name="connsiteX59" fmla="*/ 1682750 w 2652186"/>
                <a:gd name="connsiteY59" fmla="*/ 85725 h 322428"/>
                <a:gd name="connsiteX60" fmla="*/ 1698625 w 2652186"/>
                <a:gd name="connsiteY60" fmla="*/ 79375 h 322428"/>
                <a:gd name="connsiteX61" fmla="*/ 1708150 w 2652186"/>
                <a:gd name="connsiteY61" fmla="*/ 76200 h 322428"/>
                <a:gd name="connsiteX62" fmla="*/ 1720850 w 2652186"/>
                <a:gd name="connsiteY62" fmla="*/ 69850 h 322428"/>
                <a:gd name="connsiteX63" fmla="*/ 1793875 w 2652186"/>
                <a:gd name="connsiteY63" fmla="*/ 60325 h 322428"/>
                <a:gd name="connsiteX64" fmla="*/ 1838325 w 2652186"/>
                <a:gd name="connsiteY64" fmla="*/ 44450 h 322428"/>
                <a:gd name="connsiteX65" fmla="*/ 1905000 w 2652186"/>
                <a:gd name="connsiteY65" fmla="*/ 38100 h 322428"/>
                <a:gd name="connsiteX66" fmla="*/ 1936750 w 2652186"/>
                <a:gd name="connsiteY66" fmla="*/ 31750 h 322428"/>
                <a:gd name="connsiteX67" fmla="*/ 1955800 w 2652186"/>
                <a:gd name="connsiteY67" fmla="*/ 25400 h 322428"/>
                <a:gd name="connsiteX68" fmla="*/ 1965325 w 2652186"/>
                <a:gd name="connsiteY68" fmla="*/ 22225 h 322428"/>
                <a:gd name="connsiteX69" fmla="*/ 1974850 w 2652186"/>
                <a:gd name="connsiteY69" fmla="*/ 15875 h 322428"/>
                <a:gd name="connsiteX70" fmla="*/ 1984375 w 2652186"/>
                <a:gd name="connsiteY70" fmla="*/ 12700 h 322428"/>
                <a:gd name="connsiteX71" fmla="*/ 2028825 w 2652186"/>
                <a:gd name="connsiteY71" fmla="*/ 6350 h 322428"/>
                <a:gd name="connsiteX72" fmla="*/ 2041525 w 2652186"/>
                <a:gd name="connsiteY72" fmla="*/ 3175 h 322428"/>
                <a:gd name="connsiteX73" fmla="*/ 2051050 w 2652186"/>
                <a:gd name="connsiteY73" fmla="*/ 0 h 322428"/>
                <a:gd name="connsiteX74" fmla="*/ 2063750 w 2652186"/>
                <a:gd name="connsiteY74" fmla="*/ 3175 h 322428"/>
                <a:gd name="connsiteX75" fmla="*/ 2092325 w 2652186"/>
                <a:gd name="connsiteY75" fmla="*/ 25400 h 322428"/>
                <a:gd name="connsiteX76" fmla="*/ 2133600 w 2652186"/>
                <a:gd name="connsiteY76" fmla="*/ 38100 h 322428"/>
                <a:gd name="connsiteX77" fmla="*/ 2152650 w 2652186"/>
                <a:gd name="connsiteY77" fmla="*/ 44450 h 322428"/>
                <a:gd name="connsiteX78" fmla="*/ 2162175 w 2652186"/>
                <a:gd name="connsiteY78" fmla="*/ 50800 h 322428"/>
                <a:gd name="connsiteX79" fmla="*/ 2187575 w 2652186"/>
                <a:gd name="connsiteY79" fmla="*/ 60325 h 322428"/>
                <a:gd name="connsiteX80" fmla="*/ 2200275 w 2652186"/>
                <a:gd name="connsiteY80" fmla="*/ 69850 h 322428"/>
                <a:gd name="connsiteX81" fmla="*/ 2228850 w 2652186"/>
                <a:gd name="connsiteY81" fmla="*/ 88900 h 322428"/>
                <a:gd name="connsiteX82" fmla="*/ 2238375 w 2652186"/>
                <a:gd name="connsiteY82" fmla="*/ 92075 h 322428"/>
                <a:gd name="connsiteX83" fmla="*/ 2266950 w 2652186"/>
                <a:gd name="connsiteY83" fmla="*/ 107950 h 322428"/>
                <a:gd name="connsiteX84" fmla="*/ 2286000 w 2652186"/>
                <a:gd name="connsiteY84" fmla="*/ 123825 h 322428"/>
                <a:gd name="connsiteX85" fmla="*/ 2295525 w 2652186"/>
                <a:gd name="connsiteY85" fmla="*/ 127000 h 322428"/>
                <a:gd name="connsiteX86" fmla="*/ 2324100 w 2652186"/>
                <a:gd name="connsiteY86" fmla="*/ 139700 h 322428"/>
                <a:gd name="connsiteX87" fmla="*/ 2333625 w 2652186"/>
                <a:gd name="connsiteY87" fmla="*/ 142875 h 322428"/>
                <a:gd name="connsiteX88" fmla="*/ 2355850 w 2652186"/>
                <a:gd name="connsiteY88" fmla="*/ 155575 h 322428"/>
                <a:gd name="connsiteX89" fmla="*/ 2365375 w 2652186"/>
                <a:gd name="connsiteY89" fmla="*/ 158750 h 322428"/>
                <a:gd name="connsiteX90" fmla="*/ 2369479 w 2652186"/>
                <a:gd name="connsiteY90" fmla="*/ 161119 h 322428"/>
                <a:gd name="connsiteX91" fmla="*/ 2484031 w 2652186"/>
                <a:gd name="connsiteY91" fmla="*/ 206530 h 322428"/>
                <a:gd name="connsiteX92" fmla="*/ 2514262 w 2652186"/>
                <a:gd name="connsiteY92" fmla="*/ 166621 h 322428"/>
                <a:gd name="connsiteX93" fmla="*/ 2587219 w 2652186"/>
                <a:gd name="connsiteY93" fmla="*/ 235886 h 322428"/>
                <a:gd name="connsiteX94" fmla="*/ 2623773 w 2652186"/>
                <a:gd name="connsiteY94" fmla="*/ 231157 h 322428"/>
                <a:gd name="connsiteX95" fmla="*/ 2568523 w 2652186"/>
                <a:gd name="connsiteY95" fmla="*/ 174097 h 322428"/>
                <a:gd name="connsiteX96" fmla="*/ 2570084 w 2652186"/>
                <a:gd name="connsiteY96" fmla="*/ 177140 h 322428"/>
                <a:gd name="connsiteX97" fmla="*/ 2581874 w 2652186"/>
                <a:gd name="connsiteY97" fmla="*/ 181439 h 322428"/>
                <a:gd name="connsiteX98" fmla="*/ 2598790 w 2652186"/>
                <a:gd name="connsiteY98" fmla="*/ 191230 h 322428"/>
                <a:gd name="connsiteX99" fmla="*/ 2597409 w 2652186"/>
                <a:gd name="connsiteY99" fmla="*/ 190964 h 322428"/>
                <a:gd name="connsiteX100" fmla="*/ 2652186 w 2652186"/>
                <a:gd name="connsiteY100" fmla="*/ 204613 h 322428"/>
                <a:gd name="connsiteX0" fmla="*/ 0 w 2657090"/>
                <a:gd name="connsiteY0" fmla="*/ 276225 h 322428"/>
                <a:gd name="connsiteX1" fmla="*/ 123825 w 2657090"/>
                <a:gd name="connsiteY1" fmla="*/ 279400 h 322428"/>
                <a:gd name="connsiteX2" fmla="*/ 161925 w 2657090"/>
                <a:gd name="connsiteY2" fmla="*/ 285750 h 322428"/>
                <a:gd name="connsiteX3" fmla="*/ 174625 w 2657090"/>
                <a:gd name="connsiteY3" fmla="*/ 295275 h 322428"/>
                <a:gd name="connsiteX4" fmla="*/ 190500 w 2657090"/>
                <a:gd name="connsiteY4" fmla="*/ 298450 h 322428"/>
                <a:gd name="connsiteX5" fmla="*/ 225425 w 2657090"/>
                <a:gd name="connsiteY5" fmla="*/ 301625 h 322428"/>
                <a:gd name="connsiteX6" fmla="*/ 244475 w 2657090"/>
                <a:gd name="connsiteY6" fmla="*/ 304800 h 322428"/>
                <a:gd name="connsiteX7" fmla="*/ 292100 w 2657090"/>
                <a:gd name="connsiteY7" fmla="*/ 311150 h 322428"/>
                <a:gd name="connsiteX8" fmla="*/ 381000 w 2657090"/>
                <a:gd name="connsiteY8" fmla="*/ 311150 h 322428"/>
                <a:gd name="connsiteX9" fmla="*/ 390525 w 2657090"/>
                <a:gd name="connsiteY9" fmla="*/ 307975 h 322428"/>
                <a:gd name="connsiteX10" fmla="*/ 409575 w 2657090"/>
                <a:gd name="connsiteY10" fmla="*/ 304800 h 322428"/>
                <a:gd name="connsiteX11" fmla="*/ 422275 w 2657090"/>
                <a:gd name="connsiteY11" fmla="*/ 301625 h 322428"/>
                <a:gd name="connsiteX12" fmla="*/ 463550 w 2657090"/>
                <a:gd name="connsiteY12" fmla="*/ 295275 h 322428"/>
                <a:gd name="connsiteX13" fmla="*/ 476250 w 2657090"/>
                <a:gd name="connsiteY13" fmla="*/ 292100 h 322428"/>
                <a:gd name="connsiteX14" fmla="*/ 492125 w 2657090"/>
                <a:gd name="connsiteY14" fmla="*/ 288925 h 322428"/>
                <a:gd name="connsiteX15" fmla="*/ 511175 w 2657090"/>
                <a:gd name="connsiteY15" fmla="*/ 282575 h 322428"/>
                <a:gd name="connsiteX16" fmla="*/ 542925 w 2657090"/>
                <a:gd name="connsiteY16" fmla="*/ 276225 h 322428"/>
                <a:gd name="connsiteX17" fmla="*/ 612775 w 2657090"/>
                <a:gd name="connsiteY17" fmla="*/ 282575 h 322428"/>
                <a:gd name="connsiteX18" fmla="*/ 622300 w 2657090"/>
                <a:gd name="connsiteY18" fmla="*/ 285750 h 322428"/>
                <a:gd name="connsiteX19" fmla="*/ 628650 w 2657090"/>
                <a:gd name="connsiteY19" fmla="*/ 295275 h 322428"/>
                <a:gd name="connsiteX20" fmla="*/ 647700 w 2657090"/>
                <a:gd name="connsiteY20" fmla="*/ 304800 h 322428"/>
                <a:gd name="connsiteX21" fmla="*/ 663575 w 2657090"/>
                <a:gd name="connsiteY21" fmla="*/ 301625 h 322428"/>
                <a:gd name="connsiteX22" fmla="*/ 669925 w 2657090"/>
                <a:gd name="connsiteY22" fmla="*/ 292100 h 322428"/>
                <a:gd name="connsiteX23" fmla="*/ 679450 w 2657090"/>
                <a:gd name="connsiteY23" fmla="*/ 285750 h 322428"/>
                <a:gd name="connsiteX24" fmla="*/ 698500 w 2657090"/>
                <a:gd name="connsiteY24" fmla="*/ 288925 h 322428"/>
                <a:gd name="connsiteX25" fmla="*/ 708025 w 2657090"/>
                <a:gd name="connsiteY25" fmla="*/ 292100 h 322428"/>
                <a:gd name="connsiteX26" fmla="*/ 739775 w 2657090"/>
                <a:gd name="connsiteY26" fmla="*/ 301625 h 322428"/>
                <a:gd name="connsiteX27" fmla="*/ 860425 w 2657090"/>
                <a:gd name="connsiteY27" fmla="*/ 304800 h 322428"/>
                <a:gd name="connsiteX28" fmla="*/ 914400 w 2657090"/>
                <a:gd name="connsiteY28" fmla="*/ 301625 h 322428"/>
                <a:gd name="connsiteX29" fmla="*/ 917575 w 2657090"/>
                <a:gd name="connsiteY29" fmla="*/ 292100 h 322428"/>
                <a:gd name="connsiteX30" fmla="*/ 923925 w 2657090"/>
                <a:gd name="connsiteY30" fmla="*/ 282575 h 322428"/>
                <a:gd name="connsiteX31" fmla="*/ 942975 w 2657090"/>
                <a:gd name="connsiteY31" fmla="*/ 273050 h 322428"/>
                <a:gd name="connsiteX32" fmla="*/ 952500 w 2657090"/>
                <a:gd name="connsiteY32" fmla="*/ 266700 h 322428"/>
                <a:gd name="connsiteX33" fmla="*/ 984250 w 2657090"/>
                <a:gd name="connsiteY33" fmla="*/ 260350 h 322428"/>
                <a:gd name="connsiteX34" fmla="*/ 1022350 w 2657090"/>
                <a:gd name="connsiteY34" fmla="*/ 257175 h 322428"/>
                <a:gd name="connsiteX35" fmla="*/ 1060450 w 2657090"/>
                <a:gd name="connsiteY35" fmla="*/ 247650 h 322428"/>
                <a:gd name="connsiteX36" fmla="*/ 1069975 w 2657090"/>
                <a:gd name="connsiteY36" fmla="*/ 241300 h 322428"/>
                <a:gd name="connsiteX37" fmla="*/ 1139825 w 2657090"/>
                <a:gd name="connsiteY37" fmla="*/ 234950 h 322428"/>
                <a:gd name="connsiteX38" fmla="*/ 1158875 w 2657090"/>
                <a:gd name="connsiteY38" fmla="*/ 231775 h 322428"/>
                <a:gd name="connsiteX39" fmla="*/ 1181100 w 2657090"/>
                <a:gd name="connsiteY39" fmla="*/ 222250 h 322428"/>
                <a:gd name="connsiteX40" fmla="*/ 1190625 w 2657090"/>
                <a:gd name="connsiteY40" fmla="*/ 219075 h 322428"/>
                <a:gd name="connsiteX41" fmla="*/ 1200150 w 2657090"/>
                <a:gd name="connsiteY41" fmla="*/ 212725 h 322428"/>
                <a:gd name="connsiteX42" fmla="*/ 1273175 w 2657090"/>
                <a:gd name="connsiteY42" fmla="*/ 206375 h 322428"/>
                <a:gd name="connsiteX43" fmla="*/ 1282700 w 2657090"/>
                <a:gd name="connsiteY43" fmla="*/ 200025 h 322428"/>
                <a:gd name="connsiteX44" fmla="*/ 1314450 w 2657090"/>
                <a:gd name="connsiteY44" fmla="*/ 193675 h 322428"/>
                <a:gd name="connsiteX45" fmla="*/ 1336675 w 2657090"/>
                <a:gd name="connsiteY45" fmla="*/ 187325 h 322428"/>
                <a:gd name="connsiteX46" fmla="*/ 1377950 w 2657090"/>
                <a:gd name="connsiteY46" fmla="*/ 184150 h 322428"/>
                <a:gd name="connsiteX47" fmla="*/ 1406525 w 2657090"/>
                <a:gd name="connsiteY47" fmla="*/ 165100 h 322428"/>
                <a:gd name="connsiteX48" fmla="*/ 1416050 w 2657090"/>
                <a:gd name="connsiteY48" fmla="*/ 158750 h 322428"/>
                <a:gd name="connsiteX49" fmla="*/ 1438275 w 2657090"/>
                <a:gd name="connsiteY49" fmla="*/ 155575 h 322428"/>
                <a:gd name="connsiteX50" fmla="*/ 1457325 w 2657090"/>
                <a:gd name="connsiteY50" fmla="*/ 149225 h 322428"/>
                <a:gd name="connsiteX51" fmla="*/ 1479550 w 2657090"/>
                <a:gd name="connsiteY51" fmla="*/ 142875 h 322428"/>
                <a:gd name="connsiteX52" fmla="*/ 1511300 w 2657090"/>
                <a:gd name="connsiteY52" fmla="*/ 130175 h 322428"/>
                <a:gd name="connsiteX53" fmla="*/ 1571625 w 2657090"/>
                <a:gd name="connsiteY53" fmla="*/ 120650 h 322428"/>
                <a:gd name="connsiteX54" fmla="*/ 1600200 w 2657090"/>
                <a:gd name="connsiteY54" fmla="*/ 114300 h 322428"/>
                <a:gd name="connsiteX55" fmla="*/ 1612900 w 2657090"/>
                <a:gd name="connsiteY55" fmla="*/ 111125 h 322428"/>
                <a:gd name="connsiteX56" fmla="*/ 1638300 w 2657090"/>
                <a:gd name="connsiteY56" fmla="*/ 104775 h 322428"/>
                <a:gd name="connsiteX57" fmla="*/ 1647825 w 2657090"/>
                <a:gd name="connsiteY57" fmla="*/ 98425 h 322428"/>
                <a:gd name="connsiteX58" fmla="*/ 1670050 w 2657090"/>
                <a:gd name="connsiteY58" fmla="*/ 92075 h 322428"/>
                <a:gd name="connsiteX59" fmla="*/ 1682750 w 2657090"/>
                <a:gd name="connsiteY59" fmla="*/ 85725 h 322428"/>
                <a:gd name="connsiteX60" fmla="*/ 1698625 w 2657090"/>
                <a:gd name="connsiteY60" fmla="*/ 79375 h 322428"/>
                <a:gd name="connsiteX61" fmla="*/ 1708150 w 2657090"/>
                <a:gd name="connsiteY61" fmla="*/ 76200 h 322428"/>
                <a:gd name="connsiteX62" fmla="*/ 1720850 w 2657090"/>
                <a:gd name="connsiteY62" fmla="*/ 69850 h 322428"/>
                <a:gd name="connsiteX63" fmla="*/ 1793875 w 2657090"/>
                <a:gd name="connsiteY63" fmla="*/ 60325 h 322428"/>
                <a:gd name="connsiteX64" fmla="*/ 1838325 w 2657090"/>
                <a:gd name="connsiteY64" fmla="*/ 44450 h 322428"/>
                <a:gd name="connsiteX65" fmla="*/ 1905000 w 2657090"/>
                <a:gd name="connsiteY65" fmla="*/ 38100 h 322428"/>
                <a:gd name="connsiteX66" fmla="*/ 1936750 w 2657090"/>
                <a:gd name="connsiteY66" fmla="*/ 31750 h 322428"/>
                <a:gd name="connsiteX67" fmla="*/ 1955800 w 2657090"/>
                <a:gd name="connsiteY67" fmla="*/ 25400 h 322428"/>
                <a:gd name="connsiteX68" fmla="*/ 1965325 w 2657090"/>
                <a:gd name="connsiteY68" fmla="*/ 22225 h 322428"/>
                <a:gd name="connsiteX69" fmla="*/ 1974850 w 2657090"/>
                <a:gd name="connsiteY69" fmla="*/ 15875 h 322428"/>
                <a:gd name="connsiteX70" fmla="*/ 1984375 w 2657090"/>
                <a:gd name="connsiteY70" fmla="*/ 12700 h 322428"/>
                <a:gd name="connsiteX71" fmla="*/ 2028825 w 2657090"/>
                <a:gd name="connsiteY71" fmla="*/ 6350 h 322428"/>
                <a:gd name="connsiteX72" fmla="*/ 2041525 w 2657090"/>
                <a:gd name="connsiteY72" fmla="*/ 3175 h 322428"/>
                <a:gd name="connsiteX73" fmla="*/ 2051050 w 2657090"/>
                <a:gd name="connsiteY73" fmla="*/ 0 h 322428"/>
                <a:gd name="connsiteX74" fmla="*/ 2063750 w 2657090"/>
                <a:gd name="connsiteY74" fmla="*/ 3175 h 322428"/>
                <a:gd name="connsiteX75" fmla="*/ 2092325 w 2657090"/>
                <a:gd name="connsiteY75" fmla="*/ 25400 h 322428"/>
                <a:gd name="connsiteX76" fmla="*/ 2133600 w 2657090"/>
                <a:gd name="connsiteY76" fmla="*/ 38100 h 322428"/>
                <a:gd name="connsiteX77" fmla="*/ 2152650 w 2657090"/>
                <a:gd name="connsiteY77" fmla="*/ 44450 h 322428"/>
                <a:gd name="connsiteX78" fmla="*/ 2162175 w 2657090"/>
                <a:gd name="connsiteY78" fmla="*/ 50800 h 322428"/>
                <a:gd name="connsiteX79" fmla="*/ 2187575 w 2657090"/>
                <a:gd name="connsiteY79" fmla="*/ 60325 h 322428"/>
                <a:gd name="connsiteX80" fmla="*/ 2200275 w 2657090"/>
                <a:gd name="connsiteY80" fmla="*/ 69850 h 322428"/>
                <a:gd name="connsiteX81" fmla="*/ 2228850 w 2657090"/>
                <a:gd name="connsiteY81" fmla="*/ 88900 h 322428"/>
                <a:gd name="connsiteX82" fmla="*/ 2238375 w 2657090"/>
                <a:gd name="connsiteY82" fmla="*/ 92075 h 322428"/>
                <a:gd name="connsiteX83" fmla="*/ 2266950 w 2657090"/>
                <a:gd name="connsiteY83" fmla="*/ 107950 h 322428"/>
                <a:gd name="connsiteX84" fmla="*/ 2286000 w 2657090"/>
                <a:gd name="connsiteY84" fmla="*/ 123825 h 322428"/>
                <a:gd name="connsiteX85" fmla="*/ 2295525 w 2657090"/>
                <a:gd name="connsiteY85" fmla="*/ 127000 h 322428"/>
                <a:gd name="connsiteX86" fmla="*/ 2324100 w 2657090"/>
                <a:gd name="connsiteY86" fmla="*/ 139700 h 322428"/>
                <a:gd name="connsiteX87" fmla="*/ 2333625 w 2657090"/>
                <a:gd name="connsiteY87" fmla="*/ 142875 h 322428"/>
                <a:gd name="connsiteX88" fmla="*/ 2355850 w 2657090"/>
                <a:gd name="connsiteY88" fmla="*/ 155575 h 322428"/>
                <a:gd name="connsiteX89" fmla="*/ 2365375 w 2657090"/>
                <a:gd name="connsiteY89" fmla="*/ 158750 h 322428"/>
                <a:gd name="connsiteX90" fmla="*/ 2369479 w 2657090"/>
                <a:gd name="connsiteY90" fmla="*/ 161119 h 322428"/>
                <a:gd name="connsiteX91" fmla="*/ 2484031 w 2657090"/>
                <a:gd name="connsiteY91" fmla="*/ 206530 h 322428"/>
                <a:gd name="connsiteX92" fmla="*/ 2514262 w 2657090"/>
                <a:gd name="connsiteY92" fmla="*/ 166621 h 322428"/>
                <a:gd name="connsiteX93" fmla="*/ 2587219 w 2657090"/>
                <a:gd name="connsiteY93" fmla="*/ 235886 h 322428"/>
                <a:gd name="connsiteX94" fmla="*/ 2623773 w 2657090"/>
                <a:gd name="connsiteY94" fmla="*/ 231157 h 322428"/>
                <a:gd name="connsiteX95" fmla="*/ 2568523 w 2657090"/>
                <a:gd name="connsiteY95" fmla="*/ 174097 h 322428"/>
                <a:gd name="connsiteX96" fmla="*/ 2570084 w 2657090"/>
                <a:gd name="connsiteY96" fmla="*/ 177140 h 322428"/>
                <a:gd name="connsiteX97" fmla="*/ 2652306 w 2657090"/>
                <a:gd name="connsiteY97" fmla="*/ 218168 h 322428"/>
                <a:gd name="connsiteX98" fmla="*/ 2598790 w 2657090"/>
                <a:gd name="connsiteY98" fmla="*/ 191230 h 322428"/>
                <a:gd name="connsiteX99" fmla="*/ 2597409 w 2657090"/>
                <a:gd name="connsiteY99" fmla="*/ 190964 h 322428"/>
                <a:gd name="connsiteX100" fmla="*/ 2652186 w 2657090"/>
                <a:gd name="connsiteY100" fmla="*/ 204613 h 322428"/>
                <a:gd name="connsiteX0" fmla="*/ 0 w 2786326"/>
                <a:gd name="connsiteY0" fmla="*/ 276225 h 322428"/>
                <a:gd name="connsiteX1" fmla="*/ 123825 w 2786326"/>
                <a:gd name="connsiteY1" fmla="*/ 279400 h 322428"/>
                <a:gd name="connsiteX2" fmla="*/ 161925 w 2786326"/>
                <a:gd name="connsiteY2" fmla="*/ 285750 h 322428"/>
                <a:gd name="connsiteX3" fmla="*/ 174625 w 2786326"/>
                <a:gd name="connsiteY3" fmla="*/ 295275 h 322428"/>
                <a:gd name="connsiteX4" fmla="*/ 190500 w 2786326"/>
                <a:gd name="connsiteY4" fmla="*/ 298450 h 322428"/>
                <a:gd name="connsiteX5" fmla="*/ 225425 w 2786326"/>
                <a:gd name="connsiteY5" fmla="*/ 301625 h 322428"/>
                <a:gd name="connsiteX6" fmla="*/ 244475 w 2786326"/>
                <a:gd name="connsiteY6" fmla="*/ 304800 h 322428"/>
                <a:gd name="connsiteX7" fmla="*/ 292100 w 2786326"/>
                <a:gd name="connsiteY7" fmla="*/ 311150 h 322428"/>
                <a:gd name="connsiteX8" fmla="*/ 381000 w 2786326"/>
                <a:gd name="connsiteY8" fmla="*/ 311150 h 322428"/>
                <a:gd name="connsiteX9" fmla="*/ 390525 w 2786326"/>
                <a:gd name="connsiteY9" fmla="*/ 307975 h 322428"/>
                <a:gd name="connsiteX10" fmla="*/ 409575 w 2786326"/>
                <a:gd name="connsiteY10" fmla="*/ 304800 h 322428"/>
                <a:gd name="connsiteX11" fmla="*/ 422275 w 2786326"/>
                <a:gd name="connsiteY11" fmla="*/ 301625 h 322428"/>
                <a:gd name="connsiteX12" fmla="*/ 463550 w 2786326"/>
                <a:gd name="connsiteY12" fmla="*/ 295275 h 322428"/>
                <a:gd name="connsiteX13" fmla="*/ 476250 w 2786326"/>
                <a:gd name="connsiteY13" fmla="*/ 292100 h 322428"/>
                <a:gd name="connsiteX14" fmla="*/ 492125 w 2786326"/>
                <a:gd name="connsiteY14" fmla="*/ 288925 h 322428"/>
                <a:gd name="connsiteX15" fmla="*/ 511175 w 2786326"/>
                <a:gd name="connsiteY15" fmla="*/ 282575 h 322428"/>
                <a:gd name="connsiteX16" fmla="*/ 542925 w 2786326"/>
                <a:gd name="connsiteY16" fmla="*/ 276225 h 322428"/>
                <a:gd name="connsiteX17" fmla="*/ 612775 w 2786326"/>
                <a:gd name="connsiteY17" fmla="*/ 282575 h 322428"/>
                <a:gd name="connsiteX18" fmla="*/ 622300 w 2786326"/>
                <a:gd name="connsiteY18" fmla="*/ 285750 h 322428"/>
                <a:gd name="connsiteX19" fmla="*/ 628650 w 2786326"/>
                <a:gd name="connsiteY19" fmla="*/ 295275 h 322428"/>
                <a:gd name="connsiteX20" fmla="*/ 647700 w 2786326"/>
                <a:gd name="connsiteY20" fmla="*/ 304800 h 322428"/>
                <a:gd name="connsiteX21" fmla="*/ 663575 w 2786326"/>
                <a:gd name="connsiteY21" fmla="*/ 301625 h 322428"/>
                <a:gd name="connsiteX22" fmla="*/ 669925 w 2786326"/>
                <a:gd name="connsiteY22" fmla="*/ 292100 h 322428"/>
                <a:gd name="connsiteX23" fmla="*/ 679450 w 2786326"/>
                <a:gd name="connsiteY23" fmla="*/ 285750 h 322428"/>
                <a:gd name="connsiteX24" fmla="*/ 698500 w 2786326"/>
                <a:gd name="connsiteY24" fmla="*/ 288925 h 322428"/>
                <a:gd name="connsiteX25" fmla="*/ 708025 w 2786326"/>
                <a:gd name="connsiteY25" fmla="*/ 292100 h 322428"/>
                <a:gd name="connsiteX26" fmla="*/ 739775 w 2786326"/>
                <a:gd name="connsiteY26" fmla="*/ 301625 h 322428"/>
                <a:gd name="connsiteX27" fmla="*/ 860425 w 2786326"/>
                <a:gd name="connsiteY27" fmla="*/ 304800 h 322428"/>
                <a:gd name="connsiteX28" fmla="*/ 914400 w 2786326"/>
                <a:gd name="connsiteY28" fmla="*/ 301625 h 322428"/>
                <a:gd name="connsiteX29" fmla="*/ 917575 w 2786326"/>
                <a:gd name="connsiteY29" fmla="*/ 292100 h 322428"/>
                <a:gd name="connsiteX30" fmla="*/ 923925 w 2786326"/>
                <a:gd name="connsiteY30" fmla="*/ 282575 h 322428"/>
                <a:gd name="connsiteX31" fmla="*/ 942975 w 2786326"/>
                <a:gd name="connsiteY31" fmla="*/ 273050 h 322428"/>
                <a:gd name="connsiteX32" fmla="*/ 952500 w 2786326"/>
                <a:gd name="connsiteY32" fmla="*/ 266700 h 322428"/>
                <a:gd name="connsiteX33" fmla="*/ 984250 w 2786326"/>
                <a:gd name="connsiteY33" fmla="*/ 260350 h 322428"/>
                <a:gd name="connsiteX34" fmla="*/ 1022350 w 2786326"/>
                <a:gd name="connsiteY34" fmla="*/ 257175 h 322428"/>
                <a:gd name="connsiteX35" fmla="*/ 1060450 w 2786326"/>
                <a:gd name="connsiteY35" fmla="*/ 247650 h 322428"/>
                <a:gd name="connsiteX36" fmla="*/ 1069975 w 2786326"/>
                <a:gd name="connsiteY36" fmla="*/ 241300 h 322428"/>
                <a:gd name="connsiteX37" fmla="*/ 1139825 w 2786326"/>
                <a:gd name="connsiteY37" fmla="*/ 234950 h 322428"/>
                <a:gd name="connsiteX38" fmla="*/ 1158875 w 2786326"/>
                <a:gd name="connsiteY38" fmla="*/ 231775 h 322428"/>
                <a:gd name="connsiteX39" fmla="*/ 1181100 w 2786326"/>
                <a:gd name="connsiteY39" fmla="*/ 222250 h 322428"/>
                <a:gd name="connsiteX40" fmla="*/ 1190625 w 2786326"/>
                <a:gd name="connsiteY40" fmla="*/ 219075 h 322428"/>
                <a:gd name="connsiteX41" fmla="*/ 1200150 w 2786326"/>
                <a:gd name="connsiteY41" fmla="*/ 212725 h 322428"/>
                <a:gd name="connsiteX42" fmla="*/ 1273175 w 2786326"/>
                <a:gd name="connsiteY42" fmla="*/ 206375 h 322428"/>
                <a:gd name="connsiteX43" fmla="*/ 1282700 w 2786326"/>
                <a:gd name="connsiteY43" fmla="*/ 200025 h 322428"/>
                <a:gd name="connsiteX44" fmla="*/ 1314450 w 2786326"/>
                <a:gd name="connsiteY44" fmla="*/ 193675 h 322428"/>
                <a:gd name="connsiteX45" fmla="*/ 1336675 w 2786326"/>
                <a:gd name="connsiteY45" fmla="*/ 187325 h 322428"/>
                <a:gd name="connsiteX46" fmla="*/ 1377950 w 2786326"/>
                <a:gd name="connsiteY46" fmla="*/ 184150 h 322428"/>
                <a:gd name="connsiteX47" fmla="*/ 1406525 w 2786326"/>
                <a:gd name="connsiteY47" fmla="*/ 165100 h 322428"/>
                <a:gd name="connsiteX48" fmla="*/ 1416050 w 2786326"/>
                <a:gd name="connsiteY48" fmla="*/ 158750 h 322428"/>
                <a:gd name="connsiteX49" fmla="*/ 1438275 w 2786326"/>
                <a:gd name="connsiteY49" fmla="*/ 155575 h 322428"/>
                <a:gd name="connsiteX50" fmla="*/ 1457325 w 2786326"/>
                <a:gd name="connsiteY50" fmla="*/ 149225 h 322428"/>
                <a:gd name="connsiteX51" fmla="*/ 1479550 w 2786326"/>
                <a:gd name="connsiteY51" fmla="*/ 142875 h 322428"/>
                <a:gd name="connsiteX52" fmla="*/ 1511300 w 2786326"/>
                <a:gd name="connsiteY52" fmla="*/ 130175 h 322428"/>
                <a:gd name="connsiteX53" fmla="*/ 1571625 w 2786326"/>
                <a:gd name="connsiteY53" fmla="*/ 120650 h 322428"/>
                <a:gd name="connsiteX54" fmla="*/ 1600200 w 2786326"/>
                <a:gd name="connsiteY54" fmla="*/ 114300 h 322428"/>
                <a:gd name="connsiteX55" fmla="*/ 1612900 w 2786326"/>
                <a:gd name="connsiteY55" fmla="*/ 111125 h 322428"/>
                <a:gd name="connsiteX56" fmla="*/ 1638300 w 2786326"/>
                <a:gd name="connsiteY56" fmla="*/ 104775 h 322428"/>
                <a:gd name="connsiteX57" fmla="*/ 1647825 w 2786326"/>
                <a:gd name="connsiteY57" fmla="*/ 98425 h 322428"/>
                <a:gd name="connsiteX58" fmla="*/ 1670050 w 2786326"/>
                <a:gd name="connsiteY58" fmla="*/ 92075 h 322428"/>
                <a:gd name="connsiteX59" fmla="*/ 1682750 w 2786326"/>
                <a:gd name="connsiteY59" fmla="*/ 85725 h 322428"/>
                <a:gd name="connsiteX60" fmla="*/ 1698625 w 2786326"/>
                <a:gd name="connsiteY60" fmla="*/ 79375 h 322428"/>
                <a:gd name="connsiteX61" fmla="*/ 1708150 w 2786326"/>
                <a:gd name="connsiteY61" fmla="*/ 76200 h 322428"/>
                <a:gd name="connsiteX62" fmla="*/ 1720850 w 2786326"/>
                <a:gd name="connsiteY62" fmla="*/ 69850 h 322428"/>
                <a:gd name="connsiteX63" fmla="*/ 1793875 w 2786326"/>
                <a:gd name="connsiteY63" fmla="*/ 60325 h 322428"/>
                <a:gd name="connsiteX64" fmla="*/ 1838325 w 2786326"/>
                <a:gd name="connsiteY64" fmla="*/ 44450 h 322428"/>
                <a:gd name="connsiteX65" fmla="*/ 1905000 w 2786326"/>
                <a:gd name="connsiteY65" fmla="*/ 38100 h 322428"/>
                <a:gd name="connsiteX66" fmla="*/ 1936750 w 2786326"/>
                <a:gd name="connsiteY66" fmla="*/ 31750 h 322428"/>
                <a:gd name="connsiteX67" fmla="*/ 1955800 w 2786326"/>
                <a:gd name="connsiteY67" fmla="*/ 25400 h 322428"/>
                <a:gd name="connsiteX68" fmla="*/ 1965325 w 2786326"/>
                <a:gd name="connsiteY68" fmla="*/ 22225 h 322428"/>
                <a:gd name="connsiteX69" fmla="*/ 1974850 w 2786326"/>
                <a:gd name="connsiteY69" fmla="*/ 15875 h 322428"/>
                <a:gd name="connsiteX70" fmla="*/ 1984375 w 2786326"/>
                <a:gd name="connsiteY70" fmla="*/ 12700 h 322428"/>
                <a:gd name="connsiteX71" fmla="*/ 2028825 w 2786326"/>
                <a:gd name="connsiteY71" fmla="*/ 6350 h 322428"/>
                <a:gd name="connsiteX72" fmla="*/ 2041525 w 2786326"/>
                <a:gd name="connsiteY72" fmla="*/ 3175 h 322428"/>
                <a:gd name="connsiteX73" fmla="*/ 2051050 w 2786326"/>
                <a:gd name="connsiteY73" fmla="*/ 0 h 322428"/>
                <a:gd name="connsiteX74" fmla="*/ 2063750 w 2786326"/>
                <a:gd name="connsiteY74" fmla="*/ 3175 h 322428"/>
                <a:gd name="connsiteX75" fmla="*/ 2092325 w 2786326"/>
                <a:gd name="connsiteY75" fmla="*/ 25400 h 322428"/>
                <a:gd name="connsiteX76" fmla="*/ 2133600 w 2786326"/>
                <a:gd name="connsiteY76" fmla="*/ 38100 h 322428"/>
                <a:gd name="connsiteX77" fmla="*/ 2152650 w 2786326"/>
                <a:gd name="connsiteY77" fmla="*/ 44450 h 322428"/>
                <a:gd name="connsiteX78" fmla="*/ 2162175 w 2786326"/>
                <a:gd name="connsiteY78" fmla="*/ 50800 h 322428"/>
                <a:gd name="connsiteX79" fmla="*/ 2187575 w 2786326"/>
                <a:gd name="connsiteY79" fmla="*/ 60325 h 322428"/>
                <a:gd name="connsiteX80" fmla="*/ 2200275 w 2786326"/>
                <a:gd name="connsiteY80" fmla="*/ 69850 h 322428"/>
                <a:gd name="connsiteX81" fmla="*/ 2228850 w 2786326"/>
                <a:gd name="connsiteY81" fmla="*/ 88900 h 322428"/>
                <a:gd name="connsiteX82" fmla="*/ 2238375 w 2786326"/>
                <a:gd name="connsiteY82" fmla="*/ 92075 h 322428"/>
                <a:gd name="connsiteX83" fmla="*/ 2266950 w 2786326"/>
                <a:gd name="connsiteY83" fmla="*/ 107950 h 322428"/>
                <a:gd name="connsiteX84" fmla="*/ 2286000 w 2786326"/>
                <a:gd name="connsiteY84" fmla="*/ 123825 h 322428"/>
                <a:gd name="connsiteX85" fmla="*/ 2295525 w 2786326"/>
                <a:gd name="connsiteY85" fmla="*/ 127000 h 322428"/>
                <a:gd name="connsiteX86" fmla="*/ 2324100 w 2786326"/>
                <a:gd name="connsiteY86" fmla="*/ 139700 h 322428"/>
                <a:gd name="connsiteX87" fmla="*/ 2333625 w 2786326"/>
                <a:gd name="connsiteY87" fmla="*/ 142875 h 322428"/>
                <a:gd name="connsiteX88" fmla="*/ 2355850 w 2786326"/>
                <a:gd name="connsiteY88" fmla="*/ 155575 h 322428"/>
                <a:gd name="connsiteX89" fmla="*/ 2365375 w 2786326"/>
                <a:gd name="connsiteY89" fmla="*/ 158750 h 322428"/>
                <a:gd name="connsiteX90" fmla="*/ 2369479 w 2786326"/>
                <a:gd name="connsiteY90" fmla="*/ 161119 h 322428"/>
                <a:gd name="connsiteX91" fmla="*/ 2484031 w 2786326"/>
                <a:gd name="connsiteY91" fmla="*/ 206530 h 322428"/>
                <a:gd name="connsiteX92" fmla="*/ 2514262 w 2786326"/>
                <a:gd name="connsiteY92" fmla="*/ 166621 h 322428"/>
                <a:gd name="connsiteX93" fmla="*/ 2587219 w 2786326"/>
                <a:gd name="connsiteY93" fmla="*/ 235886 h 322428"/>
                <a:gd name="connsiteX94" fmla="*/ 2623773 w 2786326"/>
                <a:gd name="connsiteY94" fmla="*/ 231157 h 322428"/>
                <a:gd name="connsiteX95" fmla="*/ 2568523 w 2786326"/>
                <a:gd name="connsiteY95" fmla="*/ 174097 h 322428"/>
                <a:gd name="connsiteX96" fmla="*/ 2570084 w 2786326"/>
                <a:gd name="connsiteY96" fmla="*/ 177140 h 322428"/>
                <a:gd name="connsiteX97" fmla="*/ 2652306 w 2786326"/>
                <a:gd name="connsiteY97" fmla="*/ 218168 h 322428"/>
                <a:gd name="connsiteX98" fmla="*/ 2598790 w 2786326"/>
                <a:gd name="connsiteY98" fmla="*/ 191230 h 322428"/>
                <a:gd name="connsiteX99" fmla="*/ 2597409 w 2786326"/>
                <a:gd name="connsiteY99" fmla="*/ 190964 h 322428"/>
                <a:gd name="connsiteX100" fmla="*/ 2786326 w 2786326"/>
                <a:gd name="connsiteY100" fmla="*/ 13957 h 322428"/>
                <a:gd name="connsiteX0" fmla="*/ 0 w 2786326"/>
                <a:gd name="connsiteY0" fmla="*/ 276225 h 322428"/>
                <a:gd name="connsiteX1" fmla="*/ 123825 w 2786326"/>
                <a:gd name="connsiteY1" fmla="*/ 279400 h 322428"/>
                <a:gd name="connsiteX2" fmla="*/ 161925 w 2786326"/>
                <a:gd name="connsiteY2" fmla="*/ 285750 h 322428"/>
                <a:gd name="connsiteX3" fmla="*/ 174625 w 2786326"/>
                <a:gd name="connsiteY3" fmla="*/ 295275 h 322428"/>
                <a:gd name="connsiteX4" fmla="*/ 190500 w 2786326"/>
                <a:gd name="connsiteY4" fmla="*/ 298450 h 322428"/>
                <a:gd name="connsiteX5" fmla="*/ 225425 w 2786326"/>
                <a:gd name="connsiteY5" fmla="*/ 301625 h 322428"/>
                <a:gd name="connsiteX6" fmla="*/ 244475 w 2786326"/>
                <a:gd name="connsiteY6" fmla="*/ 304800 h 322428"/>
                <a:gd name="connsiteX7" fmla="*/ 292100 w 2786326"/>
                <a:gd name="connsiteY7" fmla="*/ 311150 h 322428"/>
                <a:gd name="connsiteX8" fmla="*/ 381000 w 2786326"/>
                <a:gd name="connsiteY8" fmla="*/ 311150 h 322428"/>
                <a:gd name="connsiteX9" fmla="*/ 390525 w 2786326"/>
                <a:gd name="connsiteY9" fmla="*/ 307975 h 322428"/>
                <a:gd name="connsiteX10" fmla="*/ 409575 w 2786326"/>
                <a:gd name="connsiteY10" fmla="*/ 304800 h 322428"/>
                <a:gd name="connsiteX11" fmla="*/ 422275 w 2786326"/>
                <a:gd name="connsiteY11" fmla="*/ 301625 h 322428"/>
                <a:gd name="connsiteX12" fmla="*/ 463550 w 2786326"/>
                <a:gd name="connsiteY12" fmla="*/ 295275 h 322428"/>
                <a:gd name="connsiteX13" fmla="*/ 476250 w 2786326"/>
                <a:gd name="connsiteY13" fmla="*/ 292100 h 322428"/>
                <a:gd name="connsiteX14" fmla="*/ 492125 w 2786326"/>
                <a:gd name="connsiteY14" fmla="*/ 288925 h 322428"/>
                <a:gd name="connsiteX15" fmla="*/ 511175 w 2786326"/>
                <a:gd name="connsiteY15" fmla="*/ 282575 h 322428"/>
                <a:gd name="connsiteX16" fmla="*/ 542925 w 2786326"/>
                <a:gd name="connsiteY16" fmla="*/ 276225 h 322428"/>
                <a:gd name="connsiteX17" fmla="*/ 612775 w 2786326"/>
                <a:gd name="connsiteY17" fmla="*/ 282575 h 322428"/>
                <a:gd name="connsiteX18" fmla="*/ 622300 w 2786326"/>
                <a:gd name="connsiteY18" fmla="*/ 285750 h 322428"/>
                <a:gd name="connsiteX19" fmla="*/ 628650 w 2786326"/>
                <a:gd name="connsiteY19" fmla="*/ 295275 h 322428"/>
                <a:gd name="connsiteX20" fmla="*/ 647700 w 2786326"/>
                <a:gd name="connsiteY20" fmla="*/ 304800 h 322428"/>
                <a:gd name="connsiteX21" fmla="*/ 663575 w 2786326"/>
                <a:gd name="connsiteY21" fmla="*/ 301625 h 322428"/>
                <a:gd name="connsiteX22" fmla="*/ 669925 w 2786326"/>
                <a:gd name="connsiteY22" fmla="*/ 292100 h 322428"/>
                <a:gd name="connsiteX23" fmla="*/ 679450 w 2786326"/>
                <a:gd name="connsiteY23" fmla="*/ 285750 h 322428"/>
                <a:gd name="connsiteX24" fmla="*/ 698500 w 2786326"/>
                <a:gd name="connsiteY24" fmla="*/ 288925 h 322428"/>
                <a:gd name="connsiteX25" fmla="*/ 708025 w 2786326"/>
                <a:gd name="connsiteY25" fmla="*/ 292100 h 322428"/>
                <a:gd name="connsiteX26" fmla="*/ 739775 w 2786326"/>
                <a:gd name="connsiteY26" fmla="*/ 301625 h 322428"/>
                <a:gd name="connsiteX27" fmla="*/ 860425 w 2786326"/>
                <a:gd name="connsiteY27" fmla="*/ 304800 h 322428"/>
                <a:gd name="connsiteX28" fmla="*/ 914400 w 2786326"/>
                <a:gd name="connsiteY28" fmla="*/ 301625 h 322428"/>
                <a:gd name="connsiteX29" fmla="*/ 917575 w 2786326"/>
                <a:gd name="connsiteY29" fmla="*/ 292100 h 322428"/>
                <a:gd name="connsiteX30" fmla="*/ 923925 w 2786326"/>
                <a:gd name="connsiteY30" fmla="*/ 282575 h 322428"/>
                <a:gd name="connsiteX31" fmla="*/ 942975 w 2786326"/>
                <a:gd name="connsiteY31" fmla="*/ 273050 h 322428"/>
                <a:gd name="connsiteX32" fmla="*/ 952500 w 2786326"/>
                <a:gd name="connsiteY32" fmla="*/ 266700 h 322428"/>
                <a:gd name="connsiteX33" fmla="*/ 984250 w 2786326"/>
                <a:gd name="connsiteY33" fmla="*/ 260350 h 322428"/>
                <a:gd name="connsiteX34" fmla="*/ 1022350 w 2786326"/>
                <a:gd name="connsiteY34" fmla="*/ 257175 h 322428"/>
                <a:gd name="connsiteX35" fmla="*/ 1060450 w 2786326"/>
                <a:gd name="connsiteY35" fmla="*/ 247650 h 322428"/>
                <a:gd name="connsiteX36" fmla="*/ 1069975 w 2786326"/>
                <a:gd name="connsiteY36" fmla="*/ 241300 h 322428"/>
                <a:gd name="connsiteX37" fmla="*/ 1139825 w 2786326"/>
                <a:gd name="connsiteY37" fmla="*/ 234950 h 322428"/>
                <a:gd name="connsiteX38" fmla="*/ 1158875 w 2786326"/>
                <a:gd name="connsiteY38" fmla="*/ 231775 h 322428"/>
                <a:gd name="connsiteX39" fmla="*/ 1181100 w 2786326"/>
                <a:gd name="connsiteY39" fmla="*/ 222250 h 322428"/>
                <a:gd name="connsiteX40" fmla="*/ 1190625 w 2786326"/>
                <a:gd name="connsiteY40" fmla="*/ 219075 h 322428"/>
                <a:gd name="connsiteX41" fmla="*/ 1200150 w 2786326"/>
                <a:gd name="connsiteY41" fmla="*/ 212725 h 322428"/>
                <a:gd name="connsiteX42" fmla="*/ 1273175 w 2786326"/>
                <a:gd name="connsiteY42" fmla="*/ 206375 h 322428"/>
                <a:gd name="connsiteX43" fmla="*/ 1282700 w 2786326"/>
                <a:gd name="connsiteY43" fmla="*/ 200025 h 322428"/>
                <a:gd name="connsiteX44" fmla="*/ 1314450 w 2786326"/>
                <a:gd name="connsiteY44" fmla="*/ 193675 h 322428"/>
                <a:gd name="connsiteX45" fmla="*/ 1336675 w 2786326"/>
                <a:gd name="connsiteY45" fmla="*/ 187325 h 322428"/>
                <a:gd name="connsiteX46" fmla="*/ 1377950 w 2786326"/>
                <a:gd name="connsiteY46" fmla="*/ 184150 h 322428"/>
                <a:gd name="connsiteX47" fmla="*/ 1406525 w 2786326"/>
                <a:gd name="connsiteY47" fmla="*/ 165100 h 322428"/>
                <a:gd name="connsiteX48" fmla="*/ 1416050 w 2786326"/>
                <a:gd name="connsiteY48" fmla="*/ 158750 h 322428"/>
                <a:gd name="connsiteX49" fmla="*/ 1438275 w 2786326"/>
                <a:gd name="connsiteY49" fmla="*/ 155575 h 322428"/>
                <a:gd name="connsiteX50" fmla="*/ 1457325 w 2786326"/>
                <a:gd name="connsiteY50" fmla="*/ 149225 h 322428"/>
                <a:gd name="connsiteX51" fmla="*/ 1479550 w 2786326"/>
                <a:gd name="connsiteY51" fmla="*/ 142875 h 322428"/>
                <a:gd name="connsiteX52" fmla="*/ 1511300 w 2786326"/>
                <a:gd name="connsiteY52" fmla="*/ 130175 h 322428"/>
                <a:gd name="connsiteX53" fmla="*/ 1571625 w 2786326"/>
                <a:gd name="connsiteY53" fmla="*/ 120650 h 322428"/>
                <a:gd name="connsiteX54" fmla="*/ 1600200 w 2786326"/>
                <a:gd name="connsiteY54" fmla="*/ 114300 h 322428"/>
                <a:gd name="connsiteX55" fmla="*/ 1612900 w 2786326"/>
                <a:gd name="connsiteY55" fmla="*/ 111125 h 322428"/>
                <a:gd name="connsiteX56" fmla="*/ 1638300 w 2786326"/>
                <a:gd name="connsiteY56" fmla="*/ 104775 h 322428"/>
                <a:gd name="connsiteX57" fmla="*/ 1647825 w 2786326"/>
                <a:gd name="connsiteY57" fmla="*/ 98425 h 322428"/>
                <a:gd name="connsiteX58" fmla="*/ 1670050 w 2786326"/>
                <a:gd name="connsiteY58" fmla="*/ 92075 h 322428"/>
                <a:gd name="connsiteX59" fmla="*/ 1682750 w 2786326"/>
                <a:gd name="connsiteY59" fmla="*/ 85725 h 322428"/>
                <a:gd name="connsiteX60" fmla="*/ 1698625 w 2786326"/>
                <a:gd name="connsiteY60" fmla="*/ 79375 h 322428"/>
                <a:gd name="connsiteX61" fmla="*/ 1708150 w 2786326"/>
                <a:gd name="connsiteY61" fmla="*/ 76200 h 322428"/>
                <a:gd name="connsiteX62" fmla="*/ 1720850 w 2786326"/>
                <a:gd name="connsiteY62" fmla="*/ 69850 h 322428"/>
                <a:gd name="connsiteX63" fmla="*/ 1793875 w 2786326"/>
                <a:gd name="connsiteY63" fmla="*/ 60325 h 322428"/>
                <a:gd name="connsiteX64" fmla="*/ 1838325 w 2786326"/>
                <a:gd name="connsiteY64" fmla="*/ 44450 h 322428"/>
                <a:gd name="connsiteX65" fmla="*/ 1905000 w 2786326"/>
                <a:gd name="connsiteY65" fmla="*/ 38100 h 322428"/>
                <a:gd name="connsiteX66" fmla="*/ 1936750 w 2786326"/>
                <a:gd name="connsiteY66" fmla="*/ 31750 h 322428"/>
                <a:gd name="connsiteX67" fmla="*/ 1955800 w 2786326"/>
                <a:gd name="connsiteY67" fmla="*/ 25400 h 322428"/>
                <a:gd name="connsiteX68" fmla="*/ 1965325 w 2786326"/>
                <a:gd name="connsiteY68" fmla="*/ 22225 h 322428"/>
                <a:gd name="connsiteX69" fmla="*/ 1974850 w 2786326"/>
                <a:gd name="connsiteY69" fmla="*/ 15875 h 322428"/>
                <a:gd name="connsiteX70" fmla="*/ 1984375 w 2786326"/>
                <a:gd name="connsiteY70" fmla="*/ 12700 h 322428"/>
                <a:gd name="connsiteX71" fmla="*/ 2028825 w 2786326"/>
                <a:gd name="connsiteY71" fmla="*/ 6350 h 322428"/>
                <a:gd name="connsiteX72" fmla="*/ 2041525 w 2786326"/>
                <a:gd name="connsiteY72" fmla="*/ 3175 h 322428"/>
                <a:gd name="connsiteX73" fmla="*/ 2051050 w 2786326"/>
                <a:gd name="connsiteY73" fmla="*/ 0 h 322428"/>
                <a:gd name="connsiteX74" fmla="*/ 2063750 w 2786326"/>
                <a:gd name="connsiteY74" fmla="*/ 3175 h 322428"/>
                <a:gd name="connsiteX75" fmla="*/ 2092325 w 2786326"/>
                <a:gd name="connsiteY75" fmla="*/ 25400 h 322428"/>
                <a:gd name="connsiteX76" fmla="*/ 2133600 w 2786326"/>
                <a:gd name="connsiteY76" fmla="*/ 38100 h 322428"/>
                <a:gd name="connsiteX77" fmla="*/ 2152650 w 2786326"/>
                <a:gd name="connsiteY77" fmla="*/ 44450 h 322428"/>
                <a:gd name="connsiteX78" fmla="*/ 2162175 w 2786326"/>
                <a:gd name="connsiteY78" fmla="*/ 50800 h 322428"/>
                <a:gd name="connsiteX79" fmla="*/ 2187575 w 2786326"/>
                <a:gd name="connsiteY79" fmla="*/ 60325 h 322428"/>
                <a:gd name="connsiteX80" fmla="*/ 2200275 w 2786326"/>
                <a:gd name="connsiteY80" fmla="*/ 69850 h 322428"/>
                <a:gd name="connsiteX81" fmla="*/ 2228850 w 2786326"/>
                <a:gd name="connsiteY81" fmla="*/ 88900 h 322428"/>
                <a:gd name="connsiteX82" fmla="*/ 2238375 w 2786326"/>
                <a:gd name="connsiteY82" fmla="*/ 92075 h 322428"/>
                <a:gd name="connsiteX83" fmla="*/ 2266950 w 2786326"/>
                <a:gd name="connsiteY83" fmla="*/ 107950 h 322428"/>
                <a:gd name="connsiteX84" fmla="*/ 2286000 w 2786326"/>
                <a:gd name="connsiteY84" fmla="*/ 123825 h 322428"/>
                <a:gd name="connsiteX85" fmla="*/ 2295525 w 2786326"/>
                <a:gd name="connsiteY85" fmla="*/ 127000 h 322428"/>
                <a:gd name="connsiteX86" fmla="*/ 2324100 w 2786326"/>
                <a:gd name="connsiteY86" fmla="*/ 139700 h 322428"/>
                <a:gd name="connsiteX87" fmla="*/ 2333625 w 2786326"/>
                <a:gd name="connsiteY87" fmla="*/ 142875 h 322428"/>
                <a:gd name="connsiteX88" fmla="*/ 2355850 w 2786326"/>
                <a:gd name="connsiteY88" fmla="*/ 155575 h 322428"/>
                <a:gd name="connsiteX89" fmla="*/ 2365375 w 2786326"/>
                <a:gd name="connsiteY89" fmla="*/ 158750 h 322428"/>
                <a:gd name="connsiteX90" fmla="*/ 2369479 w 2786326"/>
                <a:gd name="connsiteY90" fmla="*/ 161119 h 322428"/>
                <a:gd name="connsiteX91" fmla="*/ 2484031 w 2786326"/>
                <a:gd name="connsiteY91" fmla="*/ 206530 h 322428"/>
                <a:gd name="connsiteX92" fmla="*/ 2514262 w 2786326"/>
                <a:gd name="connsiteY92" fmla="*/ 166621 h 322428"/>
                <a:gd name="connsiteX93" fmla="*/ 2587219 w 2786326"/>
                <a:gd name="connsiteY93" fmla="*/ 235886 h 322428"/>
                <a:gd name="connsiteX94" fmla="*/ 2623773 w 2786326"/>
                <a:gd name="connsiteY94" fmla="*/ 231157 h 322428"/>
                <a:gd name="connsiteX95" fmla="*/ 2568523 w 2786326"/>
                <a:gd name="connsiteY95" fmla="*/ 174097 h 322428"/>
                <a:gd name="connsiteX96" fmla="*/ 2570084 w 2786326"/>
                <a:gd name="connsiteY96" fmla="*/ 177140 h 322428"/>
                <a:gd name="connsiteX97" fmla="*/ 2652306 w 2786326"/>
                <a:gd name="connsiteY97" fmla="*/ 218168 h 322428"/>
                <a:gd name="connsiteX98" fmla="*/ 2598790 w 2786326"/>
                <a:gd name="connsiteY98" fmla="*/ 191230 h 322428"/>
                <a:gd name="connsiteX99" fmla="*/ 2682469 w 2786326"/>
                <a:gd name="connsiteY99" fmla="*/ 172866 h 322428"/>
                <a:gd name="connsiteX100" fmla="*/ 2786326 w 2786326"/>
                <a:gd name="connsiteY100" fmla="*/ 13957 h 322428"/>
                <a:gd name="connsiteX0" fmla="*/ 0 w 2786326"/>
                <a:gd name="connsiteY0" fmla="*/ 276225 h 322428"/>
                <a:gd name="connsiteX1" fmla="*/ 123825 w 2786326"/>
                <a:gd name="connsiteY1" fmla="*/ 279400 h 322428"/>
                <a:gd name="connsiteX2" fmla="*/ 161925 w 2786326"/>
                <a:gd name="connsiteY2" fmla="*/ 285750 h 322428"/>
                <a:gd name="connsiteX3" fmla="*/ 174625 w 2786326"/>
                <a:gd name="connsiteY3" fmla="*/ 295275 h 322428"/>
                <a:gd name="connsiteX4" fmla="*/ 190500 w 2786326"/>
                <a:gd name="connsiteY4" fmla="*/ 298450 h 322428"/>
                <a:gd name="connsiteX5" fmla="*/ 225425 w 2786326"/>
                <a:gd name="connsiteY5" fmla="*/ 301625 h 322428"/>
                <a:gd name="connsiteX6" fmla="*/ 244475 w 2786326"/>
                <a:gd name="connsiteY6" fmla="*/ 304800 h 322428"/>
                <a:gd name="connsiteX7" fmla="*/ 292100 w 2786326"/>
                <a:gd name="connsiteY7" fmla="*/ 311150 h 322428"/>
                <a:gd name="connsiteX8" fmla="*/ 381000 w 2786326"/>
                <a:gd name="connsiteY8" fmla="*/ 311150 h 322428"/>
                <a:gd name="connsiteX9" fmla="*/ 390525 w 2786326"/>
                <a:gd name="connsiteY9" fmla="*/ 307975 h 322428"/>
                <a:gd name="connsiteX10" fmla="*/ 409575 w 2786326"/>
                <a:gd name="connsiteY10" fmla="*/ 304800 h 322428"/>
                <a:gd name="connsiteX11" fmla="*/ 422275 w 2786326"/>
                <a:gd name="connsiteY11" fmla="*/ 301625 h 322428"/>
                <a:gd name="connsiteX12" fmla="*/ 463550 w 2786326"/>
                <a:gd name="connsiteY12" fmla="*/ 295275 h 322428"/>
                <a:gd name="connsiteX13" fmla="*/ 476250 w 2786326"/>
                <a:gd name="connsiteY13" fmla="*/ 292100 h 322428"/>
                <a:gd name="connsiteX14" fmla="*/ 492125 w 2786326"/>
                <a:gd name="connsiteY14" fmla="*/ 288925 h 322428"/>
                <a:gd name="connsiteX15" fmla="*/ 511175 w 2786326"/>
                <a:gd name="connsiteY15" fmla="*/ 282575 h 322428"/>
                <a:gd name="connsiteX16" fmla="*/ 542925 w 2786326"/>
                <a:gd name="connsiteY16" fmla="*/ 276225 h 322428"/>
                <a:gd name="connsiteX17" fmla="*/ 612775 w 2786326"/>
                <a:gd name="connsiteY17" fmla="*/ 282575 h 322428"/>
                <a:gd name="connsiteX18" fmla="*/ 622300 w 2786326"/>
                <a:gd name="connsiteY18" fmla="*/ 285750 h 322428"/>
                <a:gd name="connsiteX19" fmla="*/ 628650 w 2786326"/>
                <a:gd name="connsiteY19" fmla="*/ 295275 h 322428"/>
                <a:gd name="connsiteX20" fmla="*/ 647700 w 2786326"/>
                <a:gd name="connsiteY20" fmla="*/ 304800 h 322428"/>
                <a:gd name="connsiteX21" fmla="*/ 663575 w 2786326"/>
                <a:gd name="connsiteY21" fmla="*/ 301625 h 322428"/>
                <a:gd name="connsiteX22" fmla="*/ 669925 w 2786326"/>
                <a:gd name="connsiteY22" fmla="*/ 292100 h 322428"/>
                <a:gd name="connsiteX23" fmla="*/ 679450 w 2786326"/>
                <a:gd name="connsiteY23" fmla="*/ 285750 h 322428"/>
                <a:gd name="connsiteX24" fmla="*/ 698500 w 2786326"/>
                <a:gd name="connsiteY24" fmla="*/ 288925 h 322428"/>
                <a:gd name="connsiteX25" fmla="*/ 708025 w 2786326"/>
                <a:gd name="connsiteY25" fmla="*/ 292100 h 322428"/>
                <a:gd name="connsiteX26" fmla="*/ 739775 w 2786326"/>
                <a:gd name="connsiteY26" fmla="*/ 301625 h 322428"/>
                <a:gd name="connsiteX27" fmla="*/ 860425 w 2786326"/>
                <a:gd name="connsiteY27" fmla="*/ 304800 h 322428"/>
                <a:gd name="connsiteX28" fmla="*/ 914400 w 2786326"/>
                <a:gd name="connsiteY28" fmla="*/ 301625 h 322428"/>
                <a:gd name="connsiteX29" fmla="*/ 917575 w 2786326"/>
                <a:gd name="connsiteY29" fmla="*/ 292100 h 322428"/>
                <a:gd name="connsiteX30" fmla="*/ 923925 w 2786326"/>
                <a:gd name="connsiteY30" fmla="*/ 282575 h 322428"/>
                <a:gd name="connsiteX31" fmla="*/ 942975 w 2786326"/>
                <a:gd name="connsiteY31" fmla="*/ 273050 h 322428"/>
                <a:gd name="connsiteX32" fmla="*/ 952500 w 2786326"/>
                <a:gd name="connsiteY32" fmla="*/ 266700 h 322428"/>
                <a:gd name="connsiteX33" fmla="*/ 984250 w 2786326"/>
                <a:gd name="connsiteY33" fmla="*/ 260350 h 322428"/>
                <a:gd name="connsiteX34" fmla="*/ 1022350 w 2786326"/>
                <a:gd name="connsiteY34" fmla="*/ 257175 h 322428"/>
                <a:gd name="connsiteX35" fmla="*/ 1060450 w 2786326"/>
                <a:gd name="connsiteY35" fmla="*/ 247650 h 322428"/>
                <a:gd name="connsiteX36" fmla="*/ 1069975 w 2786326"/>
                <a:gd name="connsiteY36" fmla="*/ 241300 h 322428"/>
                <a:gd name="connsiteX37" fmla="*/ 1139825 w 2786326"/>
                <a:gd name="connsiteY37" fmla="*/ 234950 h 322428"/>
                <a:gd name="connsiteX38" fmla="*/ 1158875 w 2786326"/>
                <a:gd name="connsiteY38" fmla="*/ 231775 h 322428"/>
                <a:gd name="connsiteX39" fmla="*/ 1181100 w 2786326"/>
                <a:gd name="connsiteY39" fmla="*/ 222250 h 322428"/>
                <a:gd name="connsiteX40" fmla="*/ 1190625 w 2786326"/>
                <a:gd name="connsiteY40" fmla="*/ 219075 h 322428"/>
                <a:gd name="connsiteX41" fmla="*/ 1200150 w 2786326"/>
                <a:gd name="connsiteY41" fmla="*/ 212725 h 322428"/>
                <a:gd name="connsiteX42" fmla="*/ 1273175 w 2786326"/>
                <a:gd name="connsiteY42" fmla="*/ 206375 h 322428"/>
                <a:gd name="connsiteX43" fmla="*/ 1282700 w 2786326"/>
                <a:gd name="connsiteY43" fmla="*/ 200025 h 322428"/>
                <a:gd name="connsiteX44" fmla="*/ 1314450 w 2786326"/>
                <a:gd name="connsiteY44" fmla="*/ 193675 h 322428"/>
                <a:gd name="connsiteX45" fmla="*/ 1336675 w 2786326"/>
                <a:gd name="connsiteY45" fmla="*/ 187325 h 322428"/>
                <a:gd name="connsiteX46" fmla="*/ 1377950 w 2786326"/>
                <a:gd name="connsiteY46" fmla="*/ 184150 h 322428"/>
                <a:gd name="connsiteX47" fmla="*/ 1406525 w 2786326"/>
                <a:gd name="connsiteY47" fmla="*/ 165100 h 322428"/>
                <a:gd name="connsiteX48" fmla="*/ 1416050 w 2786326"/>
                <a:gd name="connsiteY48" fmla="*/ 158750 h 322428"/>
                <a:gd name="connsiteX49" fmla="*/ 1438275 w 2786326"/>
                <a:gd name="connsiteY49" fmla="*/ 155575 h 322428"/>
                <a:gd name="connsiteX50" fmla="*/ 1457325 w 2786326"/>
                <a:gd name="connsiteY50" fmla="*/ 149225 h 322428"/>
                <a:gd name="connsiteX51" fmla="*/ 1479550 w 2786326"/>
                <a:gd name="connsiteY51" fmla="*/ 142875 h 322428"/>
                <a:gd name="connsiteX52" fmla="*/ 1511300 w 2786326"/>
                <a:gd name="connsiteY52" fmla="*/ 130175 h 322428"/>
                <a:gd name="connsiteX53" fmla="*/ 1571625 w 2786326"/>
                <a:gd name="connsiteY53" fmla="*/ 120650 h 322428"/>
                <a:gd name="connsiteX54" fmla="*/ 1600200 w 2786326"/>
                <a:gd name="connsiteY54" fmla="*/ 114300 h 322428"/>
                <a:gd name="connsiteX55" fmla="*/ 1612900 w 2786326"/>
                <a:gd name="connsiteY55" fmla="*/ 111125 h 322428"/>
                <a:gd name="connsiteX56" fmla="*/ 1638300 w 2786326"/>
                <a:gd name="connsiteY56" fmla="*/ 104775 h 322428"/>
                <a:gd name="connsiteX57" fmla="*/ 1647825 w 2786326"/>
                <a:gd name="connsiteY57" fmla="*/ 98425 h 322428"/>
                <a:gd name="connsiteX58" fmla="*/ 1670050 w 2786326"/>
                <a:gd name="connsiteY58" fmla="*/ 92075 h 322428"/>
                <a:gd name="connsiteX59" fmla="*/ 1682750 w 2786326"/>
                <a:gd name="connsiteY59" fmla="*/ 85725 h 322428"/>
                <a:gd name="connsiteX60" fmla="*/ 1698625 w 2786326"/>
                <a:gd name="connsiteY60" fmla="*/ 79375 h 322428"/>
                <a:gd name="connsiteX61" fmla="*/ 1708150 w 2786326"/>
                <a:gd name="connsiteY61" fmla="*/ 76200 h 322428"/>
                <a:gd name="connsiteX62" fmla="*/ 1720850 w 2786326"/>
                <a:gd name="connsiteY62" fmla="*/ 69850 h 322428"/>
                <a:gd name="connsiteX63" fmla="*/ 1793875 w 2786326"/>
                <a:gd name="connsiteY63" fmla="*/ 60325 h 322428"/>
                <a:gd name="connsiteX64" fmla="*/ 1838325 w 2786326"/>
                <a:gd name="connsiteY64" fmla="*/ 44450 h 322428"/>
                <a:gd name="connsiteX65" fmla="*/ 1905000 w 2786326"/>
                <a:gd name="connsiteY65" fmla="*/ 38100 h 322428"/>
                <a:gd name="connsiteX66" fmla="*/ 1936750 w 2786326"/>
                <a:gd name="connsiteY66" fmla="*/ 31750 h 322428"/>
                <a:gd name="connsiteX67" fmla="*/ 1955800 w 2786326"/>
                <a:gd name="connsiteY67" fmla="*/ 25400 h 322428"/>
                <a:gd name="connsiteX68" fmla="*/ 1965325 w 2786326"/>
                <a:gd name="connsiteY68" fmla="*/ 22225 h 322428"/>
                <a:gd name="connsiteX69" fmla="*/ 1974850 w 2786326"/>
                <a:gd name="connsiteY69" fmla="*/ 15875 h 322428"/>
                <a:gd name="connsiteX70" fmla="*/ 1984375 w 2786326"/>
                <a:gd name="connsiteY70" fmla="*/ 12700 h 322428"/>
                <a:gd name="connsiteX71" fmla="*/ 2028825 w 2786326"/>
                <a:gd name="connsiteY71" fmla="*/ 6350 h 322428"/>
                <a:gd name="connsiteX72" fmla="*/ 2041525 w 2786326"/>
                <a:gd name="connsiteY72" fmla="*/ 3175 h 322428"/>
                <a:gd name="connsiteX73" fmla="*/ 2051050 w 2786326"/>
                <a:gd name="connsiteY73" fmla="*/ 0 h 322428"/>
                <a:gd name="connsiteX74" fmla="*/ 2063750 w 2786326"/>
                <a:gd name="connsiteY74" fmla="*/ 3175 h 322428"/>
                <a:gd name="connsiteX75" fmla="*/ 2092325 w 2786326"/>
                <a:gd name="connsiteY75" fmla="*/ 25400 h 322428"/>
                <a:gd name="connsiteX76" fmla="*/ 2133600 w 2786326"/>
                <a:gd name="connsiteY76" fmla="*/ 38100 h 322428"/>
                <a:gd name="connsiteX77" fmla="*/ 2152650 w 2786326"/>
                <a:gd name="connsiteY77" fmla="*/ 44450 h 322428"/>
                <a:gd name="connsiteX78" fmla="*/ 2162175 w 2786326"/>
                <a:gd name="connsiteY78" fmla="*/ 50800 h 322428"/>
                <a:gd name="connsiteX79" fmla="*/ 2187575 w 2786326"/>
                <a:gd name="connsiteY79" fmla="*/ 60325 h 322428"/>
                <a:gd name="connsiteX80" fmla="*/ 2200275 w 2786326"/>
                <a:gd name="connsiteY80" fmla="*/ 69850 h 322428"/>
                <a:gd name="connsiteX81" fmla="*/ 2228850 w 2786326"/>
                <a:gd name="connsiteY81" fmla="*/ 88900 h 322428"/>
                <a:gd name="connsiteX82" fmla="*/ 2238375 w 2786326"/>
                <a:gd name="connsiteY82" fmla="*/ 92075 h 322428"/>
                <a:gd name="connsiteX83" fmla="*/ 2266950 w 2786326"/>
                <a:gd name="connsiteY83" fmla="*/ 107950 h 322428"/>
                <a:gd name="connsiteX84" fmla="*/ 2286000 w 2786326"/>
                <a:gd name="connsiteY84" fmla="*/ 123825 h 322428"/>
                <a:gd name="connsiteX85" fmla="*/ 2295525 w 2786326"/>
                <a:gd name="connsiteY85" fmla="*/ 127000 h 322428"/>
                <a:gd name="connsiteX86" fmla="*/ 2324100 w 2786326"/>
                <a:gd name="connsiteY86" fmla="*/ 139700 h 322428"/>
                <a:gd name="connsiteX87" fmla="*/ 2333625 w 2786326"/>
                <a:gd name="connsiteY87" fmla="*/ 142875 h 322428"/>
                <a:gd name="connsiteX88" fmla="*/ 2355850 w 2786326"/>
                <a:gd name="connsiteY88" fmla="*/ 155575 h 322428"/>
                <a:gd name="connsiteX89" fmla="*/ 2365375 w 2786326"/>
                <a:gd name="connsiteY89" fmla="*/ 158750 h 322428"/>
                <a:gd name="connsiteX90" fmla="*/ 2369479 w 2786326"/>
                <a:gd name="connsiteY90" fmla="*/ 161119 h 322428"/>
                <a:gd name="connsiteX91" fmla="*/ 2484031 w 2786326"/>
                <a:gd name="connsiteY91" fmla="*/ 206530 h 322428"/>
                <a:gd name="connsiteX92" fmla="*/ 2514262 w 2786326"/>
                <a:gd name="connsiteY92" fmla="*/ 166621 h 322428"/>
                <a:gd name="connsiteX93" fmla="*/ 2587219 w 2786326"/>
                <a:gd name="connsiteY93" fmla="*/ 235886 h 322428"/>
                <a:gd name="connsiteX94" fmla="*/ 2623773 w 2786326"/>
                <a:gd name="connsiteY94" fmla="*/ 231157 h 322428"/>
                <a:gd name="connsiteX95" fmla="*/ 2568523 w 2786326"/>
                <a:gd name="connsiteY95" fmla="*/ 174097 h 322428"/>
                <a:gd name="connsiteX96" fmla="*/ 2570084 w 2786326"/>
                <a:gd name="connsiteY96" fmla="*/ 177140 h 322428"/>
                <a:gd name="connsiteX97" fmla="*/ 2652306 w 2786326"/>
                <a:gd name="connsiteY97" fmla="*/ 218168 h 322428"/>
                <a:gd name="connsiteX98" fmla="*/ 2674530 w 2786326"/>
                <a:gd name="connsiteY98" fmla="*/ 206530 h 322428"/>
                <a:gd name="connsiteX99" fmla="*/ 2682469 w 2786326"/>
                <a:gd name="connsiteY99" fmla="*/ 172866 h 322428"/>
                <a:gd name="connsiteX100" fmla="*/ 2786326 w 2786326"/>
                <a:gd name="connsiteY100" fmla="*/ 13957 h 322428"/>
                <a:gd name="connsiteX0" fmla="*/ 0 w 2786326"/>
                <a:gd name="connsiteY0" fmla="*/ 276225 h 322428"/>
                <a:gd name="connsiteX1" fmla="*/ 123825 w 2786326"/>
                <a:gd name="connsiteY1" fmla="*/ 279400 h 322428"/>
                <a:gd name="connsiteX2" fmla="*/ 161925 w 2786326"/>
                <a:gd name="connsiteY2" fmla="*/ 285750 h 322428"/>
                <a:gd name="connsiteX3" fmla="*/ 174625 w 2786326"/>
                <a:gd name="connsiteY3" fmla="*/ 295275 h 322428"/>
                <a:gd name="connsiteX4" fmla="*/ 190500 w 2786326"/>
                <a:gd name="connsiteY4" fmla="*/ 298450 h 322428"/>
                <a:gd name="connsiteX5" fmla="*/ 225425 w 2786326"/>
                <a:gd name="connsiteY5" fmla="*/ 301625 h 322428"/>
                <a:gd name="connsiteX6" fmla="*/ 244475 w 2786326"/>
                <a:gd name="connsiteY6" fmla="*/ 304800 h 322428"/>
                <a:gd name="connsiteX7" fmla="*/ 292100 w 2786326"/>
                <a:gd name="connsiteY7" fmla="*/ 311150 h 322428"/>
                <a:gd name="connsiteX8" fmla="*/ 381000 w 2786326"/>
                <a:gd name="connsiteY8" fmla="*/ 311150 h 322428"/>
                <a:gd name="connsiteX9" fmla="*/ 390525 w 2786326"/>
                <a:gd name="connsiteY9" fmla="*/ 307975 h 322428"/>
                <a:gd name="connsiteX10" fmla="*/ 409575 w 2786326"/>
                <a:gd name="connsiteY10" fmla="*/ 304800 h 322428"/>
                <a:gd name="connsiteX11" fmla="*/ 422275 w 2786326"/>
                <a:gd name="connsiteY11" fmla="*/ 301625 h 322428"/>
                <a:gd name="connsiteX12" fmla="*/ 463550 w 2786326"/>
                <a:gd name="connsiteY12" fmla="*/ 295275 h 322428"/>
                <a:gd name="connsiteX13" fmla="*/ 476250 w 2786326"/>
                <a:gd name="connsiteY13" fmla="*/ 292100 h 322428"/>
                <a:gd name="connsiteX14" fmla="*/ 492125 w 2786326"/>
                <a:gd name="connsiteY14" fmla="*/ 288925 h 322428"/>
                <a:gd name="connsiteX15" fmla="*/ 511175 w 2786326"/>
                <a:gd name="connsiteY15" fmla="*/ 282575 h 322428"/>
                <a:gd name="connsiteX16" fmla="*/ 542925 w 2786326"/>
                <a:gd name="connsiteY16" fmla="*/ 276225 h 322428"/>
                <a:gd name="connsiteX17" fmla="*/ 612775 w 2786326"/>
                <a:gd name="connsiteY17" fmla="*/ 282575 h 322428"/>
                <a:gd name="connsiteX18" fmla="*/ 622300 w 2786326"/>
                <a:gd name="connsiteY18" fmla="*/ 285750 h 322428"/>
                <a:gd name="connsiteX19" fmla="*/ 628650 w 2786326"/>
                <a:gd name="connsiteY19" fmla="*/ 295275 h 322428"/>
                <a:gd name="connsiteX20" fmla="*/ 647700 w 2786326"/>
                <a:gd name="connsiteY20" fmla="*/ 304800 h 322428"/>
                <a:gd name="connsiteX21" fmla="*/ 663575 w 2786326"/>
                <a:gd name="connsiteY21" fmla="*/ 301625 h 322428"/>
                <a:gd name="connsiteX22" fmla="*/ 669925 w 2786326"/>
                <a:gd name="connsiteY22" fmla="*/ 292100 h 322428"/>
                <a:gd name="connsiteX23" fmla="*/ 679450 w 2786326"/>
                <a:gd name="connsiteY23" fmla="*/ 285750 h 322428"/>
                <a:gd name="connsiteX24" fmla="*/ 698500 w 2786326"/>
                <a:gd name="connsiteY24" fmla="*/ 288925 h 322428"/>
                <a:gd name="connsiteX25" fmla="*/ 708025 w 2786326"/>
                <a:gd name="connsiteY25" fmla="*/ 292100 h 322428"/>
                <a:gd name="connsiteX26" fmla="*/ 739775 w 2786326"/>
                <a:gd name="connsiteY26" fmla="*/ 301625 h 322428"/>
                <a:gd name="connsiteX27" fmla="*/ 860425 w 2786326"/>
                <a:gd name="connsiteY27" fmla="*/ 304800 h 322428"/>
                <a:gd name="connsiteX28" fmla="*/ 914400 w 2786326"/>
                <a:gd name="connsiteY28" fmla="*/ 301625 h 322428"/>
                <a:gd name="connsiteX29" fmla="*/ 917575 w 2786326"/>
                <a:gd name="connsiteY29" fmla="*/ 292100 h 322428"/>
                <a:gd name="connsiteX30" fmla="*/ 923925 w 2786326"/>
                <a:gd name="connsiteY30" fmla="*/ 282575 h 322428"/>
                <a:gd name="connsiteX31" fmla="*/ 942975 w 2786326"/>
                <a:gd name="connsiteY31" fmla="*/ 273050 h 322428"/>
                <a:gd name="connsiteX32" fmla="*/ 952500 w 2786326"/>
                <a:gd name="connsiteY32" fmla="*/ 266700 h 322428"/>
                <a:gd name="connsiteX33" fmla="*/ 984250 w 2786326"/>
                <a:gd name="connsiteY33" fmla="*/ 260350 h 322428"/>
                <a:gd name="connsiteX34" fmla="*/ 1022350 w 2786326"/>
                <a:gd name="connsiteY34" fmla="*/ 257175 h 322428"/>
                <a:gd name="connsiteX35" fmla="*/ 1060450 w 2786326"/>
                <a:gd name="connsiteY35" fmla="*/ 247650 h 322428"/>
                <a:gd name="connsiteX36" fmla="*/ 1069975 w 2786326"/>
                <a:gd name="connsiteY36" fmla="*/ 241300 h 322428"/>
                <a:gd name="connsiteX37" fmla="*/ 1139825 w 2786326"/>
                <a:gd name="connsiteY37" fmla="*/ 234950 h 322428"/>
                <a:gd name="connsiteX38" fmla="*/ 1158875 w 2786326"/>
                <a:gd name="connsiteY38" fmla="*/ 231775 h 322428"/>
                <a:gd name="connsiteX39" fmla="*/ 1181100 w 2786326"/>
                <a:gd name="connsiteY39" fmla="*/ 222250 h 322428"/>
                <a:gd name="connsiteX40" fmla="*/ 1190625 w 2786326"/>
                <a:gd name="connsiteY40" fmla="*/ 219075 h 322428"/>
                <a:gd name="connsiteX41" fmla="*/ 1200150 w 2786326"/>
                <a:gd name="connsiteY41" fmla="*/ 212725 h 322428"/>
                <a:gd name="connsiteX42" fmla="*/ 1273175 w 2786326"/>
                <a:gd name="connsiteY42" fmla="*/ 206375 h 322428"/>
                <a:gd name="connsiteX43" fmla="*/ 1282700 w 2786326"/>
                <a:gd name="connsiteY43" fmla="*/ 200025 h 322428"/>
                <a:gd name="connsiteX44" fmla="*/ 1314450 w 2786326"/>
                <a:gd name="connsiteY44" fmla="*/ 193675 h 322428"/>
                <a:gd name="connsiteX45" fmla="*/ 1336675 w 2786326"/>
                <a:gd name="connsiteY45" fmla="*/ 187325 h 322428"/>
                <a:gd name="connsiteX46" fmla="*/ 1377950 w 2786326"/>
                <a:gd name="connsiteY46" fmla="*/ 184150 h 322428"/>
                <a:gd name="connsiteX47" fmla="*/ 1406525 w 2786326"/>
                <a:gd name="connsiteY47" fmla="*/ 165100 h 322428"/>
                <a:gd name="connsiteX48" fmla="*/ 1416050 w 2786326"/>
                <a:gd name="connsiteY48" fmla="*/ 158750 h 322428"/>
                <a:gd name="connsiteX49" fmla="*/ 1438275 w 2786326"/>
                <a:gd name="connsiteY49" fmla="*/ 155575 h 322428"/>
                <a:gd name="connsiteX50" fmla="*/ 1457325 w 2786326"/>
                <a:gd name="connsiteY50" fmla="*/ 149225 h 322428"/>
                <a:gd name="connsiteX51" fmla="*/ 1479550 w 2786326"/>
                <a:gd name="connsiteY51" fmla="*/ 142875 h 322428"/>
                <a:gd name="connsiteX52" fmla="*/ 1511300 w 2786326"/>
                <a:gd name="connsiteY52" fmla="*/ 130175 h 322428"/>
                <a:gd name="connsiteX53" fmla="*/ 1571625 w 2786326"/>
                <a:gd name="connsiteY53" fmla="*/ 120650 h 322428"/>
                <a:gd name="connsiteX54" fmla="*/ 1600200 w 2786326"/>
                <a:gd name="connsiteY54" fmla="*/ 114300 h 322428"/>
                <a:gd name="connsiteX55" fmla="*/ 1612900 w 2786326"/>
                <a:gd name="connsiteY55" fmla="*/ 111125 h 322428"/>
                <a:gd name="connsiteX56" fmla="*/ 1638300 w 2786326"/>
                <a:gd name="connsiteY56" fmla="*/ 104775 h 322428"/>
                <a:gd name="connsiteX57" fmla="*/ 1647825 w 2786326"/>
                <a:gd name="connsiteY57" fmla="*/ 98425 h 322428"/>
                <a:gd name="connsiteX58" fmla="*/ 1670050 w 2786326"/>
                <a:gd name="connsiteY58" fmla="*/ 92075 h 322428"/>
                <a:gd name="connsiteX59" fmla="*/ 1682750 w 2786326"/>
                <a:gd name="connsiteY59" fmla="*/ 85725 h 322428"/>
                <a:gd name="connsiteX60" fmla="*/ 1698625 w 2786326"/>
                <a:gd name="connsiteY60" fmla="*/ 79375 h 322428"/>
                <a:gd name="connsiteX61" fmla="*/ 1708150 w 2786326"/>
                <a:gd name="connsiteY61" fmla="*/ 76200 h 322428"/>
                <a:gd name="connsiteX62" fmla="*/ 1720850 w 2786326"/>
                <a:gd name="connsiteY62" fmla="*/ 69850 h 322428"/>
                <a:gd name="connsiteX63" fmla="*/ 1793875 w 2786326"/>
                <a:gd name="connsiteY63" fmla="*/ 60325 h 322428"/>
                <a:gd name="connsiteX64" fmla="*/ 1838325 w 2786326"/>
                <a:gd name="connsiteY64" fmla="*/ 44450 h 322428"/>
                <a:gd name="connsiteX65" fmla="*/ 1905000 w 2786326"/>
                <a:gd name="connsiteY65" fmla="*/ 38100 h 322428"/>
                <a:gd name="connsiteX66" fmla="*/ 1936750 w 2786326"/>
                <a:gd name="connsiteY66" fmla="*/ 31750 h 322428"/>
                <a:gd name="connsiteX67" fmla="*/ 1955800 w 2786326"/>
                <a:gd name="connsiteY67" fmla="*/ 25400 h 322428"/>
                <a:gd name="connsiteX68" fmla="*/ 1965325 w 2786326"/>
                <a:gd name="connsiteY68" fmla="*/ 22225 h 322428"/>
                <a:gd name="connsiteX69" fmla="*/ 1974850 w 2786326"/>
                <a:gd name="connsiteY69" fmla="*/ 15875 h 322428"/>
                <a:gd name="connsiteX70" fmla="*/ 1984375 w 2786326"/>
                <a:gd name="connsiteY70" fmla="*/ 12700 h 322428"/>
                <a:gd name="connsiteX71" fmla="*/ 2028825 w 2786326"/>
                <a:gd name="connsiteY71" fmla="*/ 6350 h 322428"/>
                <a:gd name="connsiteX72" fmla="*/ 2041525 w 2786326"/>
                <a:gd name="connsiteY72" fmla="*/ 3175 h 322428"/>
                <a:gd name="connsiteX73" fmla="*/ 2051050 w 2786326"/>
                <a:gd name="connsiteY73" fmla="*/ 0 h 322428"/>
                <a:gd name="connsiteX74" fmla="*/ 2063750 w 2786326"/>
                <a:gd name="connsiteY74" fmla="*/ 3175 h 322428"/>
                <a:gd name="connsiteX75" fmla="*/ 2092325 w 2786326"/>
                <a:gd name="connsiteY75" fmla="*/ 25400 h 322428"/>
                <a:gd name="connsiteX76" fmla="*/ 2133600 w 2786326"/>
                <a:gd name="connsiteY76" fmla="*/ 38100 h 322428"/>
                <a:gd name="connsiteX77" fmla="*/ 2152650 w 2786326"/>
                <a:gd name="connsiteY77" fmla="*/ 44450 h 322428"/>
                <a:gd name="connsiteX78" fmla="*/ 2162175 w 2786326"/>
                <a:gd name="connsiteY78" fmla="*/ 50800 h 322428"/>
                <a:gd name="connsiteX79" fmla="*/ 2187575 w 2786326"/>
                <a:gd name="connsiteY79" fmla="*/ 60325 h 322428"/>
                <a:gd name="connsiteX80" fmla="*/ 2200275 w 2786326"/>
                <a:gd name="connsiteY80" fmla="*/ 69850 h 322428"/>
                <a:gd name="connsiteX81" fmla="*/ 2228850 w 2786326"/>
                <a:gd name="connsiteY81" fmla="*/ 88900 h 322428"/>
                <a:gd name="connsiteX82" fmla="*/ 2238375 w 2786326"/>
                <a:gd name="connsiteY82" fmla="*/ 92075 h 322428"/>
                <a:gd name="connsiteX83" fmla="*/ 2266950 w 2786326"/>
                <a:gd name="connsiteY83" fmla="*/ 107950 h 322428"/>
                <a:gd name="connsiteX84" fmla="*/ 2286000 w 2786326"/>
                <a:gd name="connsiteY84" fmla="*/ 123825 h 322428"/>
                <a:gd name="connsiteX85" fmla="*/ 2295525 w 2786326"/>
                <a:gd name="connsiteY85" fmla="*/ 127000 h 322428"/>
                <a:gd name="connsiteX86" fmla="*/ 2324100 w 2786326"/>
                <a:gd name="connsiteY86" fmla="*/ 139700 h 322428"/>
                <a:gd name="connsiteX87" fmla="*/ 2333625 w 2786326"/>
                <a:gd name="connsiteY87" fmla="*/ 142875 h 322428"/>
                <a:gd name="connsiteX88" fmla="*/ 2355850 w 2786326"/>
                <a:gd name="connsiteY88" fmla="*/ 155575 h 322428"/>
                <a:gd name="connsiteX89" fmla="*/ 2365375 w 2786326"/>
                <a:gd name="connsiteY89" fmla="*/ 158750 h 322428"/>
                <a:gd name="connsiteX90" fmla="*/ 2369479 w 2786326"/>
                <a:gd name="connsiteY90" fmla="*/ 161119 h 322428"/>
                <a:gd name="connsiteX91" fmla="*/ 2484031 w 2786326"/>
                <a:gd name="connsiteY91" fmla="*/ 206530 h 322428"/>
                <a:gd name="connsiteX92" fmla="*/ 2514262 w 2786326"/>
                <a:gd name="connsiteY92" fmla="*/ 166621 h 322428"/>
                <a:gd name="connsiteX93" fmla="*/ 2587219 w 2786326"/>
                <a:gd name="connsiteY93" fmla="*/ 235886 h 322428"/>
                <a:gd name="connsiteX94" fmla="*/ 2623773 w 2786326"/>
                <a:gd name="connsiteY94" fmla="*/ 231157 h 322428"/>
                <a:gd name="connsiteX95" fmla="*/ 2568523 w 2786326"/>
                <a:gd name="connsiteY95" fmla="*/ 174097 h 322428"/>
                <a:gd name="connsiteX96" fmla="*/ 2674530 w 2786326"/>
                <a:gd name="connsiteY96" fmla="*/ 245678 h 322428"/>
                <a:gd name="connsiteX97" fmla="*/ 2652306 w 2786326"/>
                <a:gd name="connsiteY97" fmla="*/ 218168 h 322428"/>
                <a:gd name="connsiteX98" fmla="*/ 2674530 w 2786326"/>
                <a:gd name="connsiteY98" fmla="*/ 206530 h 322428"/>
                <a:gd name="connsiteX99" fmla="*/ 2682469 w 2786326"/>
                <a:gd name="connsiteY99" fmla="*/ 172866 h 322428"/>
                <a:gd name="connsiteX100" fmla="*/ 2786326 w 2786326"/>
                <a:gd name="connsiteY100" fmla="*/ 13957 h 322428"/>
                <a:gd name="connsiteX0" fmla="*/ 0 w 2786326"/>
                <a:gd name="connsiteY0" fmla="*/ 276225 h 324848"/>
                <a:gd name="connsiteX1" fmla="*/ 123825 w 2786326"/>
                <a:gd name="connsiteY1" fmla="*/ 279400 h 324848"/>
                <a:gd name="connsiteX2" fmla="*/ 161925 w 2786326"/>
                <a:gd name="connsiteY2" fmla="*/ 285750 h 324848"/>
                <a:gd name="connsiteX3" fmla="*/ 174625 w 2786326"/>
                <a:gd name="connsiteY3" fmla="*/ 295275 h 324848"/>
                <a:gd name="connsiteX4" fmla="*/ 190500 w 2786326"/>
                <a:gd name="connsiteY4" fmla="*/ 298450 h 324848"/>
                <a:gd name="connsiteX5" fmla="*/ 225425 w 2786326"/>
                <a:gd name="connsiteY5" fmla="*/ 301625 h 324848"/>
                <a:gd name="connsiteX6" fmla="*/ 244475 w 2786326"/>
                <a:gd name="connsiteY6" fmla="*/ 304800 h 324848"/>
                <a:gd name="connsiteX7" fmla="*/ 292100 w 2786326"/>
                <a:gd name="connsiteY7" fmla="*/ 311150 h 324848"/>
                <a:gd name="connsiteX8" fmla="*/ 381000 w 2786326"/>
                <a:gd name="connsiteY8" fmla="*/ 311150 h 324848"/>
                <a:gd name="connsiteX9" fmla="*/ 390525 w 2786326"/>
                <a:gd name="connsiteY9" fmla="*/ 307975 h 324848"/>
                <a:gd name="connsiteX10" fmla="*/ 409575 w 2786326"/>
                <a:gd name="connsiteY10" fmla="*/ 304800 h 324848"/>
                <a:gd name="connsiteX11" fmla="*/ 422275 w 2786326"/>
                <a:gd name="connsiteY11" fmla="*/ 301625 h 324848"/>
                <a:gd name="connsiteX12" fmla="*/ 463550 w 2786326"/>
                <a:gd name="connsiteY12" fmla="*/ 295275 h 324848"/>
                <a:gd name="connsiteX13" fmla="*/ 476250 w 2786326"/>
                <a:gd name="connsiteY13" fmla="*/ 292100 h 324848"/>
                <a:gd name="connsiteX14" fmla="*/ 492125 w 2786326"/>
                <a:gd name="connsiteY14" fmla="*/ 288925 h 324848"/>
                <a:gd name="connsiteX15" fmla="*/ 511175 w 2786326"/>
                <a:gd name="connsiteY15" fmla="*/ 282575 h 324848"/>
                <a:gd name="connsiteX16" fmla="*/ 542925 w 2786326"/>
                <a:gd name="connsiteY16" fmla="*/ 276225 h 324848"/>
                <a:gd name="connsiteX17" fmla="*/ 612775 w 2786326"/>
                <a:gd name="connsiteY17" fmla="*/ 282575 h 324848"/>
                <a:gd name="connsiteX18" fmla="*/ 622300 w 2786326"/>
                <a:gd name="connsiteY18" fmla="*/ 285750 h 324848"/>
                <a:gd name="connsiteX19" fmla="*/ 628650 w 2786326"/>
                <a:gd name="connsiteY19" fmla="*/ 295275 h 324848"/>
                <a:gd name="connsiteX20" fmla="*/ 647700 w 2786326"/>
                <a:gd name="connsiteY20" fmla="*/ 304800 h 324848"/>
                <a:gd name="connsiteX21" fmla="*/ 663575 w 2786326"/>
                <a:gd name="connsiteY21" fmla="*/ 301625 h 324848"/>
                <a:gd name="connsiteX22" fmla="*/ 669925 w 2786326"/>
                <a:gd name="connsiteY22" fmla="*/ 292100 h 324848"/>
                <a:gd name="connsiteX23" fmla="*/ 679450 w 2786326"/>
                <a:gd name="connsiteY23" fmla="*/ 285750 h 324848"/>
                <a:gd name="connsiteX24" fmla="*/ 698500 w 2786326"/>
                <a:gd name="connsiteY24" fmla="*/ 288925 h 324848"/>
                <a:gd name="connsiteX25" fmla="*/ 708025 w 2786326"/>
                <a:gd name="connsiteY25" fmla="*/ 292100 h 324848"/>
                <a:gd name="connsiteX26" fmla="*/ 739775 w 2786326"/>
                <a:gd name="connsiteY26" fmla="*/ 301625 h 324848"/>
                <a:gd name="connsiteX27" fmla="*/ 860425 w 2786326"/>
                <a:gd name="connsiteY27" fmla="*/ 304800 h 324848"/>
                <a:gd name="connsiteX28" fmla="*/ 914400 w 2786326"/>
                <a:gd name="connsiteY28" fmla="*/ 301625 h 324848"/>
                <a:gd name="connsiteX29" fmla="*/ 917575 w 2786326"/>
                <a:gd name="connsiteY29" fmla="*/ 292100 h 324848"/>
                <a:gd name="connsiteX30" fmla="*/ 923925 w 2786326"/>
                <a:gd name="connsiteY30" fmla="*/ 282575 h 324848"/>
                <a:gd name="connsiteX31" fmla="*/ 942975 w 2786326"/>
                <a:gd name="connsiteY31" fmla="*/ 273050 h 324848"/>
                <a:gd name="connsiteX32" fmla="*/ 952500 w 2786326"/>
                <a:gd name="connsiteY32" fmla="*/ 266700 h 324848"/>
                <a:gd name="connsiteX33" fmla="*/ 984250 w 2786326"/>
                <a:gd name="connsiteY33" fmla="*/ 260350 h 324848"/>
                <a:gd name="connsiteX34" fmla="*/ 1022350 w 2786326"/>
                <a:gd name="connsiteY34" fmla="*/ 257175 h 324848"/>
                <a:gd name="connsiteX35" fmla="*/ 1060450 w 2786326"/>
                <a:gd name="connsiteY35" fmla="*/ 247650 h 324848"/>
                <a:gd name="connsiteX36" fmla="*/ 1069975 w 2786326"/>
                <a:gd name="connsiteY36" fmla="*/ 241300 h 324848"/>
                <a:gd name="connsiteX37" fmla="*/ 1139825 w 2786326"/>
                <a:gd name="connsiteY37" fmla="*/ 234950 h 324848"/>
                <a:gd name="connsiteX38" fmla="*/ 1158875 w 2786326"/>
                <a:gd name="connsiteY38" fmla="*/ 231775 h 324848"/>
                <a:gd name="connsiteX39" fmla="*/ 1181100 w 2786326"/>
                <a:gd name="connsiteY39" fmla="*/ 222250 h 324848"/>
                <a:gd name="connsiteX40" fmla="*/ 1190625 w 2786326"/>
                <a:gd name="connsiteY40" fmla="*/ 219075 h 324848"/>
                <a:gd name="connsiteX41" fmla="*/ 1200150 w 2786326"/>
                <a:gd name="connsiteY41" fmla="*/ 212725 h 324848"/>
                <a:gd name="connsiteX42" fmla="*/ 1273175 w 2786326"/>
                <a:gd name="connsiteY42" fmla="*/ 206375 h 324848"/>
                <a:gd name="connsiteX43" fmla="*/ 1282700 w 2786326"/>
                <a:gd name="connsiteY43" fmla="*/ 200025 h 324848"/>
                <a:gd name="connsiteX44" fmla="*/ 1314450 w 2786326"/>
                <a:gd name="connsiteY44" fmla="*/ 193675 h 324848"/>
                <a:gd name="connsiteX45" fmla="*/ 1336675 w 2786326"/>
                <a:gd name="connsiteY45" fmla="*/ 187325 h 324848"/>
                <a:gd name="connsiteX46" fmla="*/ 1377950 w 2786326"/>
                <a:gd name="connsiteY46" fmla="*/ 184150 h 324848"/>
                <a:gd name="connsiteX47" fmla="*/ 1406525 w 2786326"/>
                <a:gd name="connsiteY47" fmla="*/ 165100 h 324848"/>
                <a:gd name="connsiteX48" fmla="*/ 1416050 w 2786326"/>
                <a:gd name="connsiteY48" fmla="*/ 158750 h 324848"/>
                <a:gd name="connsiteX49" fmla="*/ 1438275 w 2786326"/>
                <a:gd name="connsiteY49" fmla="*/ 155575 h 324848"/>
                <a:gd name="connsiteX50" fmla="*/ 1457325 w 2786326"/>
                <a:gd name="connsiteY50" fmla="*/ 149225 h 324848"/>
                <a:gd name="connsiteX51" fmla="*/ 1479550 w 2786326"/>
                <a:gd name="connsiteY51" fmla="*/ 142875 h 324848"/>
                <a:gd name="connsiteX52" fmla="*/ 1511300 w 2786326"/>
                <a:gd name="connsiteY52" fmla="*/ 130175 h 324848"/>
                <a:gd name="connsiteX53" fmla="*/ 1571625 w 2786326"/>
                <a:gd name="connsiteY53" fmla="*/ 120650 h 324848"/>
                <a:gd name="connsiteX54" fmla="*/ 1600200 w 2786326"/>
                <a:gd name="connsiteY54" fmla="*/ 114300 h 324848"/>
                <a:gd name="connsiteX55" fmla="*/ 1612900 w 2786326"/>
                <a:gd name="connsiteY55" fmla="*/ 111125 h 324848"/>
                <a:gd name="connsiteX56" fmla="*/ 1638300 w 2786326"/>
                <a:gd name="connsiteY56" fmla="*/ 104775 h 324848"/>
                <a:gd name="connsiteX57" fmla="*/ 1647825 w 2786326"/>
                <a:gd name="connsiteY57" fmla="*/ 98425 h 324848"/>
                <a:gd name="connsiteX58" fmla="*/ 1670050 w 2786326"/>
                <a:gd name="connsiteY58" fmla="*/ 92075 h 324848"/>
                <a:gd name="connsiteX59" fmla="*/ 1682750 w 2786326"/>
                <a:gd name="connsiteY59" fmla="*/ 85725 h 324848"/>
                <a:gd name="connsiteX60" fmla="*/ 1698625 w 2786326"/>
                <a:gd name="connsiteY60" fmla="*/ 79375 h 324848"/>
                <a:gd name="connsiteX61" fmla="*/ 1708150 w 2786326"/>
                <a:gd name="connsiteY61" fmla="*/ 76200 h 324848"/>
                <a:gd name="connsiteX62" fmla="*/ 1720850 w 2786326"/>
                <a:gd name="connsiteY62" fmla="*/ 69850 h 324848"/>
                <a:gd name="connsiteX63" fmla="*/ 1793875 w 2786326"/>
                <a:gd name="connsiteY63" fmla="*/ 60325 h 324848"/>
                <a:gd name="connsiteX64" fmla="*/ 1838325 w 2786326"/>
                <a:gd name="connsiteY64" fmla="*/ 44450 h 324848"/>
                <a:gd name="connsiteX65" fmla="*/ 1905000 w 2786326"/>
                <a:gd name="connsiteY65" fmla="*/ 38100 h 324848"/>
                <a:gd name="connsiteX66" fmla="*/ 1936750 w 2786326"/>
                <a:gd name="connsiteY66" fmla="*/ 31750 h 324848"/>
                <a:gd name="connsiteX67" fmla="*/ 1955800 w 2786326"/>
                <a:gd name="connsiteY67" fmla="*/ 25400 h 324848"/>
                <a:gd name="connsiteX68" fmla="*/ 1965325 w 2786326"/>
                <a:gd name="connsiteY68" fmla="*/ 22225 h 324848"/>
                <a:gd name="connsiteX69" fmla="*/ 1974850 w 2786326"/>
                <a:gd name="connsiteY69" fmla="*/ 15875 h 324848"/>
                <a:gd name="connsiteX70" fmla="*/ 1984375 w 2786326"/>
                <a:gd name="connsiteY70" fmla="*/ 12700 h 324848"/>
                <a:gd name="connsiteX71" fmla="*/ 2028825 w 2786326"/>
                <a:gd name="connsiteY71" fmla="*/ 6350 h 324848"/>
                <a:gd name="connsiteX72" fmla="*/ 2041525 w 2786326"/>
                <a:gd name="connsiteY72" fmla="*/ 3175 h 324848"/>
                <a:gd name="connsiteX73" fmla="*/ 2051050 w 2786326"/>
                <a:gd name="connsiteY73" fmla="*/ 0 h 324848"/>
                <a:gd name="connsiteX74" fmla="*/ 2063750 w 2786326"/>
                <a:gd name="connsiteY74" fmla="*/ 3175 h 324848"/>
                <a:gd name="connsiteX75" fmla="*/ 2092325 w 2786326"/>
                <a:gd name="connsiteY75" fmla="*/ 25400 h 324848"/>
                <a:gd name="connsiteX76" fmla="*/ 2133600 w 2786326"/>
                <a:gd name="connsiteY76" fmla="*/ 38100 h 324848"/>
                <a:gd name="connsiteX77" fmla="*/ 2152650 w 2786326"/>
                <a:gd name="connsiteY77" fmla="*/ 44450 h 324848"/>
                <a:gd name="connsiteX78" fmla="*/ 2162175 w 2786326"/>
                <a:gd name="connsiteY78" fmla="*/ 50800 h 324848"/>
                <a:gd name="connsiteX79" fmla="*/ 2187575 w 2786326"/>
                <a:gd name="connsiteY79" fmla="*/ 60325 h 324848"/>
                <a:gd name="connsiteX80" fmla="*/ 2200275 w 2786326"/>
                <a:gd name="connsiteY80" fmla="*/ 69850 h 324848"/>
                <a:gd name="connsiteX81" fmla="*/ 2228850 w 2786326"/>
                <a:gd name="connsiteY81" fmla="*/ 88900 h 324848"/>
                <a:gd name="connsiteX82" fmla="*/ 2238375 w 2786326"/>
                <a:gd name="connsiteY82" fmla="*/ 92075 h 324848"/>
                <a:gd name="connsiteX83" fmla="*/ 2266950 w 2786326"/>
                <a:gd name="connsiteY83" fmla="*/ 107950 h 324848"/>
                <a:gd name="connsiteX84" fmla="*/ 2286000 w 2786326"/>
                <a:gd name="connsiteY84" fmla="*/ 123825 h 324848"/>
                <a:gd name="connsiteX85" fmla="*/ 2295525 w 2786326"/>
                <a:gd name="connsiteY85" fmla="*/ 127000 h 324848"/>
                <a:gd name="connsiteX86" fmla="*/ 2324100 w 2786326"/>
                <a:gd name="connsiteY86" fmla="*/ 139700 h 324848"/>
                <a:gd name="connsiteX87" fmla="*/ 2333625 w 2786326"/>
                <a:gd name="connsiteY87" fmla="*/ 142875 h 324848"/>
                <a:gd name="connsiteX88" fmla="*/ 2355850 w 2786326"/>
                <a:gd name="connsiteY88" fmla="*/ 155575 h 324848"/>
                <a:gd name="connsiteX89" fmla="*/ 2365375 w 2786326"/>
                <a:gd name="connsiteY89" fmla="*/ 158750 h 324848"/>
                <a:gd name="connsiteX90" fmla="*/ 2369479 w 2786326"/>
                <a:gd name="connsiteY90" fmla="*/ 161119 h 324848"/>
                <a:gd name="connsiteX91" fmla="*/ 2484031 w 2786326"/>
                <a:gd name="connsiteY91" fmla="*/ 206530 h 324848"/>
                <a:gd name="connsiteX92" fmla="*/ 2514262 w 2786326"/>
                <a:gd name="connsiteY92" fmla="*/ 166621 h 324848"/>
                <a:gd name="connsiteX93" fmla="*/ 2587219 w 2786326"/>
                <a:gd name="connsiteY93" fmla="*/ 235886 h 324848"/>
                <a:gd name="connsiteX94" fmla="*/ 2623773 w 2786326"/>
                <a:gd name="connsiteY94" fmla="*/ 231157 h 324848"/>
                <a:gd name="connsiteX95" fmla="*/ 2682469 w 2786326"/>
                <a:gd name="connsiteY95" fmla="*/ 322428 h 324848"/>
                <a:gd name="connsiteX96" fmla="*/ 2674530 w 2786326"/>
                <a:gd name="connsiteY96" fmla="*/ 245678 h 324848"/>
                <a:gd name="connsiteX97" fmla="*/ 2652306 w 2786326"/>
                <a:gd name="connsiteY97" fmla="*/ 218168 h 324848"/>
                <a:gd name="connsiteX98" fmla="*/ 2674530 w 2786326"/>
                <a:gd name="connsiteY98" fmla="*/ 206530 h 324848"/>
                <a:gd name="connsiteX99" fmla="*/ 2682469 w 2786326"/>
                <a:gd name="connsiteY99" fmla="*/ 172866 h 324848"/>
                <a:gd name="connsiteX100" fmla="*/ 2786326 w 2786326"/>
                <a:gd name="connsiteY100" fmla="*/ 13957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97" fmla="*/ 2652306 w 2690928"/>
                <a:gd name="connsiteY97" fmla="*/ 218168 h 324848"/>
                <a:gd name="connsiteX98" fmla="*/ 2674530 w 2690928"/>
                <a:gd name="connsiteY98" fmla="*/ 206530 h 324848"/>
                <a:gd name="connsiteX99" fmla="*/ 2682469 w 2690928"/>
                <a:gd name="connsiteY99" fmla="*/ 172866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97" fmla="*/ 2652306 w 2690928"/>
                <a:gd name="connsiteY97" fmla="*/ 218168 h 324848"/>
                <a:gd name="connsiteX98" fmla="*/ 2674530 w 2690928"/>
                <a:gd name="connsiteY98" fmla="*/ 206530 h 324848"/>
                <a:gd name="connsiteX99" fmla="*/ 2682469 w 2690928"/>
                <a:gd name="connsiteY99" fmla="*/ 172866 h 324848"/>
                <a:gd name="connsiteX100" fmla="*/ 2678731 w 2690928"/>
                <a:gd name="connsiteY100" fmla="*/ 169386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97" fmla="*/ 2652306 w 2690928"/>
                <a:gd name="connsiteY97" fmla="*/ 218168 h 324848"/>
                <a:gd name="connsiteX98" fmla="*/ 2674530 w 2690928"/>
                <a:gd name="connsiteY98" fmla="*/ 206530 h 324848"/>
                <a:gd name="connsiteX99" fmla="*/ 2682469 w 2690928"/>
                <a:gd name="connsiteY99" fmla="*/ 172866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97" fmla="*/ 2652306 w 2690928"/>
                <a:gd name="connsiteY97" fmla="*/ 218168 h 324848"/>
                <a:gd name="connsiteX98" fmla="*/ 2674530 w 2690928"/>
                <a:gd name="connsiteY98" fmla="*/ 206530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97" fmla="*/ 2652306 w 2690928"/>
                <a:gd name="connsiteY97" fmla="*/ 218168 h 324848"/>
                <a:gd name="connsiteX0" fmla="*/ 0 w 2690928"/>
                <a:gd name="connsiteY0" fmla="*/ 276225 h 324848"/>
                <a:gd name="connsiteX1" fmla="*/ 123825 w 2690928"/>
                <a:gd name="connsiteY1" fmla="*/ 279400 h 324848"/>
                <a:gd name="connsiteX2" fmla="*/ 161925 w 2690928"/>
                <a:gd name="connsiteY2" fmla="*/ 285750 h 324848"/>
                <a:gd name="connsiteX3" fmla="*/ 174625 w 2690928"/>
                <a:gd name="connsiteY3" fmla="*/ 295275 h 324848"/>
                <a:gd name="connsiteX4" fmla="*/ 190500 w 2690928"/>
                <a:gd name="connsiteY4" fmla="*/ 298450 h 324848"/>
                <a:gd name="connsiteX5" fmla="*/ 225425 w 2690928"/>
                <a:gd name="connsiteY5" fmla="*/ 301625 h 324848"/>
                <a:gd name="connsiteX6" fmla="*/ 244475 w 2690928"/>
                <a:gd name="connsiteY6" fmla="*/ 304800 h 324848"/>
                <a:gd name="connsiteX7" fmla="*/ 292100 w 2690928"/>
                <a:gd name="connsiteY7" fmla="*/ 311150 h 324848"/>
                <a:gd name="connsiteX8" fmla="*/ 381000 w 2690928"/>
                <a:gd name="connsiteY8" fmla="*/ 311150 h 324848"/>
                <a:gd name="connsiteX9" fmla="*/ 390525 w 2690928"/>
                <a:gd name="connsiteY9" fmla="*/ 307975 h 324848"/>
                <a:gd name="connsiteX10" fmla="*/ 409575 w 2690928"/>
                <a:gd name="connsiteY10" fmla="*/ 304800 h 324848"/>
                <a:gd name="connsiteX11" fmla="*/ 422275 w 2690928"/>
                <a:gd name="connsiteY11" fmla="*/ 301625 h 324848"/>
                <a:gd name="connsiteX12" fmla="*/ 463550 w 2690928"/>
                <a:gd name="connsiteY12" fmla="*/ 295275 h 324848"/>
                <a:gd name="connsiteX13" fmla="*/ 476250 w 2690928"/>
                <a:gd name="connsiteY13" fmla="*/ 292100 h 324848"/>
                <a:gd name="connsiteX14" fmla="*/ 492125 w 2690928"/>
                <a:gd name="connsiteY14" fmla="*/ 288925 h 324848"/>
                <a:gd name="connsiteX15" fmla="*/ 511175 w 2690928"/>
                <a:gd name="connsiteY15" fmla="*/ 282575 h 324848"/>
                <a:gd name="connsiteX16" fmla="*/ 542925 w 2690928"/>
                <a:gd name="connsiteY16" fmla="*/ 276225 h 324848"/>
                <a:gd name="connsiteX17" fmla="*/ 612775 w 2690928"/>
                <a:gd name="connsiteY17" fmla="*/ 282575 h 324848"/>
                <a:gd name="connsiteX18" fmla="*/ 622300 w 2690928"/>
                <a:gd name="connsiteY18" fmla="*/ 285750 h 324848"/>
                <a:gd name="connsiteX19" fmla="*/ 628650 w 2690928"/>
                <a:gd name="connsiteY19" fmla="*/ 295275 h 324848"/>
                <a:gd name="connsiteX20" fmla="*/ 647700 w 2690928"/>
                <a:gd name="connsiteY20" fmla="*/ 304800 h 324848"/>
                <a:gd name="connsiteX21" fmla="*/ 663575 w 2690928"/>
                <a:gd name="connsiteY21" fmla="*/ 301625 h 324848"/>
                <a:gd name="connsiteX22" fmla="*/ 669925 w 2690928"/>
                <a:gd name="connsiteY22" fmla="*/ 292100 h 324848"/>
                <a:gd name="connsiteX23" fmla="*/ 679450 w 2690928"/>
                <a:gd name="connsiteY23" fmla="*/ 285750 h 324848"/>
                <a:gd name="connsiteX24" fmla="*/ 698500 w 2690928"/>
                <a:gd name="connsiteY24" fmla="*/ 288925 h 324848"/>
                <a:gd name="connsiteX25" fmla="*/ 708025 w 2690928"/>
                <a:gd name="connsiteY25" fmla="*/ 292100 h 324848"/>
                <a:gd name="connsiteX26" fmla="*/ 739775 w 2690928"/>
                <a:gd name="connsiteY26" fmla="*/ 301625 h 324848"/>
                <a:gd name="connsiteX27" fmla="*/ 860425 w 2690928"/>
                <a:gd name="connsiteY27" fmla="*/ 304800 h 324848"/>
                <a:gd name="connsiteX28" fmla="*/ 914400 w 2690928"/>
                <a:gd name="connsiteY28" fmla="*/ 301625 h 324848"/>
                <a:gd name="connsiteX29" fmla="*/ 917575 w 2690928"/>
                <a:gd name="connsiteY29" fmla="*/ 292100 h 324848"/>
                <a:gd name="connsiteX30" fmla="*/ 923925 w 2690928"/>
                <a:gd name="connsiteY30" fmla="*/ 282575 h 324848"/>
                <a:gd name="connsiteX31" fmla="*/ 942975 w 2690928"/>
                <a:gd name="connsiteY31" fmla="*/ 273050 h 324848"/>
                <a:gd name="connsiteX32" fmla="*/ 952500 w 2690928"/>
                <a:gd name="connsiteY32" fmla="*/ 266700 h 324848"/>
                <a:gd name="connsiteX33" fmla="*/ 984250 w 2690928"/>
                <a:gd name="connsiteY33" fmla="*/ 260350 h 324848"/>
                <a:gd name="connsiteX34" fmla="*/ 1022350 w 2690928"/>
                <a:gd name="connsiteY34" fmla="*/ 257175 h 324848"/>
                <a:gd name="connsiteX35" fmla="*/ 1060450 w 2690928"/>
                <a:gd name="connsiteY35" fmla="*/ 247650 h 324848"/>
                <a:gd name="connsiteX36" fmla="*/ 1069975 w 2690928"/>
                <a:gd name="connsiteY36" fmla="*/ 241300 h 324848"/>
                <a:gd name="connsiteX37" fmla="*/ 1139825 w 2690928"/>
                <a:gd name="connsiteY37" fmla="*/ 234950 h 324848"/>
                <a:gd name="connsiteX38" fmla="*/ 1158875 w 2690928"/>
                <a:gd name="connsiteY38" fmla="*/ 231775 h 324848"/>
                <a:gd name="connsiteX39" fmla="*/ 1181100 w 2690928"/>
                <a:gd name="connsiteY39" fmla="*/ 222250 h 324848"/>
                <a:gd name="connsiteX40" fmla="*/ 1190625 w 2690928"/>
                <a:gd name="connsiteY40" fmla="*/ 219075 h 324848"/>
                <a:gd name="connsiteX41" fmla="*/ 1200150 w 2690928"/>
                <a:gd name="connsiteY41" fmla="*/ 212725 h 324848"/>
                <a:gd name="connsiteX42" fmla="*/ 1273175 w 2690928"/>
                <a:gd name="connsiteY42" fmla="*/ 206375 h 324848"/>
                <a:gd name="connsiteX43" fmla="*/ 1282700 w 2690928"/>
                <a:gd name="connsiteY43" fmla="*/ 200025 h 324848"/>
                <a:gd name="connsiteX44" fmla="*/ 1314450 w 2690928"/>
                <a:gd name="connsiteY44" fmla="*/ 193675 h 324848"/>
                <a:gd name="connsiteX45" fmla="*/ 1336675 w 2690928"/>
                <a:gd name="connsiteY45" fmla="*/ 187325 h 324848"/>
                <a:gd name="connsiteX46" fmla="*/ 1377950 w 2690928"/>
                <a:gd name="connsiteY46" fmla="*/ 184150 h 324848"/>
                <a:gd name="connsiteX47" fmla="*/ 1406525 w 2690928"/>
                <a:gd name="connsiteY47" fmla="*/ 165100 h 324848"/>
                <a:gd name="connsiteX48" fmla="*/ 1416050 w 2690928"/>
                <a:gd name="connsiteY48" fmla="*/ 158750 h 324848"/>
                <a:gd name="connsiteX49" fmla="*/ 1438275 w 2690928"/>
                <a:gd name="connsiteY49" fmla="*/ 155575 h 324848"/>
                <a:gd name="connsiteX50" fmla="*/ 1457325 w 2690928"/>
                <a:gd name="connsiteY50" fmla="*/ 149225 h 324848"/>
                <a:gd name="connsiteX51" fmla="*/ 1479550 w 2690928"/>
                <a:gd name="connsiteY51" fmla="*/ 142875 h 324848"/>
                <a:gd name="connsiteX52" fmla="*/ 1511300 w 2690928"/>
                <a:gd name="connsiteY52" fmla="*/ 130175 h 324848"/>
                <a:gd name="connsiteX53" fmla="*/ 1571625 w 2690928"/>
                <a:gd name="connsiteY53" fmla="*/ 120650 h 324848"/>
                <a:gd name="connsiteX54" fmla="*/ 1600200 w 2690928"/>
                <a:gd name="connsiteY54" fmla="*/ 114300 h 324848"/>
                <a:gd name="connsiteX55" fmla="*/ 1612900 w 2690928"/>
                <a:gd name="connsiteY55" fmla="*/ 111125 h 324848"/>
                <a:gd name="connsiteX56" fmla="*/ 1638300 w 2690928"/>
                <a:gd name="connsiteY56" fmla="*/ 104775 h 324848"/>
                <a:gd name="connsiteX57" fmla="*/ 1647825 w 2690928"/>
                <a:gd name="connsiteY57" fmla="*/ 98425 h 324848"/>
                <a:gd name="connsiteX58" fmla="*/ 1670050 w 2690928"/>
                <a:gd name="connsiteY58" fmla="*/ 92075 h 324848"/>
                <a:gd name="connsiteX59" fmla="*/ 1682750 w 2690928"/>
                <a:gd name="connsiteY59" fmla="*/ 85725 h 324848"/>
                <a:gd name="connsiteX60" fmla="*/ 1698625 w 2690928"/>
                <a:gd name="connsiteY60" fmla="*/ 79375 h 324848"/>
                <a:gd name="connsiteX61" fmla="*/ 1708150 w 2690928"/>
                <a:gd name="connsiteY61" fmla="*/ 76200 h 324848"/>
                <a:gd name="connsiteX62" fmla="*/ 1720850 w 2690928"/>
                <a:gd name="connsiteY62" fmla="*/ 69850 h 324848"/>
                <a:gd name="connsiteX63" fmla="*/ 1793875 w 2690928"/>
                <a:gd name="connsiteY63" fmla="*/ 60325 h 324848"/>
                <a:gd name="connsiteX64" fmla="*/ 1838325 w 2690928"/>
                <a:gd name="connsiteY64" fmla="*/ 44450 h 324848"/>
                <a:gd name="connsiteX65" fmla="*/ 1905000 w 2690928"/>
                <a:gd name="connsiteY65" fmla="*/ 38100 h 324848"/>
                <a:gd name="connsiteX66" fmla="*/ 1936750 w 2690928"/>
                <a:gd name="connsiteY66" fmla="*/ 31750 h 324848"/>
                <a:gd name="connsiteX67" fmla="*/ 1955800 w 2690928"/>
                <a:gd name="connsiteY67" fmla="*/ 25400 h 324848"/>
                <a:gd name="connsiteX68" fmla="*/ 1965325 w 2690928"/>
                <a:gd name="connsiteY68" fmla="*/ 22225 h 324848"/>
                <a:gd name="connsiteX69" fmla="*/ 1974850 w 2690928"/>
                <a:gd name="connsiteY69" fmla="*/ 15875 h 324848"/>
                <a:gd name="connsiteX70" fmla="*/ 1984375 w 2690928"/>
                <a:gd name="connsiteY70" fmla="*/ 12700 h 324848"/>
                <a:gd name="connsiteX71" fmla="*/ 2028825 w 2690928"/>
                <a:gd name="connsiteY71" fmla="*/ 6350 h 324848"/>
                <a:gd name="connsiteX72" fmla="*/ 2041525 w 2690928"/>
                <a:gd name="connsiteY72" fmla="*/ 3175 h 324848"/>
                <a:gd name="connsiteX73" fmla="*/ 2051050 w 2690928"/>
                <a:gd name="connsiteY73" fmla="*/ 0 h 324848"/>
                <a:gd name="connsiteX74" fmla="*/ 2063750 w 2690928"/>
                <a:gd name="connsiteY74" fmla="*/ 3175 h 324848"/>
                <a:gd name="connsiteX75" fmla="*/ 2092325 w 2690928"/>
                <a:gd name="connsiteY75" fmla="*/ 25400 h 324848"/>
                <a:gd name="connsiteX76" fmla="*/ 2133600 w 2690928"/>
                <a:gd name="connsiteY76" fmla="*/ 38100 h 324848"/>
                <a:gd name="connsiteX77" fmla="*/ 2152650 w 2690928"/>
                <a:gd name="connsiteY77" fmla="*/ 44450 h 324848"/>
                <a:gd name="connsiteX78" fmla="*/ 2162175 w 2690928"/>
                <a:gd name="connsiteY78" fmla="*/ 50800 h 324848"/>
                <a:gd name="connsiteX79" fmla="*/ 2187575 w 2690928"/>
                <a:gd name="connsiteY79" fmla="*/ 60325 h 324848"/>
                <a:gd name="connsiteX80" fmla="*/ 2200275 w 2690928"/>
                <a:gd name="connsiteY80" fmla="*/ 69850 h 324848"/>
                <a:gd name="connsiteX81" fmla="*/ 2228850 w 2690928"/>
                <a:gd name="connsiteY81" fmla="*/ 88900 h 324848"/>
                <a:gd name="connsiteX82" fmla="*/ 2238375 w 2690928"/>
                <a:gd name="connsiteY82" fmla="*/ 92075 h 324848"/>
                <a:gd name="connsiteX83" fmla="*/ 2266950 w 2690928"/>
                <a:gd name="connsiteY83" fmla="*/ 107950 h 324848"/>
                <a:gd name="connsiteX84" fmla="*/ 2286000 w 2690928"/>
                <a:gd name="connsiteY84" fmla="*/ 123825 h 324848"/>
                <a:gd name="connsiteX85" fmla="*/ 2295525 w 2690928"/>
                <a:gd name="connsiteY85" fmla="*/ 127000 h 324848"/>
                <a:gd name="connsiteX86" fmla="*/ 2324100 w 2690928"/>
                <a:gd name="connsiteY86" fmla="*/ 139700 h 324848"/>
                <a:gd name="connsiteX87" fmla="*/ 2333625 w 2690928"/>
                <a:gd name="connsiteY87" fmla="*/ 142875 h 324848"/>
                <a:gd name="connsiteX88" fmla="*/ 2355850 w 2690928"/>
                <a:gd name="connsiteY88" fmla="*/ 155575 h 324848"/>
                <a:gd name="connsiteX89" fmla="*/ 2365375 w 2690928"/>
                <a:gd name="connsiteY89" fmla="*/ 158750 h 324848"/>
                <a:gd name="connsiteX90" fmla="*/ 2369479 w 2690928"/>
                <a:gd name="connsiteY90" fmla="*/ 161119 h 324848"/>
                <a:gd name="connsiteX91" fmla="*/ 2484031 w 2690928"/>
                <a:gd name="connsiteY91" fmla="*/ 206530 h 324848"/>
                <a:gd name="connsiteX92" fmla="*/ 2514262 w 2690928"/>
                <a:gd name="connsiteY92" fmla="*/ 166621 h 324848"/>
                <a:gd name="connsiteX93" fmla="*/ 2587219 w 2690928"/>
                <a:gd name="connsiteY93" fmla="*/ 235886 h 324848"/>
                <a:gd name="connsiteX94" fmla="*/ 2623773 w 2690928"/>
                <a:gd name="connsiteY94" fmla="*/ 231157 h 324848"/>
                <a:gd name="connsiteX95" fmla="*/ 2682469 w 2690928"/>
                <a:gd name="connsiteY95" fmla="*/ 322428 h 324848"/>
                <a:gd name="connsiteX96" fmla="*/ 2674530 w 2690928"/>
                <a:gd name="connsiteY96" fmla="*/ 245678 h 324848"/>
                <a:gd name="connsiteX0" fmla="*/ 0 w 2682469"/>
                <a:gd name="connsiteY0" fmla="*/ 276225 h 322428"/>
                <a:gd name="connsiteX1" fmla="*/ 123825 w 2682469"/>
                <a:gd name="connsiteY1" fmla="*/ 279400 h 322428"/>
                <a:gd name="connsiteX2" fmla="*/ 161925 w 2682469"/>
                <a:gd name="connsiteY2" fmla="*/ 285750 h 322428"/>
                <a:gd name="connsiteX3" fmla="*/ 174625 w 2682469"/>
                <a:gd name="connsiteY3" fmla="*/ 295275 h 322428"/>
                <a:gd name="connsiteX4" fmla="*/ 190500 w 2682469"/>
                <a:gd name="connsiteY4" fmla="*/ 298450 h 322428"/>
                <a:gd name="connsiteX5" fmla="*/ 225425 w 2682469"/>
                <a:gd name="connsiteY5" fmla="*/ 301625 h 322428"/>
                <a:gd name="connsiteX6" fmla="*/ 244475 w 2682469"/>
                <a:gd name="connsiteY6" fmla="*/ 304800 h 322428"/>
                <a:gd name="connsiteX7" fmla="*/ 292100 w 2682469"/>
                <a:gd name="connsiteY7" fmla="*/ 311150 h 322428"/>
                <a:gd name="connsiteX8" fmla="*/ 381000 w 2682469"/>
                <a:gd name="connsiteY8" fmla="*/ 311150 h 322428"/>
                <a:gd name="connsiteX9" fmla="*/ 390525 w 2682469"/>
                <a:gd name="connsiteY9" fmla="*/ 307975 h 322428"/>
                <a:gd name="connsiteX10" fmla="*/ 409575 w 2682469"/>
                <a:gd name="connsiteY10" fmla="*/ 304800 h 322428"/>
                <a:gd name="connsiteX11" fmla="*/ 422275 w 2682469"/>
                <a:gd name="connsiteY11" fmla="*/ 301625 h 322428"/>
                <a:gd name="connsiteX12" fmla="*/ 463550 w 2682469"/>
                <a:gd name="connsiteY12" fmla="*/ 295275 h 322428"/>
                <a:gd name="connsiteX13" fmla="*/ 476250 w 2682469"/>
                <a:gd name="connsiteY13" fmla="*/ 292100 h 322428"/>
                <a:gd name="connsiteX14" fmla="*/ 492125 w 2682469"/>
                <a:gd name="connsiteY14" fmla="*/ 288925 h 322428"/>
                <a:gd name="connsiteX15" fmla="*/ 511175 w 2682469"/>
                <a:gd name="connsiteY15" fmla="*/ 282575 h 322428"/>
                <a:gd name="connsiteX16" fmla="*/ 542925 w 2682469"/>
                <a:gd name="connsiteY16" fmla="*/ 276225 h 322428"/>
                <a:gd name="connsiteX17" fmla="*/ 612775 w 2682469"/>
                <a:gd name="connsiteY17" fmla="*/ 282575 h 322428"/>
                <a:gd name="connsiteX18" fmla="*/ 622300 w 2682469"/>
                <a:gd name="connsiteY18" fmla="*/ 285750 h 322428"/>
                <a:gd name="connsiteX19" fmla="*/ 628650 w 2682469"/>
                <a:gd name="connsiteY19" fmla="*/ 295275 h 322428"/>
                <a:gd name="connsiteX20" fmla="*/ 647700 w 2682469"/>
                <a:gd name="connsiteY20" fmla="*/ 304800 h 322428"/>
                <a:gd name="connsiteX21" fmla="*/ 663575 w 2682469"/>
                <a:gd name="connsiteY21" fmla="*/ 301625 h 322428"/>
                <a:gd name="connsiteX22" fmla="*/ 669925 w 2682469"/>
                <a:gd name="connsiteY22" fmla="*/ 292100 h 322428"/>
                <a:gd name="connsiteX23" fmla="*/ 679450 w 2682469"/>
                <a:gd name="connsiteY23" fmla="*/ 285750 h 322428"/>
                <a:gd name="connsiteX24" fmla="*/ 698500 w 2682469"/>
                <a:gd name="connsiteY24" fmla="*/ 288925 h 322428"/>
                <a:gd name="connsiteX25" fmla="*/ 708025 w 2682469"/>
                <a:gd name="connsiteY25" fmla="*/ 292100 h 322428"/>
                <a:gd name="connsiteX26" fmla="*/ 739775 w 2682469"/>
                <a:gd name="connsiteY26" fmla="*/ 301625 h 322428"/>
                <a:gd name="connsiteX27" fmla="*/ 860425 w 2682469"/>
                <a:gd name="connsiteY27" fmla="*/ 304800 h 322428"/>
                <a:gd name="connsiteX28" fmla="*/ 914400 w 2682469"/>
                <a:gd name="connsiteY28" fmla="*/ 301625 h 322428"/>
                <a:gd name="connsiteX29" fmla="*/ 917575 w 2682469"/>
                <a:gd name="connsiteY29" fmla="*/ 292100 h 322428"/>
                <a:gd name="connsiteX30" fmla="*/ 923925 w 2682469"/>
                <a:gd name="connsiteY30" fmla="*/ 282575 h 322428"/>
                <a:gd name="connsiteX31" fmla="*/ 942975 w 2682469"/>
                <a:gd name="connsiteY31" fmla="*/ 273050 h 322428"/>
                <a:gd name="connsiteX32" fmla="*/ 952500 w 2682469"/>
                <a:gd name="connsiteY32" fmla="*/ 266700 h 322428"/>
                <a:gd name="connsiteX33" fmla="*/ 984250 w 2682469"/>
                <a:gd name="connsiteY33" fmla="*/ 260350 h 322428"/>
                <a:gd name="connsiteX34" fmla="*/ 1022350 w 2682469"/>
                <a:gd name="connsiteY34" fmla="*/ 257175 h 322428"/>
                <a:gd name="connsiteX35" fmla="*/ 1060450 w 2682469"/>
                <a:gd name="connsiteY35" fmla="*/ 247650 h 322428"/>
                <a:gd name="connsiteX36" fmla="*/ 1069975 w 2682469"/>
                <a:gd name="connsiteY36" fmla="*/ 241300 h 322428"/>
                <a:gd name="connsiteX37" fmla="*/ 1139825 w 2682469"/>
                <a:gd name="connsiteY37" fmla="*/ 234950 h 322428"/>
                <a:gd name="connsiteX38" fmla="*/ 1158875 w 2682469"/>
                <a:gd name="connsiteY38" fmla="*/ 231775 h 322428"/>
                <a:gd name="connsiteX39" fmla="*/ 1181100 w 2682469"/>
                <a:gd name="connsiteY39" fmla="*/ 222250 h 322428"/>
                <a:gd name="connsiteX40" fmla="*/ 1190625 w 2682469"/>
                <a:gd name="connsiteY40" fmla="*/ 219075 h 322428"/>
                <a:gd name="connsiteX41" fmla="*/ 1200150 w 2682469"/>
                <a:gd name="connsiteY41" fmla="*/ 212725 h 322428"/>
                <a:gd name="connsiteX42" fmla="*/ 1273175 w 2682469"/>
                <a:gd name="connsiteY42" fmla="*/ 206375 h 322428"/>
                <a:gd name="connsiteX43" fmla="*/ 1282700 w 2682469"/>
                <a:gd name="connsiteY43" fmla="*/ 200025 h 322428"/>
                <a:gd name="connsiteX44" fmla="*/ 1314450 w 2682469"/>
                <a:gd name="connsiteY44" fmla="*/ 193675 h 322428"/>
                <a:gd name="connsiteX45" fmla="*/ 1336675 w 2682469"/>
                <a:gd name="connsiteY45" fmla="*/ 187325 h 322428"/>
                <a:gd name="connsiteX46" fmla="*/ 1377950 w 2682469"/>
                <a:gd name="connsiteY46" fmla="*/ 184150 h 322428"/>
                <a:gd name="connsiteX47" fmla="*/ 1406525 w 2682469"/>
                <a:gd name="connsiteY47" fmla="*/ 165100 h 322428"/>
                <a:gd name="connsiteX48" fmla="*/ 1416050 w 2682469"/>
                <a:gd name="connsiteY48" fmla="*/ 158750 h 322428"/>
                <a:gd name="connsiteX49" fmla="*/ 1438275 w 2682469"/>
                <a:gd name="connsiteY49" fmla="*/ 155575 h 322428"/>
                <a:gd name="connsiteX50" fmla="*/ 1457325 w 2682469"/>
                <a:gd name="connsiteY50" fmla="*/ 149225 h 322428"/>
                <a:gd name="connsiteX51" fmla="*/ 1479550 w 2682469"/>
                <a:gd name="connsiteY51" fmla="*/ 142875 h 322428"/>
                <a:gd name="connsiteX52" fmla="*/ 1511300 w 2682469"/>
                <a:gd name="connsiteY52" fmla="*/ 130175 h 322428"/>
                <a:gd name="connsiteX53" fmla="*/ 1571625 w 2682469"/>
                <a:gd name="connsiteY53" fmla="*/ 120650 h 322428"/>
                <a:gd name="connsiteX54" fmla="*/ 1600200 w 2682469"/>
                <a:gd name="connsiteY54" fmla="*/ 114300 h 322428"/>
                <a:gd name="connsiteX55" fmla="*/ 1612900 w 2682469"/>
                <a:gd name="connsiteY55" fmla="*/ 111125 h 322428"/>
                <a:gd name="connsiteX56" fmla="*/ 1638300 w 2682469"/>
                <a:gd name="connsiteY56" fmla="*/ 104775 h 322428"/>
                <a:gd name="connsiteX57" fmla="*/ 1647825 w 2682469"/>
                <a:gd name="connsiteY57" fmla="*/ 98425 h 322428"/>
                <a:gd name="connsiteX58" fmla="*/ 1670050 w 2682469"/>
                <a:gd name="connsiteY58" fmla="*/ 92075 h 322428"/>
                <a:gd name="connsiteX59" fmla="*/ 1682750 w 2682469"/>
                <a:gd name="connsiteY59" fmla="*/ 85725 h 322428"/>
                <a:gd name="connsiteX60" fmla="*/ 1698625 w 2682469"/>
                <a:gd name="connsiteY60" fmla="*/ 79375 h 322428"/>
                <a:gd name="connsiteX61" fmla="*/ 1708150 w 2682469"/>
                <a:gd name="connsiteY61" fmla="*/ 76200 h 322428"/>
                <a:gd name="connsiteX62" fmla="*/ 1720850 w 2682469"/>
                <a:gd name="connsiteY62" fmla="*/ 69850 h 322428"/>
                <a:gd name="connsiteX63" fmla="*/ 1793875 w 2682469"/>
                <a:gd name="connsiteY63" fmla="*/ 60325 h 322428"/>
                <a:gd name="connsiteX64" fmla="*/ 1838325 w 2682469"/>
                <a:gd name="connsiteY64" fmla="*/ 44450 h 322428"/>
                <a:gd name="connsiteX65" fmla="*/ 1905000 w 2682469"/>
                <a:gd name="connsiteY65" fmla="*/ 38100 h 322428"/>
                <a:gd name="connsiteX66" fmla="*/ 1936750 w 2682469"/>
                <a:gd name="connsiteY66" fmla="*/ 31750 h 322428"/>
                <a:gd name="connsiteX67" fmla="*/ 1955800 w 2682469"/>
                <a:gd name="connsiteY67" fmla="*/ 25400 h 322428"/>
                <a:gd name="connsiteX68" fmla="*/ 1965325 w 2682469"/>
                <a:gd name="connsiteY68" fmla="*/ 22225 h 322428"/>
                <a:gd name="connsiteX69" fmla="*/ 1974850 w 2682469"/>
                <a:gd name="connsiteY69" fmla="*/ 15875 h 322428"/>
                <a:gd name="connsiteX70" fmla="*/ 1984375 w 2682469"/>
                <a:gd name="connsiteY70" fmla="*/ 12700 h 322428"/>
                <a:gd name="connsiteX71" fmla="*/ 2028825 w 2682469"/>
                <a:gd name="connsiteY71" fmla="*/ 6350 h 322428"/>
                <a:gd name="connsiteX72" fmla="*/ 2041525 w 2682469"/>
                <a:gd name="connsiteY72" fmla="*/ 3175 h 322428"/>
                <a:gd name="connsiteX73" fmla="*/ 2051050 w 2682469"/>
                <a:gd name="connsiteY73" fmla="*/ 0 h 322428"/>
                <a:gd name="connsiteX74" fmla="*/ 2063750 w 2682469"/>
                <a:gd name="connsiteY74" fmla="*/ 3175 h 322428"/>
                <a:gd name="connsiteX75" fmla="*/ 2092325 w 2682469"/>
                <a:gd name="connsiteY75" fmla="*/ 25400 h 322428"/>
                <a:gd name="connsiteX76" fmla="*/ 2133600 w 2682469"/>
                <a:gd name="connsiteY76" fmla="*/ 38100 h 322428"/>
                <a:gd name="connsiteX77" fmla="*/ 2152650 w 2682469"/>
                <a:gd name="connsiteY77" fmla="*/ 44450 h 322428"/>
                <a:gd name="connsiteX78" fmla="*/ 2162175 w 2682469"/>
                <a:gd name="connsiteY78" fmla="*/ 50800 h 322428"/>
                <a:gd name="connsiteX79" fmla="*/ 2187575 w 2682469"/>
                <a:gd name="connsiteY79" fmla="*/ 60325 h 322428"/>
                <a:gd name="connsiteX80" fmla="*/ 2200275 w 2682469"/>
                <a:gd name="connsiteY80" fmla="*/ 69850 h 322428"/>
                <a:gd name="connsiteX81" fmla="*/ 2228850 w 2682469"/>
                <a:gd name="connsiteY81" fmla="*/ 88900 h 322428"/>
                <a:gd name="connsiteX82" fmla="*/ 2238375 w 2682469"/>
                <a:gd name="connsiteY82" fmla="*/ 92075 h 322428"/>
                <a:gd name="connsiteX83" fmla="*/ 2266950 w 2682469"/>
                <a:gd name="connsiteY83" fmla="*/ 107950 h 322428"/>
                <a:gd name="connsiteX84" fmla="*/ 2286000 w 2682469"/>
                <a:gd name="connsiteY84" fmla="*/ 123825 h 322428"/>
                <a:gd name="connsiteX85" fmla="*/ 2295525 w 2682469"/>
                <a:gd name="connsiteY85" fmla="*/ 127000 h 322428"/>
                <a:gd name="connsiteX86" fmla="*/ 2324100 w 2682469"/>
                <a:gd name="connsiteY86" fmla="*/ 139700 h 322428"/>
                <a:gd name="connsiteX87" fmla="*/ 2333625 w 2682469"/>
                <a:gd name="connsiteY87" fmla="*/ 142875 h 322428"/>
                <a:gd name="connsiteX88" fmla="*/ 2355850 w 2682469"/>
                <a:gd name="connsiteY88" fmla="*/ 155575 h 322428"/>
                <a:gd name="connsiteX89" fmla="*/ 2365375 w 2682469"/>
                <a:gd name="connsiteY89" fmla="*/ 158750 h 322428"/>
                <a:gd name="connsiteX90" fmla="*/ 2369479 w 2682469"/>
                <a:gd name="connsiteY90" fmla="*/ 161119 h 322428"/>
                <a:gd name="connsiteX91" fmla="*/ 2484031 w 2682469"/>
                <a:gd name="connsiteY91" fmla="*/ 206530 h 322428"/>
                <a:gd name="connsiteX92" fmla="*/ 2514262 w 2682469"/>
                <a:gd name="connsiteY92" fmla="*/ 166621 h 322428"/>
                <a:gd name="connsiteX93" fmla="*/ 2587219 w 2682469"/>
                <a:gd name="connsiteY93" fmla="*/ 235886 h 322428"/>
                <a:gd name="connsiteX94" fmla="*/ 2623773 w 2682469"/>
                <a:gd name="connsiteY94" fmla="*/ 231157 h 322428"/>
                <a:gd name="connsiteX95" fmla="*/ 2682469 w 2682469"/>
                <a:gd name="connsiteY95" fmla="*/ 322428 h 322428"/>
                <a:gd name="connsiteX0" fmla="*/ 0 w 2623773"/>
                <a:gd name="connsiteY0" fmla="*/ 276225 h 322428"/>
                <a:gd name="connsiteX1" fmla="*/ 123825 w 2623773"/>
                <a:gd name="connsiteY1" fmla="*/ 279400 h 322428"/>
                <a:gd name="connsiteX2" fmla="*/ 161925 w 2623773"/>
                <a:gd name="connsiteY2" fmla="*/ 285750 h 322428"/>
                <a:gd name="connsiteX3" fmla="*/ 174625 w 2623773"/>
                <a:gd name="connsiteY3" fmla="*/ 295275 h 322428"/>
                <a:gd name="connsiteX4" fmla="*/ 190500 w 2623773"/>
                <a:gd name="connsiteY4" fmla="*/ 298450 h 322428"/>
                <a:gd name="connsiteX5" fmla="*/ 225425 w 2623773"/>
                <a:gd name="connsiteY5" fmla="*/ 301625 h 322428"/>
                <a:gd name="connsiteX6" fmla="*/ 244475 w 2623773"/>
                <a:gd name="connsiteY6" fmla="*/ 304800 h 322428"/>
                <a:gd name="connsiteX7" fmla="*/ 292100 w 2623773"/>
                <a:gd name="connsiteY7" fmla="*/ 311150 h 322428"/>
                <a:gd name="connsiteX8" fmla="*/ 381000 w 2623773"/>
                <a:gd name="connsiteY8" fmla="*/ 311150 h 322428"/>
                <a:gd name="connsiteX9" fmla="*/ 390525 w 2623773"/>
                <a:gd name="connsiteY9" fmla="*/ 307975 h 322428"/>
                <a:gd name="connsiteX10" fmla="*/ 409575 w 2623773"/>
                <a:gd name="connsiteY10" fmla="*/ 304800 h 322428"/>
                <a:gd name="connsiteX11" fmla="*/ 422275 w 2623773"/>
                <a:gd name="connsiteY11" fmla="*/ 301625 h 322428"/>
                <a:gd name="connsiteX12" fmla="*/ 463550 w 2623773"/>
                <a:gd name="connsiteY12" fmla="*/ 295275 h 322428"/>
                <a:gd name="connsiteX13" fmla="*/ 476250 w 2623773"/>
                <a:gd name="connsiteY13" fmla="*/ 292100 h 322428"/>
                <a:gd name="connsiteX14" fmla="*/ 492125 w 2623773"/>
                <a:gd name="connsiteY14" fmla="*/ 288925 h 322428"/>
                <a:gd name="connsiteX15" fmla="*/ 511175 w 2623773"/>
                <a:gd name="connsiteY15" fmla="*/ 282575 h 322428"/>
                <a:gd name="connsiteX16" fmla="*/ 542925 w 2623773"/>
                <a:gd name="connsiteY16" fmla="*/ 276225 h 322428"/>
                <a:gd name="connsiteX17" fmla="*/ 612775 w 2623773"/>
                <a:gd name="connsiteY17" fmla="*/ 282575 h 322428"/>
                <a:gd name="connsiteX18" fmla="*/ 622300 w 2623773"/>
                <a:gd name="connsiteY18" fmla="*/ 285750 h 322428"/>
                <a:gd name="connsiteX19" fmla="*/ 628650 w 2623773"/>
                <a:gd name="connsiteY19" fmla="*/ 295275 h 322428"/>
                <a:gd name="connsiteX20" fmla="*/ 647700 w 2623773"/>
                <a:gd name="connsiteY20" fmla="*/ 304800 h 322428"/>
                <a:gd name="connsiteX21" fmla="*/ 663575 w 2623773"/>
                <a:gd name="connsiteY21" fmla="*/ 301625 h 322428"/>
                <a:gd name="connsiteX22" fmla="*/ 669925 w 2623773"/>
                <a:gd name="connsiteY22" fmla="*/ 292100 h 322428"/>
                <a:gd name="connsiteX23" fmla="*/ 679450 w 2623773"/>
                <a:gd name="connsiteY23" fmla="*/ 285750 h 322428"/>
                <a:gd name="connsiteX24" fmla="*/ 698500 w 2623773"/>
                <a:gd name="connsiteY24" fmla="*/ 288925 h 322428"/>
                <a:gd name="connsiteX25" fmla="*/ 708025 w 2623773"/>
                <a:gd name="connsiteY25" fmla="*/ 292100 h 322428"/>
                <a:gd name="connsiteX26" fmla="*/ 739775 w 2623773"/>
                <a:gd name="connsiteY26" fmla="*/ 301625 h 322428"/>
                <a:gd name="connsiteX27" fmla="*/ 860425 w 2623773"/>
                <a:gd name="connsiteY27" fmla="*/ 304800 h 322428"/>
                <a:gd name="connsiteX28" fmla="*/ 914400 w 2623773"/>
                <a:gd name="connsiteY28" fmla="*/ 301625 h 322428"/>
                <a:gd name="connsiteX29" fmla="*/ 917575 w 2623773"/>
                <a:gd name="connsiteY29" fmla="*/ 292100 h 322428"/>
                <a:gd name="connsiteX30" fmla="*/ 923925 w 2623773"/>
                <a:gd name="connsiteY30" fmla="*/ 282575 h 322428"/>
                <a:gd name="connsiteX31" fmla="*/ 942975 w 2623773"/>
                <a:gd name="connsiteY31" fmla="*/ 273050 h 322428"/>
                <a:gd name="connsiteX32" fmla="*/ 952500 w 2623773"/>
                <a:gd name="connsiteY32" fmla="*/ 266700 h 322428"/>
                <a:gd name="connsiteX33" fmla="*/ 984250 w 2623773"/>
                <a:gd name="connsiteY33" fmla="*/ 260350 h 322428"/>
                <a:gd name="connsiteX34" fmla="*/ 1022350 w 2623773"/>
                <a:gd name="connsiteY34" fmla="*/ 257175 h 322428"/>
                <a:gd name="connsiteX35" fmla="*/ 1060450 w 2623773"/>
                <a:gd name="connsiteY35" fmla="*/ 247650 h 322428"/>
                <a:gd name="connsiteX36" fmla="*/ 1069975 w 2623773"/>
                <a:gd name="connsiteY36" fmla="*/ 241300 h 322428"/>
                <a:gd name="connsiteX37" fmla="*/ 1139825 w 2623773"/>
                <a:gd name="connsiteY37" fmla="*/ 234950 h 322428"/>
                <a:gd name="connsiteX38" fmla="*/ 1158875 w 2623773"/>
                <a:gd name="connsiteY38" fmla="*/ 231775 h 322428"/>
                <a:gd name="connsiteX39" fmla="*/ 1181100 w 2623773"/>
                <a:gd name="connsiteY39" fmla="*/ 222250 h 322428"/>
                <a:gd name="connsiteX40" fmla="*/ 1190625 w 2623773"/>
                <a:gd name="connsiteY40" fmla="*/ 219075 h 322428"/>
                <a:gd name="connsiteX41" fmla="*/ 1200150 w 2623773"/>
                <a:gd name="connsiteY41" fmla="*/ 212725 h 322428"/>
                <a:gd name="connsiteX42" fmla="*/ 1273175 w 2623773"/>
                <a:gd name="connsiteY42" fmla="*/ 206375 h 322428"/>
                <a:gd name="connsiteX43" fmla="*/ 1282700 w 2623773"/>
                <a:gd name="connsiteY43" fmla="*/ 200025 h 322428"/>
                <a:gd name="connsiteX44" fmla="*/ 1314450 w 2623773"/>
                <a:gd name="connsiteY44" fmla="*/ 193675 h 322428"/>
                <a:gd name="connsiteX45" fmla="*/ 1336675 w 2623773"/>
                <a:gd name="connsiteY45" fmla="*/ 187325 h 322428"/>
                <a:gd name="connsiteX46" fmla="*/ 1377950 w 2623773"/>
                <a:gd name="connsiteY46" fmla="*/ 184150 h 322428"/>
                <a:gd name="connsiteX47" fmla="*/ 1406525 w 2623773"/>
                <a:gd name="connsiteY47" fmla="*/ 165100 h 322428"/>
                <a:gd name="connsiteX48" fmla="*/ 1416050 w 2623773"/>
                <a:gd name="connsiteY48" fmla="*/ 158750 h 322428"/>
                <a:gd name="connsiteX49" fmla="*/ 1438275 w 2623773"/>
                <a:gd name="connsiteY49" fmla="*/ 155575 h 322428"/>
                <a:gd name="connsiteX50" fmla="*/ 1457325 w 2623773"/>
                <a:gd name="connsiteY50" fmla="*/ 149225 h 322428"/>
                <a:gd name="connsiteX51" fmla="*/ 1479550 w 2623773"/>
                <a:gd name="connsiteY51" fmla="*/ 142875 h 322428"/>
                <a:gd name="connsiteX52" fmla="*/ 1511300 w 2623773"/>
                <a:gd name="connsiteY52" fmla="*/ 130175 h 322428"/>
                <a:gd name="connsiteX53" fmla="*/ 1571625 w 2623773"/>
                <a:gd name="connsiteY53" fmla="*/ 120650 h 322428"/>
                <a:gd name="connsiteX54" fmla="*/ 1600200 w 2623773"/>
                <a:gd name="connsiteY54" fmla="*/ 114300 h 322428"/>
                <a:gd name="connsiteX55" fmla="*/ 1612900 w 2623773"/>
                <a:gd name="connsiteY55" fmla="*/ 111125 h 322428"/>
                <a:gd name="connsiteX56" fmla="*/ 1638300 w 2623773"/>
                <a:gd name="connsiteY56" fmla="*/ 104775 h 322428"/>
                <a:gd name="connsiteX57" fmla="*/ 1647825 w 2623773"/>
                <a:gd name="connsiteY57" fmla="*/ 98425 h 322428"/>
                <a:gd name="connsiteX58" fmla="*/ 1670050 w 2623773"/>
                <a:gd name="connsiteY58" fmla="*/ 92075 h 322428"/>
                <a:gd name="connsiteX59" fmla="*/ 1682750 w 2623773"/>
                <a:gd name="connsiteY59" fmla="*/ 85725 h 322428"/>
                <a:gd name="connsiteX60" fmla="*/ 1698625 w 2623773"/>
                <a:gd name="connsiteY60" fmla="*/ 79375 h 322428"/>
                <a:gd name="connsiteX61" fmla="*/ 1708150 w 2623773"/>
                <a:gd name="connsiteY61" fmla="*/ 76200 h 322428"/>
                <a:gd name="connsiteX62" fmla="*/ 1720850 w 2623773"/>
                <a:gd name="connsiteY62" fmla="*/ 69850 h 322428"/>
                <a:gd name="connsiteX63" fmla="*/ 1793875 w 2623773"/>
                <a:gd name="connsiteY63" fmla="*/ 60325 h 322428"/>
                <a:gd name="connsiteX64" fmla="*/ 1838325 w 2623773"/>
                <a:gd name="connsiteY64" fmla="*/ 44450 h 322428"/>
                <a:gd name="connsiteX65" fmla="*/ 1905000 w 2623773"/>
                <a:gd name="connsiteY65" fmla="*/ 38100 h 322428"/>
                <a:gd name="connsiteX66" fmla="*/ 1936750 w 2623773"/>
                <a:gd name="connsiteY66" fmla="*/ 31750 h 322428"/>
                <a:gd name="connsiteX67" fmla="*/ 1955800 w 2623773"/>
                <a:gd name="connsiteY67" fmla="*/ 25400 h 322428"/>
                <a:gd name="connsiteX68" fmla="*/ 1965325 w 2623773"/>
                <a:gd name="connsiteY68" fmla="*/ 22225 h 322428"/>
                <a:gd name="connsiteX69" fmla="*/ 1974850 w 2623773"/>
                <a:gd name="connsiteY69" fmla="*/ 15875 h 322428"/>
                <a:gd name="connsiteX70" fmla="*/ 1984375 w 2623773"/>
                <a:gd name="connsiteY70" fmla="*/ 12700 h 322428"/>
                <a:gd name="connsiteX71" fmla="*/ 2028825 w 2623773"/>
                <a:gd name="connsiteY71" fmla="*/ 6350 h 322428"/>
                <a:gd name="connsiteX72" fmla="*/ 2041525 w 2623773"/>
                <a:gd name="connsiteY72" fmla="*/ 3175 h 322428"/>
                <a:gd name="connsiteX73" fmla="*/ 2051050 w 2623773"/>
                <a:gd name="connsiteY73" fmla="*/ 0 h 322428"/>
                <a:gd name="connsiteX74" fmla="*/ 2063750 w 2623773"/>
                <a:gd name="connsiteY74" fmla="*/ 3175 h 322428"/>
                <a:gd name="connsiteX75" fmla="*/ 2092325 w 2623773"/>
                <a:gd name="connsiteY75" fmla="*/ 25400 h 322428"/>
                <a:gd name="connsiteX76" fmla="*/ 2133600 w 2623773"/>
                <a:gd name="connsiteY76" fmla="*/ 38100 h 322428"/>
                <a:gd name="connsiteX77" fmla="*/ 2152650 w 2623773"/>
                <a:gd name="connsiteY77" fmla="*/ 44450 h 322428"/>
                <a:gd name="connsiteX78" fmla="*/ 2162175 w 2623773"/>
                <a:gd name="connsiteY78" fmla="*/ 50800 h 322428"/>
                <a:gd name="connsiteX79" fmla="*/ 2187575 w 2623773"/>
                <a:gd name="connsiteY79" fmla="*/ 60325 h 322428"/>
                <a:gd name="connsiteX80" fmla="*/ 2200275 w 2623773"/>
                <a:gd name="connsiteY80" fmla="*/ 69850 h 322428"/>
                <a:gd name="connsiteX81" fmla="*/ 2228850 w 2623773"/>
                <a:gd name="connsiteY81" fmla="*/ 88900 h 322428"/>
                <a:gd name="connsiteX82" fmla="*/ 2238375 w 2623773"/>
                <a:gd name="connsiteY82" fmla="*/ 92075 h 322428"/>
                <a:gd name="connsiteX83" fmla="*/ 2266950 w 2623773"/>
                <a:gd name="connsiteY83" fmla="*/ 107950 h 322428"/>
                <a:gd name="connsiteX84" fmla="*/ 2286000 w 2623773"/>
                <a:gd name="connsiteY84" fmla="*/ 123825 h 322428"/>
                <a:gd name="connsiteX85" fmla="*/ 2295525 w 2623773"/>
                <a:gd name="connsiteY85" fmla="*/ 127000 h 322428"/>
                <a:gd name="connsiteX86" fmla="*/ 2324100 w 2623773"/>
                <a:gd name="connsiteY86" fmla="*/ 139700 h 322428"/>
                <a:gd name="connsiteX87" fmla="*/ 2333625 w 2623773"/>
                <a:gd name="connsiteY87" fmla="*/ 142875 h 322428"/>
                <a:gd name="connsiteX88" fmla="*/ 2355850 w 2623773"/>
                <a:gd name="connsiteY88" fmla="*/ 155575 h 322428"/>
                <a:gd name="connsiteX89" fmla="*/ 2365375 w 2623773"/>
                <a:gd name="connsiteY89" fmla="*/ 158750 h 322428"/>
                <a:gd name="connsiteX90" fmla="*/ 2369479 w 2623773"/>
                <a:gd name="connsiteY90" fmla="*/ 161119 h 322428"/>
                <a:gd name="connsiteX91" fmla="*/ 2484031 w 2623773"/>
                <a:gd name="connsiteY91" fmla="*/ 206530 h 322428"/>
                <a:gd name="connsiteX92" fmla="*/ 2514262 w 2623773"/>
                <a:gd name="connsiteY92" fmla="*/ 166621 h 322428"/>
                <a:gd name="connsiteX93" fmla="*/ 2587219 w 2623773"/>
                <a:gd name="connsiteY93" fmla="*/ 235886 h 322428"/>
                <a:gd name="connsiteX94" fmla="*/ 2623773 w 2623773"/>
                <a:gd name="connsiteY94" fmla="*/ 231157 h 322428"/>
                <a:gd name="connsiteX0" fmla="*/ 0 w 2587219"/>
                <a:gd name="connsiteY0" fmla="*/ 276225 h 322428"/>
                <a:gd name="connsiteX1" fmla="*/ 123825 w 2587219"/>
                <a:gd name="connsiteY1" fmla="*/ 279400 h 322428"/>
                <a:gd name="connsiteX2" fmla="*/ 161925 w 2587219"/>
                <a:gd name="connsiteY2" fmla="*/ 285750 h 322428"/>
                <a:gd name="connsiteX3" fmla="*/ 174625 w 2587219"/>
                <a:gd name="connsiteY3" fmla="*/ 295275 h 322428"/>
                <a:gd name="connsiteX4" fmla="*/ 190500 w 2587219"/>
                <a:gd name="connsiteY4" fmla="*/ 298450 h 322428"/>
                <a:gd name="connsiteX5" fmla="*/ 225425 w 2587219"/>
                <a:gd name="connsiteY5" fmla="*/ 301625 h 322428"/>
                <a:gd name="connsiteX6" fmla="*/ 244475 w 2587219"/>
                <a:gd name="connsiteY6" fmla="*/ 304800 h 322428"/>
                <a:gd name="connsiteX7" fmla="*/ 292100 w 2587219"/>
                <a:gd name="connsiteY7" fmla="*/ 311150 h 322428"/>
                <a:gd name="connsiteX8" fmla="*/ 381000 w 2587219"/>
                <a:gd name="connsiteY8" fmla="*/ 311150 h 322428"/>
                <a:gd name="connsiteX9" fmla="*/ 390525 w 2587219"/>
                <a:gd name="connsiteY9" fmla="*/ 307975 h 322428"/>
                <a:gd name="connsiteX10" fmla="*/ 409575 w 2587219"/>
                <a:gd name="connsiteY10" fmla="*/ 304800 h 322428"/>
                <a:gd name="connsiteX11" fmla="*/ 422275 w 2587219"/>
                <a:gd name="connsiteY11" fmla="*/ 301625 h 322428"/>
                <a:gd name="connsiteX12" fmla="*/ 463550 w 2587219"/>
                <a:gd name="connsiteY12" fmla="*/ 295275 h 322428"/>
                <a:gd name="connsiteX13" fmla="*/ 476250 w 2587219"/>
                <a:gd name="connsiteY13" fmla="*/ 292100 h 322428"/>
                <a:gd name="connsiteX14" fmla="*/ 492125 w 2587219"/>
                <a:gd name="connsiteY14" fmla="*/ 288925 h 322428"/>
                <a:gd name="connsiteX15" fmla="*/ 511175 w 2587219"/>
                <a:gd name="connsiteY15" fmla="*/ 282575 h 322428"/>
                <a:gd name="connsiteX16" fmla="*/ 542925 w 2587219"/>
                <a:gd name="connsiteY16" fmla="*/ 276225 h 322428"/>
                <a:gd name="connsiteX17" fmla="*/ 612775 w 2587219"/>
                <a:gd name="connsiteY17" fmla="*/ 282575 h 322428"/>
                <a:gd name="connsiteX18" fmla="*/ 622300 w 2587219"/>
                <a:gd name="connsiteY18" fmla="*/ 285750 h 322428"/>
                <a:gd name="connsiteX19" fmla="*/ 628650 w 2587219"/>
                <a:gd name="connsiteY19" fmla="*/ 295275 h 322428"/>
                <a:gd name="connsiteX20" fmla="*/ 647700 w 2587219"/>
                <a:gd name="connsiteY20" fmla="*/ 304800 h 322428"/>
                <a:gd name="connsiteX21" fmla="*/ 663575 w 2587219"/>
                <a:gd name="connsiteY21" fmla="*/ 301625 h 322428"/>
                <a:gd name="connsiteX22" fmla="*/ 669925 w 2587219"/>
                <a:gd name="connsiteY22" fmla="*/ 292100 h 322428"/>
                <a:gd name="connsiteX23" fmla="*/ 679450 w 2587219"/>
                <a:gd name="connsiteY23" fmla="*/ 285750 h 322428"/>
                <a:gd name="connsiteX24" fmla="*/ 698500 w 2587219"/>
                <a:gd name="connsiteY24" fmla="*/ 288925 h 322428"/>
                <a:gd name="connsiteX25" fmla="*/ 708025 w 2587219"/>
                <a:gd name="connsiteY25" fmla="*/ 292100 h 322428"/>
                <a:gd name="connsiteX26" fmla="*/ 739775 w 2587219"/>
                <a:gd name="connsiteY26" fmla="*/ 301625 h 322428"/>
                <a:gd name="connsiteX27" fmla="*/ 860425 w 2587219"/>
                <a:gd name="connsiteY27" fmla="*/ 304800 h 322428"/>
                <a:gd name="connsiteX28" fmla="*/ 914400 w 2587219"/>
                <a:gd name="connsiteY28" fmla="*/ 301625 h 322428"/>
                <a:gd name="connsiteX29" fmla="*/ 917575 w 2587219"/>
                <a:gd name="connsiteY29" fmla="*/ 292100 h 322428"/>
                <a:gd name="connsiteX30" fmla="*/ 923925 w 2587219"/>
                <a:gd name="connsiteY30" fmla="*/ 282575 h 322428"/>
                <a:gd name="connsiteX31" fmla="*/ 942975 w 2587219"/>
                <a:gd name="connsiteY31" fmla="*/ 273050 h 322428"/>
                <a:gd name="connsiteX32" fmla="*/ 952500 w 2587219"/>
                <a:gd name="connsiteY32" fmla="*/ 266700 h 322428"/>
                <a:gd name="connsiteX33" fmla="*/ 984250 w 2587219"/>
                <a:gd name="connsiteY33" fmla="*/ 260350 h 322428"/>
                <a:gd name="connsiteX34" fmla="*/ 1022350 w 2587219"/>
                <a:gd name="connsiteY34" fmla="*/ 257175 h 322428"/>
                <a:gd name="connsiteX35" fmla="*/ 1060450 w 2587219"/>
                <a:gd name="connsiteY35" fmla="*/ 247650 h 322428"/>
                <a:gd name="connsiteX36" fmla="*/ 1069975 w 2587219"/>
                <a:gd name="connsiteY36" fmla="*/ 241300 h 322428"/>
                <a:gd name="connsiteX37" fmla="*/ 1139825 w 2587219"/>
                <a:gd name="connsiteY37" fmla="*/ 234950 h 322428"/>
                <a:gd name="connsiteX38" fmla="*/ 1158875 w 2587219"/>
                <a:gd name="connsiteY38" fmla="*/ 231775 h 322428"/>
                <a:gd name="connsiteX39" fmla="*/ 1181100 w 2587219"/>
                <a:gd name="connsiteY39" fmla="*/ 222250 h 322428"/>
                <a:gd name="connsiteX40" fmla="*/ 1190625 w 2587219"/>
                <a:gd name="connsiteY40" fmla="*/ 219075 h 322428"/>
                <a:gd name="connsiteX41" fmla="*/ 1200150 w 2587219"/>
                <a:gd name="connsiteY41" fmla="*/ 212725 h 322428"/>
                <a:gd name="connsiteX42" fmla="*/ 1273175 w 2587219"/>
                <a:gd name="connsiteY42" fmla="*/ 206375 h 322428"/>
                <a:gd name="connsiteX43" fmla="*/ 1282700 w 2587219"/>
                <a:gd name="connsiteY43" fmla="*/ 200025 h 322428"/>
                <a:gd name="connsiteX44" fmla="*/ 1314450 w 2587219"/>
                <a:gd name="connsiteY44" fmla="*/ 193675 h 322428"/>
                <a:gd name="connsiteX45" fmla="*/ 1336675 w 2587219"/>
                <a:gd name="connsiteY45" fmla="*/ 187325 h 322428"/>
                <a:gd name="connsiteX46" fmla="*/ 1377950 w 2587219"/>
                <a:gd name="connsiteY46" fmla="*/ 184150 h 322428"/>
                <a:gd name="connsiteX47" fmla="*/ 1406525 w 2587219"/>
                <a:gd name="connsiteY47" fmla="*/ 165100 h 322428"/>
                <a:gd name="connsiteX48" fmla="*/ 1416050 w 2587219"/>
                <a:gd name="connsiteY48" fmla="*/ 158750 h 322428"/>
                <a:gd name="connsiteX49" fmla="*/ 1438275 w 2587219"/>
                <a:gd name="connsiteY49" fmla="*/ 155575 h 322428"/>
                <a:gd name="connsiteX50" fmla="*/ 1457325 w 2587219"/>
                <a:gd name="connsiteY50" fmla="*/ 149225 h 322428"/>
                <a:gd name="connsiteX51" fmla="*/ 1479550 w 2587219"/>
                <a:gd name="connsiteY51" fmla="*/ 142875 h 322428"/>
                <a:gd name="connsiteX52" fmla="*/ 1511300 w 2587219"/>
                <a:gd name="connsiteY52" fmla="*/ 130175 h 322428"/>
                <a:gd name="connsiteX53" fmla="*/ 1571625 w 2587219"/>
                <a:gd name="connsiteY53" fmla="*/ 120650 h 322428"/>
                <a:gd name="connsiteX54" fmla="*/ 1600200 w 2587219"/>
                <a:gd name="connsiteY54" fmla="*/ 114300 h 322428"/>
                <a:gd name="connsiteX55" fmla="*/ 1612900 w 2587219"/>
                <a:gd name="connsiteY55" fmla="*/ 111125 h 322428"/>
                <a:gd name="connsiteX56" fmla="*/ 1638300 w 2587219"/>
                <a:gd name="connsiteY56" fmla="*/ 104775 h 322428"/>
                <a:gd name="connsiteX57" fmla="*/ 1647825 w 2587219"/>
                <a:gd name="connsiteY57" fmla="*/ 98425 h 322428"/>
                <a:gd name="connsiteX58" fmla="*/ 1670050 w 2587219"/>
                <a:gd name="connsiteY58" fmla="*/ 92075 h 322428"/>
                <a:gd name="connsiteX59" fmla="*/ 1682750 w 2587219"/>
                <a:gd name="connsiteY59" fmla="*/ 85725 h 322428"/>
                <a:gd name="connsiteX60" fmla="*/ 1698625 w 2587219"/>
                <a:gd name="connsiteY60" fmla="*/ 79375 h 322428"/>
                <a:gd name="connsiteX61" fmla="*/ 1708150 w 2587219"/>
                <a:gd name="connsiteY61" fmla="*/ 76200 h 322428"/>
                <a:gd name="connsiteX62" fmla="*/ 1720850 w 2587219"/>
                <a:gd name="connsiteY62" fmla="*/ 69850 h 322428"/>
                <a:gd name="connsiteX63" fmla="*/ 1793875 w 2587219"/>
                <a:gd name="connsiteY63" fmla="*/ 60325 h 322428"/>
                <a:gd name="connsiteX64" fmla="*/ 1838325 w 2587219"/>
                <a:gd name="connsiteY64" fmla="*/ 44450 h 322428"/>
                <a:gd name="connsiteX65" fmla="*/ 1905000 w 2587219"/>
                <a:gd name="connsiteY65" fmla="*/ 38100 h 322428"/>
                <a:gd name="connsiteX66" fmla="*/ 1936750 w 2587219"/>
                <a:gd name="connsiteY66" fmla="*/ 31750 h 322428"/>
                <a:gd name="connsiteX67" fmla="*/ 1955800 w 2587219"/>
                <a:gd name="connsiteY67" fmla="*/ 25400 h 322428"/>
                <a:gd name="connsiteX68" fmla="*/ 1965325 w 2587219"/>
                <a:gd name="connsiteY68" fmla="*/ 22225 h 322428"/>
                <a:gd name="connsiteX69" fmla="*/ 1974850 w 2587219"/>
                <a:gd name="connsiteY69" fmla="*/ 15875 h 322428"/>
                <a:gd name="connsiteX70" fmla="*/ 1984375 w 2587219"/>
                <a:gd name="connsiteY70" fmla="*/ 12700 h 322428"/>
                <a:gd name="connsiteX71" fmla="*/ 2028825 w 2587219"/>
                <a:gd name="connsiteY71" fmla="*/ 6350 h 322428"/>
                <a:gd name="connsiteX72" fmla="*/ 2041525 w 2587219"/>
                <a:gd name="connsiteY72" fmla="*/ 3175 h 322428"/>
                <a:gd name="connsiteX73" fmla="*/ 2051050 w 2587219"/>
                <a:gd name="connsiteY73" fmla="*/ 0 h 322428"/>
                <a:gd name="connsiteX74" fmla="*/ 2063750 w 2587219"/>
                <a:gd name="connsiteY74" fmla="*/ 3175 h 322428"/>
                <a:gd name="connsiteX75" fmla="*/ 2092325 w 2587219"/>
                <a:gd name="connsiteY75" fmla="*/ 25400 h 322428"/>
                <a:gd name="connsiteX76" fmla="*/ 2133600 w 2587219"/>
                <a:gd name="connsiteY76" fmla="*/ 38100 h 322428"/>
                <a:gd name="connsiteX77" fmla="*/ 2152650 w 2587219"/>
                <a:gd name="connsiteY77" fmla="*/ 44450 h 322428"/>
                <a:gd name="connsiteX78" fmla="*/ 2162175 w 2587219"/>
                <a:gd name="connsiteY78" fmla="*/ 50800 h 322428"/>
                <a:gd name="connsiteX79" fmla="*/ 2187575 w 2587219"/>
                <a:gd name="connsiteY79" fmla="*/ 60325 h 322428"/>
                <a:gd name="connsiteX80" fmla="*/ 2200275 w 2587219"/>
                <a:gd name="connsiteY80" fmla="*/ 69850 h 322428"/>
                <a:gd name="connsiteX81" fmla="*/ 2228850 w 2587219"/>
                <a:gd name="connsiteY81" fmla="*/ 88900 h 322428"/>
                <a:gd name="connsiteX82" fmla="*/ 2238375 w 2587219"/>
                <a:gd name="connsiteY82" fmla="*/ 92075 h 322428"/>
                <a:gd name="connsiteX83" fmla="*/ 2266950 w 2587219"/>
                <a:gd name="connsiteY83" fmla="*/ 107950 h 322428"/>
                <a:gd name="connsiteX84" fmla="*/ 2286000 w 2587219"/>
                <a:gd name="connsiteY84" fmla="*/ 123825 h 322428"/>
                <a:gd name="connsiteX85" fmla="*/ 2295525 w 2587219"/>
                <a:gd name="connsiteY85" fmla="*/ 127000 h 322428"/>
                <a:gd name="connsiteX86" fmla="*/ 2324100 w 2587219"/>
                <a:gd name="connsiteY86" fmla="*/ 139700 h 322428"/>
                <a:gd name="connsiteX87" fmla="*/ 2333625 w 2587219"/>
                <a:gd name="connsiteY87" fmla="*/ 142875 h 322428"/>
                <a:gd name="connsiteX88" fmla="*/ 2355850 w 2587219"/>
                <a:gd name="connsiteY88" fmla="*/ 155575 h 322428"/>
                <a:gd name="connsiteX89" fmla="*/ 2365375 w 2587219"/>
                <a:gd name="connsiteY89" fmla="*/ 158750 h 322428"/>
                <a:gd name="connsiteX90" fmla="*/ 2369479 w 2587219"/>
                <a:gd name="connsiteY90" fmla="*/ 161119 h 322428"/>
                <a:gd name="connsiteX91" fmla="*/ 2484031 w 2587219"/>
                <a:gd name="connsiteY91" fmla="*/ 206530 h 322428"/>
                <a:gd name="connsiteX92" fmla="*/ 2514262 w 2587219"/>
                <a:gd name="connsiteY92" fmla="*/ 166621 h 322428"/>
                <a:gd name="connsiteX93" fmla="*/ 2587219 w 2587219"/>
                <a:gd name="connsiteY93" fmla="*/ 235886 h 322428"/>
                <a:gd name="connsiteX0" fmla="*/ 0 w 2514262"/>
                <a:gd name="connsiteY0" fmla="*/ 276225 h 322428"/>
                <a:gd name="connsiteX1" fmla="*/ 123825 w 2514262"/>
                <a:gd name="connsiteY1" fmla="*/ 279400 h 322428"/>
                <a:gd name="connsiteX2" fmla="*/ 161925 w 2514262"/>
                <a:gd name="connsiteY2" fmla="*/ 285750 h 322428"/>
                <a:gd name="connsiteX3" fmla="*/ 174625 w 2514262"/>
                <a:gd name="connsiteY3" fmla="*/ 295275 h 322428"/>
                <a:gd name="connsiteX4" fmla="*/ 190500 w 2514262"/>
                <a:gd name="connsiteY4" fmla="*/ 298450 h 322428"/>
                <a:gd name="connsiteX5" fmla="*/ 225425 w 2514262"/>
                <a:gd name="connsiteY5" fmla="*/ 301625 h 322428"/>
                <a:gd name="connsiteX6" fmla="*/ 244475 w 2514262"/>
                <a:gd name="connsiteY6" fmla="*/ 304800 h 322428"/>
                <a:gd name="connsiteX7" fmla="*/ 292100 w 2514262"/>
                <a:gd name="connsiteY7" fmla="*/ 311150 h 322428"/>
                <a:gd name="connsiteX8" fmla="*/ 381000 w 2514262"/>
                <a:gd name="connsiteY8" fmla="*/ 311150 h 322428"/>
                <a:gd name="connsiteX9" fmla="*/ 390525 w 2514262"/>
                <a:gd name="connsiteY9" fmla="*/ 307975 h 322428"/>
                <a:gd name="connsiteX10" fmla="*/ 409575 w 2514262"/>
                <a:gd name="connsiteY10" fmla="*/ 304800 h 322428"/>
                <a:gd name="connsiteX11" fmla="*/ 422275 w 2514262"/>
                <a:gd name="connsiteY11" fmla="*/ 301625 h 322428"/>
                <a:gd name="connsiteX12" fmla="*/ 463550 w 2514262"/>
                <a:gd name="connsiteY12" fmla="*/ 295275 h 322428"/>
                <a:gd name="connsiteX13" fmla="*/ 476250 w 2514262"/>
                <a:gd name="connsiteY13" fmla="*/ 292100 h 322428"/>
                <a:gd name="connsiteX14" fmla="*/ 492125 w 2514262"/>
                <a:gd name="connsiteY14" fmla="*/ 288925 h 322428"/>
                <a:gd name="connsiteX15" fmla="*/ 511175 w 2514262"/>
                <a:gd name="connsiteY15" fmla="*/ 282575 h 322428"/>
                <a:gd name="connsiteX16" fmla="*/ 542925 w 2514262"/>
                <a:gd name="connsiteY16" fmla="*/ 276225 h 322428"/>
                <a:gd name="connsiteX17" fmla="*/ 612775 w 2514262"/>
                <a:gd name="connsiteY17" fmla="*/ 282575 h 322428"/>
                <a:gd name="connsiteX18" fmla="*/ 622300 w 2514262"/>
                <a:gd name="connsiteY18" fmla="*/ 285750 h 322428"/>
                <a:gd name="connsiteX19" fmla="*/ 628650 w 2514262"/>
                <a:gd name="connsiteY19" fmla="*/ 295275 h 322428"/>
                <a:gd name="connsiteX20" fmla="*/ 647700 w 2514262"/>
                <a:gd name="connsiteY20" fmla="*/ 304800 h 322428"/>
                <a:gd name="connsiteX21" fmla="*/ 663575 w 2514262"/>
                <a:gd name="connsiteY21" fmla="*/ 301625 h 322428"/>
                <a:gd name="connsiteX22" fmla="*/ 669925 w 2514262"/>
                <a:gd name="connsiteY22" fmla="*/ 292100 h 322428"/>
                <a:gd name="connsiteX23" fmla="*/ 679450 w 2514262"/>
                <a:gd name="connsiteY23" fmla="*/ 285750 h 322428"/>
                <a:gd name="connsiteX24" fmla="*/ 698500 w 2514262"/>
                <a:gd name="connsiteY24" fmla="*/ 288925 h 322428"/>
                <a:gd name="connsiteX25" fmla="*/ 708025 w 2514262"/>
                <a:gd name="connsiteY25" fmla="*/ 292100 h 322428"/>
                <a:gd name="connsiteX26" fmla="*/ 739775 w 2514262"/>
                <a:gd name="connsiteY26" fmla="*/ 301625 h 322428"/>
                <a:gd name="connsiteX27" fmla="*/ 860425 w 2514262"/>
                <a:gd name="connsiteY27" fmla="*/ 304800 h 322428"/>
                <a:gd name="connsiteX28" fmla="*/ 914400 w 2514262"/>
                <a:gd name="connsiteY28" fmla="*/ 301625 h 322428"/>
                <a:gd name="connsiteX29" fmla="*/ 917575 w 2514262"/>
                <a:gd name="connsiteY29" fmla="*/ 292100 h 322428"/>
                <a:gd name="connsiteX30" fmla="*/ 923925 w 2514262"/>
                <a:gd name="connsiteY30" fmla="*/ 282575 h 322428"/>
                <a:gd name="connsiteX31" fmla="*/ 942975 w 2514262"/>
                <a:gd name="connsiteY31" fmla="*/ 273050 h 322428"/>
                <a:gd name="connsiteX32" fmla="*/ 952500 w 2514262"/>
                <a:gd name="connsiteY32" fmla="*/ 266700 h 322428"/>
                <a:gd name="connsiteX33" fmla="*/ 984250 w 2514262"/>
                <a:gd name="connsiteY33" fmla="*/ 260350 h 322428"/>
                <a:gd name="connsiteX34" fmla="*/ 1022350 w 2514262"/>
                <a:gd name="connsiteY34" fmla="*/ 257175 h 322428"/>
                <a:gd name="connsiteX35" fmla="*/ 1060450 w 2514262"/>
                <a:gd name="connsiteY35" fmla="*/ 247650 h 322428"/>
                <a:gd name="connsiteX36" fmla="*/ 1069975 w 2514262"/>
                <a:gd name="connsiteY36" fmla="*/ 241300 h 322428"/>
                <a:gd name="connsiteX37" fmla="*/ 1139825 w 2514262"/>
                <a:gd name="connsiteY37" fmla="*/ 234950 h 322428"/>
                <a:gd name="connsiteX38" fmla="*/ 1158875 w 2514262"/>
                <a:gd name="connsiteY38" fmla="*/ 231775 h 322428"/>
                <a:gd name="connsiteX39" fmla="*/ 1181100 w 2514262"/>
                <a:gd name="connsiteY39" fmla="*/ 222250 h 322428"/>
                <a:gd name="connsiteX40" fmla="*/ 1190625 w 2514262"/>
                <a:gd name="connsiteY40" fmla="*/ 219075 h 322428"/>
                <a:gd name="connsiteX41" fmla="*/ 1200150 w 2514262"/>
                <a:gd name="connsiteY41" fmla="*/ 212725 h 322428"/>
                <a:gd name="connsiteX42" fmla="*/ 1273175 w 2514262"/>
                <a:gd name="connsiteY42" fmla="*/ 206375 h 322428"/>
                <a:gd name="connsiteX43" fmla="*/ 1282700 w 2514262"/>
                <a:gd name="connsiteY43" fmla="*/ 200025 h 322428"/>
                <a:gd name="connsiteX44" fmla="*/ 1314450 w 2514262"/>
                <a:gd name="connsiteY44" fmla="*/ 193675 h 322428"/>
                <a:gd name="connsiteX45" fmla="*/ 1336675 w 2514262"/>
                <a:gd name="connsiteY45" fmla="*/ 187325 h 322428"/>
                <a:gd name="connsiteX46" fmla="*/ 1377950 w 2514262"/>
                <a:gd name="connsiteY46" fmla="*/ 184150 h 322428"/>
                <a:gd name="connsiteX47" fmla="*/ 1406525 w 2514262"/>
                <a:gd name="connsiteY47" fmla="*/ 165100 h 322428"/>
                <a:gd name="connsiteX48" fmla="*/ 1416050 w 2514262"/>
                <a:gd name="connsiteY48" fmla="*/ 158750 h 322428"/>
                <a:gd name="connsiteX49" fmla="*/ 1438275 w 2514262"/>
                <a:gd name="connsiteY49" fmla="*/ 155575 h 322428"/>
                <a:gd name="connsiteX50" fmla="*/ 1457325 w 2514262"/>
                <a:gd name="connsiteY50" fmla="*/ 149225 h 322428"/>
                <a:gd name="connsiteX51" fmla="*/ 1479550 w 2514262"/>
                <a:gd name="connsiteY51" fmla="*/ 142875 h 322428"/>
                <a:gd name="connsiteX52" fmla="*/ 1511300 w 2514262"/>
                <a:gd name="connsiteY52" fmla="*/ 130175 h 322428"/>
                <a:gd name="connsiteX53" fmla="*/ 1571625 w 2514262"/>
                <a:gd name="connsiteY53" fmla="*/ 120650 h 322428"/>
                <a:gd name="connsiteX54" fmla="*/ 1600200 w 2514262"/>
                <a:gd name="connsiteY54" fmla="*/ 114300 h 322428"/>
                <a:gd name="connsiteX55" fmla="*/ 1612900 w 2514262"/>
                <a:gd name="connsiteY55" fmla="*/ 111125 h 322428"/>
                <a:gd name="connsiteX56" fmla="*/ 1638300 w 2514262"/>
                <a:gd name="connsiteY56" fmla="*/ 104775 h 322428"/>
                <a:gd name="connsiteX57" fmla="*/ 1647825 w 2514262"/>
                <a:gd name="connsiteY57" fmla="*/ 98425 h 322428"/>
                <a:gd name="connsiteX58" fmla="*/ 1670050 w 2514262"/>
                <a:gd name="connsiteY58" fmla="*/ 92075 h 322428"/>
                <a:gd name="connsiteX59" fmla="*/ 1682750 w 2514262"/>
                <a:gd name="connsiteY59" fmla="*/ 85725 h 322428"/>
                <a:gd name="connsiteX60" fmla="*/ 1698625 w 2514262"/>
                <a:gd name="connsiteY60" fmla="*/ 79375 h 322428"/>
                <a:gd name="connsiteX61" fmla="*/ 1708150 w 2514262"/>
                <a:gd name="connsiteY61" fmla="*/ 76200 h 322428"/>
                <a:gd name="connsiteX62" fmla="*/ 1720850 w 2514262"/>
                <a:gd name="connsiteY62" fmla="*/ 69850 h 322428"/>
                <a:gd name="connsiteX63" fmla="*/ 1793875 w 2514262"/>
                <a:gd name="connsiteY63" fmla="*/ 60325 h 322428"/>
                <a:gd name="connsiteX64" fmla="*/ 1838325 w 2514262"/>
                <a:gd name="connsiteY64" fmla="*/ 44450 h 322428"/>
                <a:gd name="connsiteX65" fmla="*/ 1905000 w 2514262"/>
                <a:gd name="connsiteY65" fmla="*/ 38100 h 322428"/>
                <a:gd name="connsiteX66" fmla="*/ 1936750 w 2514262"/>
                <a:gd name="connsiteY66" fmla="*/ 31750 h 322428"/>
                <a:gd name="connsiteX67" fmla="*/ 1955800 w 2514262"/>
                <a:gd name="connsiteY67" fmla="*/ 25400 h 322428"/>
                <a:gd name="connsiteX68" fmla="*/ 1965325 w 2514262"/>
                <a:gd name="connsiteY68" fmla="*/ 22225 h 322428"/>
                <a:gd name="connsiteX69" fmla="*/ 1974850 w 2514262"/>
                <a:gd name="connsiteY69" fmla="*/ 15875 h 322428"/>
                <a:gd name="connsiteX70" fmla="*/ 1984375 w 2514262"/>
                <a:gd name="connsiteY70" fmla="*/ 12700 h 322428"/>
                <a:gd name="connsiteX71" fmla="*/ 2028825 w 2514262"/>
                <a:gd name="connsiteY71" fmla="*/ 6350 h 322428"/>
                <a:gd name="connsiteX72" fmla="*/ 2041525 w 2514262"/>
                <a:gd name="connsiteY72" fmla="*/ 3175 h 322428"/>
                <a:gd name="connsiteX73" fmla="*/ 2051050 w 2514262"/>
                <a:gd name="connsiteY73" fmla="*/ 0 h 322428"/>
                <a:gd name="connsiteX74" fmla="*/ 2063750 w 2514262"/>
                <a:gd name="connsiteY74" fmla="*/ 3175 h 322428"/>
                <a:gd name="connsiteX75" fmla="*/ 2092325 w 2514262"/>
                <a:gd name="connsiteY75" fmla="*/ 25400 h 322428"/>
                <a:gd name="connsiteX76" fmla="*/ 2133600 w 2514262"/>
                <a:gd name="connsiteY76" fmla="*/ 38100 h 322428"/>
                <a:gd name="connsiteX77" fmla="*/ 2152650 w 2514262"/>
                <a:gd name="connsiteY77" fmla="*/ 44450 h 322428"/>
                <a:gd name="connsiteX78" fmla="*/ 2162175 w 2514262"/>
                <a:gd name="connsiteY78" fmla="*/ 50800 h 322428"/>
                <a:gd name="connsiteX79" fmla="*/ 2187575 w 2514262"/>
                <a:gd name="connsiteY79" fmla="*/ 60325 h 322428"/>
                <a:gd name="connsiteX80" fmla="*/ 2200275 w 2514262"/>
                <a:gd name="connsiteY80" fmla="*/ 69850 h 322428"/>
                <a:gd name="connsiteX81" fmla="*/ 2228850 w 2514262"/>
                <a:gd name="connsiteY81" fmla="*/ 88900 h 322428"/>
                <a:gd name="connsiteX82" fmla="*/ 2238375 w 2514262"/>
                <a:gd name="connsiteY82" fmla="*/ 92075 h 322428"/>
                <a:gd name="connsiteX83" fmla="*/ 2266950 w 2514262"/>
                <a:gd name="connsiteY83" fmla="*/ 107950 h 322428"/>
                <a:gd name="connsiteX84" fmla="*/ 2286000 w 2514262"/>
                <a:gd name="connsiteY84" fmla="*/ 123825 h 322428"/>
                <a:gd name="connsiteX85" fmla="*/ 2295525 w 2514262"/>
                <a:gd name="connsiteY85" fmla="*/ 127000 h 322428"/>
                <a:gd name="connsiteX86" fmla="*/ 2324100 w 2514262"/>
                <a:gd name="connsiteY86" fmla="*/ 139700 h 322428"/>
                <a:gd name="connsiteX87" fmla="*/ 2333625 w 2514262"/>
                <a:gd name="connsiteY87" fmla="*/ 142875 h 322428"/>
                <a:gd name="connsiteX88" fmla="*/ 2355850 w 2514262"/>
                <a:gd name="connsiteY88" fmla="*/ 155575 h 322428"/>
                <a:gd name="connsiteX89" fmla="*/ 2365375 w 2514262"/>
                <a:gd name="connsiteY89" fmla="*/ 158750 h 322428"/>
                <a:gd name="connsiteX90" fmla="*/ 2369479 w 2514262"/>
                <a:gd name="connsiteY90" fmla="*/ 161119 h 322428"/>
                <a:gd name="connsiteX91" fmla="*/ 2484031 w 2514262"/>
                <a:gd name="connsiteY91" fmla="*/ 206530 h 322428"/>
                <a:gd name="connsiteX92" fmla="*/ 2514262 w 2514262"/>
                <a:gd name="connsiteY92" fmla="*/ 166621 h 322428"/>
                <a:gd name="connsiteX0" fmla="*/ 0 w 2484031"/>
                <a:gd name="connsiteY0" fmla="*/ 276225 h 322428"/>
                <a:gd name="connsiteX1" fmla="*/ 123825 w 2484031"/>
                <a:gd name="connsiteY1" fmla="*/ 279400 h 322428"/>
                <a:gd name="connsiteX2" fmla="*/ 161925 w 2484031"/>
                <a:gd name="connsiteY2" fmla="*/ 285750 h 322428"/>
                <a:gd name="connsiteX3" fmla="*/ 174625 w 2484031"/>
                <a:gd name="connsiteY3" fmla="*/ 295275 h 322428"/>
                <a:gd name="connsiteX4" fmla="*/ 190500 w 2484031"/>
                <a:gd name="connsiteY4" fmla="*/ 298450 h 322428"/>
                <a:gd name="connsiteX5" fmla="*/ 225425 w 2484031"/>
                <a:gd name="connsiteY5" fmla="*/ 301625 h 322428"/>
                <a:gd name="connsiteX6" fmla="*/ 244475 w 2484031"/>
                <a:gd name="connsiteY6" fmla="*/ 304800 h 322428"/>
                <a:gd name="connsiteX7" fmla="*/ 292100 w 2484031"/>
                <a:gd name="connsiteY7" fmla="*/ 311150 h 322428"/>
                <a:gd name="connsiteX8" fmla="*/ 381000 w 2484031"/>
                <a:gd name="connsiteY8" fmla="*/ 311150 h 322428"/>
                <a:gd name="connsiteX9" fmla="*/ 390525 w 2484031"/>
                <a:gd name="connsiteY9" fmla="*/ 307975 h 322428"/>
                <a:gd name="connsiteX10" fmla="*/ 409575 w 2484031"/>
                <a:gd name="connsiteY10" fmla="*/ 304800 h 322428"/>
                <a:gd name="connsiteX11" fmla="*/ 422275 w 2484031"/>
                <a:gd name="connsiteY11" fmla="*/ 301625 h 322428"/>
                <a:gd name="connsiteX12" fmla="*/ 463550 w 2484031"/>
                <a:gd name="connsiteY12" fmla="*/ 295275 h 322428"/>
                <a:gd name="connsiteX13" fmla="*/ 476250 w 2484031"/>
                <a:gd name="connsiteY13" fmla="*/ 292100 h 322428"/>
                <a:gd name="connsiteX14" fmla="*/ 492125 w 2484031"/>
                <a:gd name="connsiteY14" fmla="*/ 288925 h 322428"/>
                <a:gd name="connsiteX15" fmla="*/ 511175 w 2484031"/>
                <a:gd name="connsiteY15" fmla="*/ 282575 h 322428"/>
                <a:gd name="connsiteX16" fmla="*/ 542925 w 2484031"/>
                <a:gd name="connsiteY16" fmla="*/ 276225 h 322428"/>
                <a:gd name="connsiteX17" fmla="*/ 612775 w 2484031"/>
                <a:gd name="connsiteY17" fmla="*/ 282575 h 322428"/>
                <a:gd name="connsiteX18" fmla="*/ 622300 w 2484031"/>
                <a:gd name="connsiteY18" fmla="*/ 285750 h 322428"/>
                <a:gd name="connsiteX19" fmla="*/ 628650 w 2484031"/>
                <a:gd name="connsiteY19" fmla="*/ 295275 h 322428"/>
                <a:gd name="connsiteX20" fmla="*/ 647700 w 2484031"/>
                <a:gd name="connsiteY20" fmla="*/ 304800 h 322428"/>
                <a:gd name="connsiteX21" fmla="*/ 663575 w 2484031"/>
                <a:gd name="connsiteY21" fmla="*/ 301625 h 322428"/>
                <a:gd name="connsiteX22" fmla="*/ 669925 w 2484031"/>
                <a:gd name="connsiteY22" fmla="*/ 292100 h 322428"/>
                <a:gd name="connsiteX23" fmla="*/ 679450 w 2484031"/>
                <a:gd name="connsiteY23" fmla="*/ 285750 h 322428"/>
                <a:gd name="connsiteX24" fmla="*/ 698500 w 2484031"/>
                <a:gd name="connsiteY24" fmla="*/ 288925 h 322428"/>
                <a:gd name="connsiteX25" fmla="*/ 708025 w 2484031"/>
                <a:gd name="connsiteY25" fmla="*/ 292100 h 322428"/>
                <a:gd name="connsiteX26" fmla="*/ 739775 w 2484031"/>
                <a:gd name="connsiteY26" fmla="*/ 301625 h 322428"/>
                <a:gd name="connsiteX27" fmla="*/ 860425 w 2484031"/>
                <a:gd name="connsiteY27" fmla="*/ 304800 h 322428"/>
                <a:gd name="connsiteX28" fmla="*/ 914400 w 2484031"/>
                <a:gd name="connsiteY28" fmla="*/ 301625 h 322428"/>
                <a:gd name="connsiteX29" fmla="*/ 917575 w 2484031"/>
                <a:gd name="connsiteY29" fmla="*/ 292100 h 322428"/>
                <a:gd name="connsiteX30" fmla="*/ 923925 w 2484031"/>
                <a:gd name="connsiteY30" fmla="*/ 282575 h 322428"/>
                <a:gd name="connsiteX31" fmla="*/ 942975 w 2484031"/>
                <a:gd name="connsiteY31" fmla="*/ 273050 h 322428"/>
                <a:gd name="connsiteX32" fmla="*/ 952500 w 2484031"/>
                <a:gd name="connsiteY32" fmla="*/ 266700 h 322428"/>
                <a:gd name="connsiteX33" fmla="*/ 984250 w 2484031"/>
                <a:gd name="connsiteY33" fmla="*/ 260350 h 322428"/>
                <a:gd name="connsiteX34" fmla="*/ 1022350 w 2484031"/>
                <a:gd name="connsiteY34" fmla="*/ 257175 h 322428"/>
                <a:gd name="connsiteX35" fmla="*/ 1060450 w 2484031"/>
                <a:gd name="connsiteY35" fmla="*/ 247650 h 322428"/>
                <a:gd name="connsiteX36" fmla="*/ 1069975 w 2484031"/>
                <a:gd name="connsiteY36" fmla="*/ 241300 h 322428"/>
                <a:gd name="connsiteX37" fmla="*/ 1139825 w 2484031"/>
                <a:gd name="connsiteY37" fmla="*/ 234950 h 322428"/>
                <a:gd name="connsiteX38" fmla="*/ 1158875 w 2484031"/>
                <a:gd name="connsiteY38" fmla="*/ 231775 h 322428"/>
                <a:gd name="connsiteX39" fmla="*/ 1181100 w 2484031"/>
                <a:gd name="connsiteY39" fmla="*/ 222250 h 322428"/>
                <a:gd name="connsiteX40" fmla="*/ 1190625 w 2484031"/>
                <a:gd name="connsiteY40" fmla="*/ 219075 h 322428"/>
                <a:gd name="connsiteX41" fmla="*/ 1200150 w 2484031"/>
                <a:gd name="connsiteY41" fmla="*/ 212725 h 322428"/>
                <a:gd name="connsiteX42" fmla="*/ 1273175 w 2484031"/>
                <a:gd name="connsiteY42" fmla="*/ 206375 h 322428"/>
                <a:gd name="connsiteX43" fmla="*/ 1282700 w 2484031"/>
                <a:gd name="connsiteY43" fmla="*/ 200025 h 322428"/>
                <a:gd name="connsiteX44" fmla="*/ 1314450 w 2484031"/>
                <a:gd name="connsiteY44" fmla="*/ 193675 h 322428"/>
                <a:gd name="connsiteX45" fmla="*/ 1336675 w 2484031"/>
                <a:gd name="connsiteY45" fmla="*/ 187325 h 322428"/>
                <a:gd name="connsiteX46" fmla="*/ 1377950 w 2484031"/>
                <a:gd name="connsiteY46" fmla="*/ 184150 h 322428"/>
                <a:gd name="connsiteX47" fmla="*/ 1406525 w 2484031"/>
                <a:gd name="connsiteY47" fmla="*/ 165100 h 322428"/>
                <a:gd name="connsiteX48" fmla="*/ 1416050 w 2484031"/>
                <a:gd name="connsiteY48" fmla="*/ 158750 h 322428"/>
                <a:gd name="connsiteX49" fmla="*/ 1438275 w 2484031"/>
                <a:gd name="connsiteY49" fmla="*/ 155575 h 322428"/>
                <a:gd name="connsiteX50" fmla="*/ 1457325 w 2484031"/>
                <a:gd name="connsiteY50" fmla="*/ 149225 h 322428"/>
                <a:gd name="connsiteX51" fmla="*/ 1479550 w 2484031"/>
                <a:gd name="connsiteY51" fmla="*/ 142875 h 322428"/>
                <a:gd name="connsiteX52" fmla="*/ 1511300 w 2484031"/>
                <a:gd name="connsiteY52" fmla="*/ 130175 h 322428"/>
                <a:gd name="connsiteX53" fmla="*/ 1571625 w 2484031"/>
                <a:gd name="connsiteY53" fmla="*/ 120650 h 322428"/>
                <a:gd name="connsiteX54" fmla="*/ 1600200 w 2484031"/>
                <a:gd name="connsiteY54" fmla="*/ 114300 h 322428"/>
                <a:gd name="connsiteX55" fmla="*/ 1612900 w 2484031"/>
                <a:gd name="connsiteY55" fmla="*/ 111125 h 322428"/>
                <a:gd name="connsiteX56" fmla="*/ 1638300 w 2484031"/>
                <a:gd name="connsiteY56" fmla="*/ 104775 h 322428"/>
                <a:gd name="connsiteX57" fmla="*/ 1647825 w 2484031"/>
                <a:gd name="connsiteY57" fmla="*/ 98425 h 322428"/>
                <a:gd name="connsiteX58" fmla="*/ 1670050 w 2484031"/>
                <a:gd name="connsiteY58" fmla="*/ 92075 h 322428"/>
                <a:gd name="connsiteX59" fmla="*/ 1682750 w 2484031"/>
                <a:gd name="connsiteY59" fmla="*/ 85725 h 322428"/>
                <a:gd name="connsiteX60" fmla="*/ 1698625 w 2484031"/>
                <a:gd name="connsiteY60" fmla="*/ 79375 h 322428"/>
                <a:gd name="connsiteX61" fmla="*/ 1708150 w 2484031"/>
                <a:gd name="connsiteY61" fmla="*/ 76200 h 322428"/>
                <a:gd name="connsiteX62" fmla="*/ 1720850 w 2484031"/>
                <a:gd name="connsiteY62" fmla="*/ 69850 h 322428"/>
                <a:gd name="connsiteX63" fmla="*/ 1793875 w 2484031"/>
                <a:gd name="connsiteY63" fmla="*/ 60325 h 322428"/>
                <a:gd name="connsiteX64" fmla="*/ 1838325 w 2484031"/>
                <a:gd name="connsiteY64" fmla="*/ 44450 h 322428"/>
                <a:gd name="connsiteX65" fmla="*/ 1905000 w 2484031"/>
                <a:gd name="connsiteY65" fmla="*/ 38100 h 322428"/>
                <a:gd name="connsiteX66" fmla="*/ 1936750 w 2484031"/>
                <a:gd name="connsiteY66" fmla="*/ 31750 h 322428"/>
                <a:gd name="connsiteX67" fmla="*/ 1955800 w 2484031"/>
                <a:gd name="connsiteY67" fmla="*/ 25400 h 322428"/>
                <a:gd name="connsiteX68" fmla="*/ 1965325 w 2484031"/>
                <a:gd name="connsiteY68" fmla="*/ 22225 h 322428"/>
                <a:gd name="connsiteX69" fmla="*/ 1974850 w 2484031"/>
                <a:gd name="connsiteY69" fmla="*/ 15875 h 322428"/>
                <a:gd name="connsiteX70" fmla="*/ 1984375 w 2484031"/>
                <a:gd name="connsiteY70" fmla="*/ 12700 h 322428"/>
                <a:gd name="connsiteX71" fmla="*/ 2028825 w 2484031"/>
                <a:gd name="connsiteY71" fmla="*/ 6350 h 322428"/>
                <a:gd name="connsiteX72" fmla="*/ 2041525 w 2484031"/>
                <a:gd name="connsiteY72" fmla="*/ 3175 h 322428"/>
                <a:gd name="connsiteX73" fmla="*/ 2051050 w 2484031"/>
                <a:gd name="connsiteY73" fmla="*/ 0 h 322428"/>
                <a:gd name="connsiteX74" fmla="*/ 2063750 w 2484031"/>
                <a:gd name="connsiteY74" fmla="*/ 3175 h 322428"/>
                <a:gd name="connsiteX75" fmla="*/ 2092325 w 2484031"/>
                <a:gd name="connsiteY75" fmla="*/ 25400 h 322428"/>
                <a:gd name="connsiteX76" fmla="*/ 2133600 w 2484031"/>
                <a:gd name="connsiteY76" fmla="*/ 38100 h 322428"/>
                <a:gd name="connsiteX77" fmla="*/ 2152650 w 2484031"/>
                <a:gd name="connsiteY77" fmla="*/ 44450 h 322428"/>
                <a:gd name="connsiteX78" fmla="*/ 2162175 w 2484031"/>
                <a:gd name="connsiteY78" fmla="*/ 50800 h 322428"/>
                <a:gd name="connsiteX79" fmla="*/ 2187575 w 2484031"/>
                <a:gd name="connsiteY79" fmla="*/ 60325 h 322428"/>
                <a:gd name="connsiteX80" fmla="*/ 2200275 w 2484031"/>
                <a:gd name="connsiteY80" fmla="*/ 69850 h 322428"/>
                <a:gd name="connsiteX81" fmla="*/ 2228850 w 2484031"/>
                <a:gd name="connsiteY81" fmla="*/ 88900 h 322428"/>
                <a:gd name="connsiteX82" fmla="*/ 2238375 w 2484031"/>
                <a:gd name="connsiteY82" fmla="*/ 92075 h 322428"/>
                <a:gd name="connsiteX83" fmla="*/ 2266950 w 2484031"/>
                <a:gd name="connsiteY83" fmla="*/ 107950 h 322428"/>
                <a:gd name="connsiteX84" fmla="*/ 2286000 w 2484031"/>
                <a:gd name="connsiteY84" fmla="*/ 123825 h 322428"/>
                <a:gd name="connsiteX85" fmla="*/ 2295525 w 2484031"/>
                <a:gd name="connsiteY85" fmla="*/ 127000 h 322428"/>
                <a:gd name="connsiteX86" fmla="*/ 2324100 w 2484031"/>
                <a:gd name="connsiteY86" fmla="*/ 139700 h 322428"/>
                <a:gd name="connsiteX87" fmla="*/ 2333625 w 2484031"/>
                <a:gd name="connsiteY87" fmla="*/ 142875 h 322428"/>
                <a:gd name="connsiteX88" fmla="*/ 2355850 w 2484031"/>
                <a:gd name="connsiteY88" fmla="*/ 155575 h 322428"/>
                <a:gd name="connsiteX89" fmla="*/ 2365375 w 2484031"/>
                <a:gd name="connsiteY89" fmla="*/ 158750 h 322428"/>
                <a:gd name="connsiteX90" fmla="*/ 2369479 w 2484031"/>
                <a:gd name="connsiteY90" fmla="*/ 161119 h 322428"/>
                <a:gd name="connsiteX91" fmla="*/ 2484031 w 2484031"/>
                <a:gd name="connsiteY91" fmla="*/ 206530 h 322428"/>
                <a:gd name="connsiteX0" fmla="*/ 0 w 2400211"/>
                <a:gd name="connsiteY0" fmla="*/ 276225 h 322428"/>
                <a:gd name="connsiteX1" fmla="*/ 123825 w 2400211"/>
                <a:gd name="connsiteY1" fmla="*/ 279400 h 322428"/>
                <a:gd name="connsiteX2" fmla="*/ 161925 w 2400211"/>
                <a:gd name="connsiteY2" fmla="*/ 285750 h 322428"/>
                <a:gd name="connsiteX3" fmla="*/ 174625 w 2400211"/>
                <a:gd name="connsiteY3" fmla="*/ 295275 h 322428"/>
                <a:gd name="connsiteX4" fmla="*/ 190500 w 2400211"/>
                <a:gd name="connsiteY4" fmla="*/ 298450 h 322428"/>
                <a:gd name="connsiteX5" fmla="*/ 225425 w 2400211"/>
                <a:gd name="connsiteY5" fmla="*/ 301625 h 322428"/>
                <a:gd name="connsiteX6" fmla="*/ 244475 w 2400211"/>
                <a:gd name="connsiteY6" fmla="*/ 304800 h 322428"/>
                <a:gd name="connsiteX7" fmla="*/ 292100 w 2400211"/>
                <a:gd name="connsiteY7" fmla="*/ 311150 h 322428"/>
                <a:gd name="connsiteX8" fmla="*/ 381000 w 2400211"/>
                <a:gd name="connsiteY8" fmla="*/ 311150 h 322428"/>
                <a:gd name="connsiteX9" fmla="*/ 390525 w 2400211"/>
                <a:gd name="connsiteY9" fmla="*/ 307975 h 322428"/>
                <a:gd name="connsiteX10" fmla="*/ 409575 w 2400211"/>
                <a:gd name="connsiteY10" fmla="*/ 304800 h 322428"/>
                <a:gd name="connsiteX11" fmla="*/ 422275 w 2400211"/>
                <a:gd name="connsiteY11" fmla="*/ 301625 h 322428"/>
                <a:gd name="connsiteX12" fmla="*/ 463550 w 2400211"/>
                <a:gd name="connsiteY12" fmla="*/ 295275 h 322428"/>
                <a:gd name="connsiteX13" fmla="*/ 476250 w 2400211"/>
                <a:gd name="connsiteY13" fmla="*/ 292100 h 322428"/>
                <a:gd name="connsiteX14" fmla="*/ 492125 w 2400211"/>
                <a:gd name="connsiteY14" fmla="*/ 288925 h 322428"/>
                <a:gd name="connsiteX15" fmla="*/ 511175 w 2400211"/>
                <a:gd name="connsiteY15" fmla="*/ 282575 h 322428"/>
                <a:gd name="connsiteX16" fmla="*/ 542925 w 2400211"/>
                <a:gd name="connsiteY16" fmla="*/ 276225 h 322428"/>
                <a:gd name="connsiteX17" fmla="*/ 612775 w 2400211"/>
                <a:gd name="connsiteY17" fmla="*/ 282575 h 322428"/>
                <a:gd name="connsiteX18" fmla="*/ 622300 w 2400211"/>
                <a:gd name="connsiteY18" fmla="*/ 285750 h 322428"/>
                <a:gd name="connsiteX19" fmla="*/ 628650 w 2400211"/>
                <a:gd name="connsiteY19" fmla="*/ 295275 h 322428"/>
                <a:gd name="connsiteX20" fmla="*/ 647700 w 2400211"/>
                <a:gd name="connsiteY20" fmla="*/ 304800 h 322428"/>
                <a:gd name="connsiteX21" fmla="*/ 663575 w 2400211"/>
                <a:gd name="connsiteY21" fmla="*/ 301625 h 322428"/>
                <a:gd name="connsiteX22" fmla="*/ 669925 w 2400211"/>
                <a:gd name="connsiteY22" fmla="*/ 292100 h 322428"/>
                <a:gd name="connsiteX23" fmla="*/ 679450 w 2400211"/>
                <a:gd name="connsiteY23" fmla="*/ 285750 h 322428"/>
                <a:gd name="connsiteX24" fmla="*/ 698500 w 2400211"/>
                <a:gd name="connsiteY24" fmla="*/ 288925 h 322428"/>
                <a:gd name="connsiteX25" fmla="*/ 708025 w 2400211"/>
                <a:gd name="connsiteY25" fmla="*/ 292100 h 322428"/>
                <a:gd name="connsiteX26" fmla="*/ 739775 w 2400211"/>
                <a:gd name="connsiteY26" fmla="*/ 301625 h 322428"/>
                <a:gd name="connsiteX27" fmla="*/ 860425 w 2400211"/>
                <a:gd name="connsiteY27" fmla="*/ 304800 h 322428"/>
                <a:gd name="connsiteX28" fmla="*/ 914400 w 2400211"/>
                <a:gd name="connsiteY28" fmla="*/ 301625 h 322428"/>
                <a:gd name="connsiteX29" fmla="*/ 917575 w 2400211"/>
                <a:gd name="connsiteY29" fmla="*/ 292100 h 322428"/>
                <a:gd name="connsiteX30" fmla="*/ 923925 w 2400211"/>
                <a:gd name="connsiteY30" fmla="*/ 282575 h 322428"/>
                <a:gd name="connsiteX31" fmla="*/ 942975 w 2400211"/>
                <a:gd name="connsiteY31" fmla="*/ 273050 h 322428"/>
                <a:gd name="connsiteX32" fmla="*/ 952500 w 2400211"/>
                <a:gd name="connsiteY32" fmla="*/ 266700 h 322428"/>
                <a:gd name="connsiteX33" fmla="*/ 984250 w 2400211"/>
                <a:gd name="connsiteY33" fmla="*/ 260350 h 322428"/>
                <a:gd name="connsiteX34" fmla="*/ 1022350 w 2400211"/>
                <a:gd name="connsiteY34" fmla="*/ 257175 h 322428"/>
                <a:gd name="connsiteX35" fmla="*/ 1060450 w 2400211"/>
                <a:gd name="connsiteY35" fmla="*/ 247650 h 322428"/>
                <a:gd name="connsiteX36" fmla="*/ 1069975 w 2400211"/>
                <a:gd name="connsiteY36" fmla="*/ 241300 h 322428"/>
                <a:gd name="connsiteX37" fmla="*/ 1139825 w 2400211"/>
                <a:gd name="connsiteY37" fmla="*/ 234950 h 322428"/>
                <a:gd name="connsiteX38" fmla="*/ 1158875 w 2400211"/>
                <a:gd name="connsiteY38" fmla="*/ 231775 h 322428"/>
                <a:gd name="connsiteX39" fmla="*/ 1181100 w 2400211"/>
                <a:gd name="connsiteY39" fmla="*/ 222250 h 322428"/>
                <a:gd name="connsiteX40" fmla="*/ 1190625 w 2400211"/>
                <a:gd name="connsiteY40" fmla="*/ 219075 h 322428"/>
                <a:gd name="connsiteX41" fmla="*/ 1200150 w 2400211"/>
                <a:gd name="connsiteY41" fmla="*/ 212725 h 322428"/>
                <a:gd name="connsiteX42" fmla="*/ 1273175 w 2400211"/>
                <a:gd name="connsiteY42" fmla="*/ 206375 h 322428"/>
                <a:gd name="connsiteX43" fmla="*/ 1282700 w 2400211"/>
                <a:gd name="connsiteY43" fmla="*/ 200025 h 322428"/>
                <a:gd name="connsiteX44" fmla="*/ 1314450 w 2400211"/>
                <a:gd name="connsiteY44" fmla="*/ 193675 h 322428"/>
                <a:gd name="connsiteX45" fmla="*/ 1336675 w 2400211"/>
                <a:gd name="connsiteY45" fmla="*/ 187325 h 322428"/>
                <a:gd name="connsiteX46" fmla="*/ 1377950 w 2400211"/>
                <a:gd name="connsiteY46" fmla="*/ 184150 h 322428"/>
                <a:gd name="connsiteX47" fmla="*/ 1406525 w 2400211"/>
                <a:gd name="connsiteY47" fmla="*/ 165100 h 322428"/>
                <a:gd name="connsiteX48" fmla="*/ 1416050 w 2400211"/>
                <a:gd name="connsiteY48" fmla="*/ 158750 h 322428"/>
                <a:gd name="connsiteX49" fmla="*/ 1438275 w 2400211"/>
                <a:gd name="connsiteY49" fmla="*/ 155575 h 322428"/>
                <a:gd name="connsiteX50" fmla="*/ 1457325 w 2400211"/>
                <a:gd name="connsiteY50" fmla="*/ 149225 h 322428"/>
                <a:gd name="connsiteX51" fmla="*/ 1479550 w 2400211"/>
                <a:gd name="connsiteY51" fmla="*/ 142875 h 322428"/>
                <a:gd name="connsiteX52" fmla="*/ 1511300 w 2400211"/>
                <a:gd name="connsiteY52" fmla="*/ 130175 h 322428"/>
                <a:gd name="connsiteX53" fmla="*/ 1571625 w 2400211"/>
                <a:gd name="connsiteY53" fmla="*/ 120650 h 322428"/>
                <a:gd name="connsiteX54" fmla="*/ 1600200 w 2400211"/>
                <a:gd name="connsiteY54" fmla="*/ 114300 h 322428"/>
                <a:gd name="connsiteX55" fmla="*/ 1612900 w 2400211"/>
                <a:gd name="connsiteY55" fmla="*/ 111125 h 322428"/>
                <a:gd name="connsiteX56" fmla="*/ 1638300 w 2400211"/>
                <a:gd name="connsiteY56" fmla="*/ 104775 h 322428"/>
                <a:gd name="connsiteX57" fmla="*/ 1647825 w 2400211"/>
                <a:gd name="connsiteY57" fmla="*/ 98425 h 322428"/>
                <a:gd name="connsiteX58" fmla="*/ 1670050 w 2400211"/>
                <a:gd name="connsiteY58" fmla="*/ 92075 h 322428"/>
                <a:gd name="connsiteX59" fmla="*/ 1682750 w 2400211"/>
                <a:gd name="connsiteY59" fmla="*/ 85725 h 322428"/>
                <a:gd name="connsiteX60" fmla="*/ 1698625 w 2400211"/>
                <a:gd name="connsiteY60" fmla="*/ 79375 h 322428"/>
                <a:gd name="connsiteX61" fmla="*/ 1708150 w 2400211"/>
                <a:gd name="connsiteY61" fmla="*/ 76200 h 322428"/>
                <a:gd name="connsiteX62" fmla="*/ 1720850 w 2400211"/>
                <a:gd name="connsiteY62" fmla="*/ 69850 h 322428"/>
                <a:gd name="connsiteX63" fmla="*/ 1793875 w 2400211"/>
                <a:gd name="connsiteY63" fmla="*/ 60325 h 322428"/>
                <a:gd name="connsiteX64" fmla="*/ 1838325 w 2400211"/>
                <a:gd name="connsiteY64" fmla="*/ 44450 h 322428"/>
                <a:gd name="connsiteX65" fmla="*/ 1905000 w 2400211"/>
                <a:gd name="connsiteY65" fmla="*/ 38100 h 322428"/>
                <a:gd name="connsiteX66" fmla="*/ 1936750 w 2400211"/>
                <a:gd name="connsiteY66" fmla="*/ 31750 h 322428"/>
                <a:gd name="connsiteX67" fmla="*/ 1955800 w 2400211"/>
                <a:gd name="connsiteY67" fmla="*/ 25400 h 322428"/>
                <a:gd name="connsiteX68" fmla="*/ 1965325 w 2400211"/>
                <a:gd name="connsiteY68" fmla="*/ 22225 h 322428"/>
                <a:gd name="connsiteX69" fmla="*/ 1974850 w 2400211"/>
                <a:gd name="connsiteY69" fmla="*/ 15875 h 322428"/>
                <a:gd name="connsiteX70" fmla="*/ 1984375 w 2400211"/>
                <a:gd name="connsiteY70" fmla="*/ 12700 h 322428"/>
                <a:gd name="connsiteX71" fmla="*/ 2028825 w 2400211"/>
                <a:gd name="connsiteY71" fmla="*/ 6350 h 322428"/>
                <a:gd name="connsiteX72" fmla="*/ 2041525 w 2400211"/>
                <a:gd name="connsiteY72" fmla="*/ 3175 h 322428"/>
                <a:gd name="connsiteX73" fmla="*/ 2051050 w 2400211"/>
                <a:gd name="connsiteY73" fmla="*/ 0 h 322428"/>
                <a:gd name="connsiteX74" fmla="*/ 2063750 w 2400211"/>
                <a:gd name="connsiteY74" fmla="*/ 3175 h 322428"/>
                <a:gd name="connsiteX75" fmla="*/ 2092325 w 2400211"/>
                <a:gd name="connsiteY75" fmla="*/ 25400 h 322428"/>
                <a:gd name="connsiteX76" fmla="*/ 2133600 w 2400211"/>
                <a:gd name="connsiteY76" fmla="*/ 38100 h 322428"/>
                <a:gd name="connsiteX77" fmla="*/ 2152650 w 2400211"/>
                <a:gd name="connsiteY77" fmla="*/ 44450 h 322428"/>
                <a:gd name="connsiteX78" fmla="*/ 2162175 w 2400211"/>
                <a:gd name="connsiteY78" fmla="*/ 50800 h 322428"/>
                <a:gd name="connsiteX79" fmla="*/ 2187575 w 2400211"/>
                <a:gd name="connsiteY79" fmla="*/ 60325 h 322428"/>
                <a:gd name="connsiteX80" fmla="*/ 2200275 w 2400211"/>
                <a:gd name="connsiteY80" fmla="*/ 69850 h 322428"/>
                <a:gd name="connsiteX81" fmla="*/ 2228850 w 2400211"/>
                <a:gd name="connsiteY81" fmla="*/ 88900 h 322428"/>
                <a:gd name="connsiteX82" fmla="*/ 2238375 w 2400211"/>
                <a:gd name="connsiteY82" fmla="*/ 92075 h 322428"/>
                <a:gd name="connsiteX83" fmla="*/ 2266950 w 2400211"/>
                <a:gd name="connsiteY83" fmla="*/ 107950 h 322428"/>
                <a:gd name="connsiteX84" fmla="*/ 2286000 w 2400211"/>
                <a:gd name="connsiteY84" fmla="*/ 123825 h 322428"/>
                <a:gd name="connsiteX85" fmla="*/ 2295525 w 2400211"/>
                <a:gd name="connsiteY85" fmla="*/ 127000 h 322428"/>
                <a:gd name="connsiteX86" fmla="*/ 2324100 w 2400211"/>
                <a:gd name="connsiteY86" fmla="*/ 139700 h 322428"/>
                <a:gd name="connsiteX87" fmla="*/ 2333625 w 2400211"/>
                <a:gd name="connsiteY87" fmla="*/ 142875 h 322428"/>
                <a:gd name="connsiteX88" fmla="*/ 2355850 w 2400211"/>
                <a:gd name="connsiteY88" fmla="*/ 155575 h 322428"/>
                <a:gd name="connsiteX89" fmla="*/ 2365375 w 2400211"/>
                <a:gd name="connsiteY89" fmla="*/ 158750 h 322428"/>
                <a:gd name="connsiteX90" fmla="*/ 2369479 w 2400211"/>
                <a:gd name="connsiteY90" fmla="*/ 161119 h 32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00211" h="322428">
                  <a:moveTo>
                    <a:pt x="0" y="276225"/>
                  </a:moveTo>
                  <a:lnTo>
                    <a:pt x="123825" y="279400"/>
                  </a:lnTo>
                  <a:cubicBezTo>
                    <a:pt x="133889" y="279838"/>
                    <a:pt x="151333" y="283632"/>
                    <a:pt x="161925" y="285750"/>
                  </a:cubicBezTo>
                  <a:cubicBezTo>
                    <a:pt x="166158" y="288925"/>
                    <a:pt x="169789" y="293126"/>
                    <a:pt x="174625" y="295275"/>
                  </a:cubicBezTo>
                  <a:cubicBezTo>
                    <a:pt x="179556" y="297467"/>
                    <a:pt x="185145" y="297781"/>
                    <a:pt x="190500" y="298450"/>
                  </a:cubicBezTo>
                  <a:cubicBezTo>
                    <a:pt x="202099" y="299900"/>
                    <a:pt x="213815" y="300259"/>
                    <a:pt x="225425" y="301625"/>
                  </a:cubicBezTo>
                  <a:cubicBezTo>
                    <a:pt x="231818" y="302377"/>
                    <a:pt x="238094" y="303949"/>
                    <a:pt x="244475" y="304800"/>
                  </a:cubicBezTo>
                  <a:cubicBezTo>
                    <a:pt x="302764" y="312572"/>
                    <a:pt x="247935" y="303789"/>
                    <a:pt x="292100" y="311150"/>
                  </a:cubicBezTo>
                  <a:cubicBezTo>
                    <a:pt x="325934" y="322428"/>
                    <a:pt x="304704" y="316600"/>
                    <a:pt x="381000" y="311150"/>
                  </a:cubicBezTo>
                  <a:cubicBezTo>
                    <a:pt x="384338" y="310912"/>
                    <a:pt x="387258" y="308701"/>
                    <a:pt x="390525" y="307975"/>
                  </a:cubicBezTo>
                  <a:cubicBezTo>
                    <a:pt x="396809" y="306578"/>
                    <a:pt x="403262" y="306063"/>
                    <a:pt x="409575" y="304800"/>
                  </a:cubicBezTo>
                  <a:cubicBezTo>
                    <a:pt x="413854" y="303944"/>
                    <a:pt x="417971" y="302342"/>
                    <a:pt x="422275" y="301625"/>
                  </a:cubicBezTo>
                  <a:cubicBezTo>
                    <a:pt x="460764" y="295210"/>
                    <a:pt x="434417" y="301749"/>
                    <a:pt x="463550" y="295275"/>
                  </a:cubicBezTo>
                  <a:cubicBezTo>
                    <a:pt x="467810" y="294328"/>
                    <a:pt x="471990" y="293047"/>
                    <a:pt x="476250" y="292100"/>
                  </a:cubicBezTo>
                  <a:cubicBezTo>
                    <a:pt x="481518" y="290929"/>
                    <a:pt x="486919" y="290345"/>
                    <a:pt x="492125" y="288925"/>
                  </a:cubicBezTo>
                  <a:cubicBezTo>
                    <a:pt x="498583" y="287164"/>
                    <a:pt x="504825" y="284692"/>
                    <a:pt x="511175" y="282575"/>
                  </a:cubicBezTo>
                  <a:cubicBezTo>
                    <a:pt x="521414" y="279162"/>
                    <a:pt x="542925" y="276225"/>
                    <a:pt x="542925" y="276225"/>
                  </a:cubicBezTo>
                  <a:cubicBezTo>
                    <a:pt x="563416" y="277591"/>
                    <a:pt x="591075" y="278235"/>
                    <a:pt x="612775" y="282575"/>
                  </a:cubicBezTo>
                  <a:cubicBezTo>
                    <a:pt x="616057" y="283231"/>
                    <a:pt x="619125" y="284692"/>
                    <a:pt x="622300" y="285750"/>
                  </a:cubicBezTo>
                  <a:cubicBezTo>
                    <a:pt x="624417" y="288925"/>
                    <a:pt x="625952" y="292577"/>
                    <a:pt x="628650" y="295275"/>
                  </a:cubicBezTo>
                  <a:cubicBezTo>
                    <a:pt x="634805" y="301430"/>
                    <a:pt x="639953" y="302218"/>
                    <a:pt x="647700" y="304800"/>
                  </a:cubicBezTo>
                  <a:cubicBezTo>
                    <a:pt x="652992" y="303742"/>
                    <a:pt x="658890" y="304302"/>
                    <a:pt x="663575" y="301625"/>
                  </a:cubicBezTo>
                  <a:cubicBezTo>
                    <a:pt x="666888" y="299732"/>
                    <a:pt x="667227" y="294798"/>
                    <a:pt x="669925" y="292100"/>
                  </a:cubicBezTo>
                  <a:cubicBezTo>
                    <a:pt x="672623" y="289402"/>
                    <a:pt x="676275" y="287867"/>
                    <a:pt x="679450" y="285750"/>
                  </a:cubicBezTo>
                  <a:cubicBezTo>
                    <a:pt x="685800" y="286808"/>
                    <a:pt x="692216" y="287528"/>
                    <a:pt x="698500" y="288925"/>
                  </a:cubicBezTo>
                  <a:cubicBezTo>
                    <a:pt x="701767" y="289651"/>
                    <a:pt x="704807" y="291181"/>
                    <a:pt x="708025" y="292100"/>
                  </a:cubicBezTo>
                  <a:cubicBezTo>
                    <a:pt x="741614" y="301697"/>
                    <a:pt x="694504" y="286535"/>
                    <a:pt x="739775" y="301625"/>
                  </a:cubicBezTo>
                  <a:cubicBezTo>
                    <a:pt x="777941" y="314347"/>
                    <a:pt x="820208" y="303742"/>
                    <a:pt x="860425" y="304800"/>
                  </a:cubicBezTo>
                  <a:cubicBezTo>
                    <a:pt x="878417" y="303742"/>
                    <a:pt x="896806" y="305535"/>
                    <a:pt x="914400" y="301625"/>
                  </a:cubicBezTo>
                  <a:cubicBezTo>
                    <a:pt x="917667" y="300899"/>
                    <a:pt x="916078" y="295093"/>
                    <a:pt x="917575" y="292100"/>
                  </a:cubicBezTo>
                  <a:cubicBezTo>
                    <a:pt x="919282" y="288687"/>
                    <a:pt x="921227" y="285273"/>
                    <a:pt x="923925" y="282575"/>
                  </a:cubicBezTo>
                  <a:cubicBezTo>
                    <a:pt x="930080" y="276420"/>
                    <a:pt x="935228" y="275632"/>
                    <a:pt x="942975" y="273050"/>
                  </a:cubicBezTo>
                  <a:cubicBezTo>
                    <a:pt x="946150" y="270933"/>
                    <a:pt x="949087" y="268407"/>
                    <a:pt x="952500" y="266700"/>
                  </a:cubicBezTo>
                  <a:cubicBezTo>
                    <a:pt x="961018" y="262441"/>
                    <a:pt x="976840" y="261130"/>
                    <a:pt x="984250" y="260350"/>
                  </a:cubicBezTo>
                  <a:cubicBezTo>
                    <a:pt x="996924" y="259016"/>
                    <a:pt x="1009650" y="258233"/>
                    <a:pt x="1022350" y="257175"/>
                  </a:cubicBezTo>
                  <a:cubicBezTo>
                    <a:pt x="1047507" y="248789"/>
                    <a:pt x="1034798" y="251925"/>
                    <a:pt x="1060450" y="247650"/>
                  </a:cubicBezTo>
                  <a:cubicBezTo>
                    <a:pt x="1063625" y="245533"/>
                    <a:pt x="1066320" y="242396"/>
                    <a:pt x="1069975" y="241300"/>
                  </a:cubicBezTo>
                  <a:cubicBezTo>
                    <a:pt x="1082375" y="237580"/>
                    <a:pt x="1139107" y="234998"/>
                    <a:pt x="1139825" y="234950"/>
                  </a:cubicBezTo>
                  <a:cubicBezTo>
                    <a:pt x="1146175" y="233892"/>
                    <a:pt x="1152591" y="233172"/>
                    <a:pt x="1158875" y="231775"/>
                  </a:cubicBezTo>
                  <a:cubicBezTo>
                    <a:pt x="1169185" y="229484"/>
                    <a:pt x="1170647" y="226730"/>
                    <a:pt x="1181100" y="222250"/>
                  </a:cubicBezTo>
                  <a:cubicBezTo>
                    <a:pt x="1184176" y="220932"/>
                    <a:pt x="1187450" y="220133"/>
                    <a:pt x="1190625" y="219075"/>
                  </a:cubicBezTo>
                  <a:cubicBezTo>
                    <a:pt x="1193800" y="216958"/>
                    <a:pt x="1196366" y="213219"/>
                    <a:pt x="1200150" y="212725"/>
                  </a:cubicBezTo>
                  <a:cubicBezTo>
                    <a:pt x="1293491" y="200550"/>
                    <a:pt x="1239360" y="217647"/>
                    <a:pt x="1273175" y="206375"/>
                  </a:cubicBezTo>
                  <a:cubicBezTo>
                    <a:pt x="1276350" y="204258"/>
                    <a:pt x="1279193" y="201528"/>
                    <a:pt x="1282700" y="200025"/>
                  </a:cubicBezTo>
                  <a:cubicBezTo>
                    <a:pt x="1288728" y="197442"/>
                    <a:pt x="1310152" y="194391"/>
                    <a:pt x="1314450" y="193675"/>
                  </a:cubicBezTo>
                  <a:cubicBezTo>
                    <a:pt x="1320610" y="191622"/>
                    <a:pt x="1330514" y="188050"/>
                    <a:pt x="1336675" y="187325"/>
                  </a:cubicBezTo>
                  <a:cubicBezTo>
                    <a:pt x="1350379" y="185713"/>
                    <a:pt x="1364192" y="185208"/>
                    <a:pt x="1377950" y="184150"/>
                  </a:cubicBezTo>
                  <a:lnTo>
                    <a:pt x="1406525" y="165100"/>
                  </a:lnTo>
                  <a:cubicBezTo>
                    <a:pt x="1409700" y="162983"/>
                    <a:pt x="1412272" y="159290"/>
                    <a:pt x="1416050" y="158750"/>
                  </a:cubicBezTo>
                  <a:lnTo>
                    <a:pt x="1438275" y="155575"/>
                  </a:lnTo>
                  <a:lnTo>
                    <a:pt x="1457325" y="149225"/>
                  </a:lnTo>
                  <a:cubicBezTo>
                    <a:pt x="1469409" y="145197"/>
                    <a:pt x="1468848" y="147461"/>
                    <a:pt x="1479550" y="142875"/>
                  </a:cubicBezTo>
                  <a:cubicBezTo>
                    <a:pt x="1512252" y="128860"/>
                    <a:pt x="1467939" y="144629"/>
                    <a:pt x="1511300" y="130175"/>
                  </a:cubicBezTo>
                  <a:cubicBezTo>
                    <a:pt x="1516985" y="128280"/>
                    <a:pt x="1559785" y="122341"/>
                    <a:pt x="1571625" y="120650"/>
                  </a:cubicBezTo>
                  <a:cubicBezTo>
                    <a:pt x="1590162" y="114471"/>
                    <a:pt x="1572261" y="119888"/>
                    <a:pt x="1600200" y="114300"/>
                  </a:cubicBezTo>
                  <a:cubicBezTo>
                    <a:pt x="1604479" y="113444"/>
                    <a:pt x="1608640" y="112072"/>
                    <a:pt x="1612900" y="111125"/>
                  </a:cubicBezTo>
                  <a:cubicBezTo>
                    <a:pt x="1635888" y="106017"/>
                    <a:pt x="1621279" y="110449"/>
                    <a:pt x="1638300" y="104775"/>
                  </a:cubicBezTo>
                  <a:cubicBezTo>
                    <a:pt x="1641475" y="102658"/>
                    <a:pt x="1644412" y="100132"/>
                    <a:pt x="1647825" y="98425"/>
                  </a:cubicBezTo>
                  <a:cubicBezTo>
                    <a:pt x="1655501" y="94587"/>
                    <a:pt x="1661912" y="95127"/>
                    <a:pt x="1670050" y="92075"/>
                  </a:cubicBezTo>
                  <a:cubicBezTo>
                    <a:pt x="1674482" y="90413"/>
                    <a:pt x="1678425" y="87647"/>
                    <a:pt x="1682750" y="85725"/>
                  </a:cubicBezTo>
                  <a:cubicBezTo>
                    <a:pt x="1687958" y="83410"/>
                    <a:pt x="1693289" y="81376"/>
                    <a:pt x="1698625" y="79375"/>
                  </a:cubicBezTo>
                  <a:cubicBezTo>
                    <a:pt x="1701759" y="78200"/>
                    <a:pt x="1705074" y="77518"/>
                    <a:pt x="1708150" y="76200"/>
                  </a:cubicBezTo>
                  <a:cubicBezTo>
                    <a:pt x="1712500" y="74336"/>
                    <a:pt x="1716360" y="71347"/>
                    <a:pt x="1720850" y="69850"/>
                  </a:cubicBezTo>
                  <a:cubicBezTo>
                    <a:pt x="1748924" y="60492"/>
                    <a:pt x="1760806" y="62530"/>
                    <a:pt x="1793875" y="60325"/>
                  </a:cubicBezTo>
                  <a:cubicBezTo>
                    <a:pt x="1800862" y="57530"/>
                    <a:pt x="1825597" y="45977"/>
                    <a:pt x="1838325" y="44450"/>
                  </a:cubicBezTo>
                  <a:cubicBezTo>
                    <a:pt x="1860492" y="41790"/>
                    <a:pt x="1882978" y="41770"/>
                    <a:pt x="1905000" y="38100"/>
                  </a:cubicBezTo>
                  <a:cubicBezTo>
                    <a:pt x="1917873" y="35954"/>
                    <a:pt x="1924909" y="35302"/>
                    <a:pt x="1936750" y="31750"/>
                  </a:cubicBezTo>
                  <a:cubicBezTo>
                    <a:pt x="1943161" y="29827"/>
                    <a:pt x="1949450" y="27517"/>
                    <a:pt x="1955800" y="25400"/>
                  </a:cubicBezTo>
                  <a:lnTo>
                    <a:pt x="1965325" y="22225"/>
                  </a:lnTo>
                  <a:cubicBezTo>
                    <a:pt x="1968500" y="20108"/>
                    <a:pt x="1971437" y="17582"/>
                    <a:pt x="1974850" y="15875"/>
                  </a:cubicBezTo>
                  <a:cubicBezTo>
                    <a:pt x="1977843" y="14378"/>
                    <a:pt x="1981157" y="13619"/>
                    <a:pt x="1984375" y="12700"/>
                  </a:cubicBezTo>
                  <a:cubicBezTo>
                    <a:pt x="2002967" y="7388"/>
                    <a:pt x="2003523" y="8880"/>
                    <a:pt x="2028825" y="6350"/>
                  </a:cubicBezTo>
                  <a:cubicBezTo>
                    <a:pt x="2033058" y="5292"/>
                    <a:pt x="2037329" y="4374"/>
                    <a:pt x="2041525" y="3175"/>
                  </a:cubicBezTo>
                  <a:cubicBezTo>
                    <a:pt x="2044743" y="2256"/>
                    <a:pt x="2047703" y="0"/>
                    <a:pt x="2051050" y="0"/>
                  </a:cubicBezTo>
                  <a:cubicBezTo>
                    <a:pt x="2055414" y="0"/>
                    <a:pt x="2059517" y="2117"/>
                    <a:pt x="2063750" y="3175"/>
                  </a:cubicBezTo>
                  <a:cubicBezTo>
                    <a:pt x="2085167" y="24592"/>
                    <a:pt x="2074281" y="19385"/>
                    <a:pt x="2092325" y="25400"/>
                  </a:cubicBezTo>
                  <a:cubicBezTo>
                    <a:pt x="2110830" y="37737"/>
                    <a:pt x="2098108" y="31002"/>
                    <a:pt x="2133600" y="38100"/>
                  </a:cubicBezTo>
                  <a:cubicBezTo>
                    <a:pt x="2140164" y="39413"/>
                    <a:pt x="2152650" y="44450"/>
                    <a:pt x="2152650" y="44450"/>
                  </a:cubicBezTo>
                  <a:cubicBezTo>
                    <a:pt x="2155825" y="46567"/>
                    <a:pt x="2158762" y="49093"/>
                    <a:pt x="2162175" y="50800"/>
                  </a:cubicBezTo>
                  <a:cubicBezTo>
                    <a:pt x="2169768" y="54596"/>
                    <a:pt x="2179331" y="57577"/>
                    <a:pt x="2187575" y="60325"/>
                  </a:cubicBezTo>
                  <a:cubicBezTo>
                    <a:pt x="2191808" y="63500"/>
                    <a:pt x="2195940" y="66815"/>
                    <a:pt x="2200275" y="69850"/>
                  </a:cubicBezTo>
                  <a:lnTo>
                    <a:pt x="2228850" y="88900"/>
                  </a:lnTo>
                  <a:cubicBezTo>
                    <a:pt x="2231635" y="90756"/>
                    <a:pt x="2235200" y="91017"/>
                    <a:pt x="2238375" y="92075"/>
                  </a:cubicBezTo>
                  <a:cubicBezTo>
                    <a:pt x="2260210" y="106631"/>
                    <a:pt x="2250185" y="102362"/>
                    <a:pt x="2266950" y="107950"/>
                  </a:cubicBezTo>
                  <a:cubicBezTo>
                    <a:pt x="2273972" y="114972"/>
                    <a:pt x="2277159" y="119405"/>
                    <a:pt x="2286000" y="123825"/>
                  </a:cubicBezTo>
                  <a:cubicBezTo>
                    <a:pt x="2288993" y="125322"/>
                    <a:pt x="2292350" y="125942"/>
                    <a:pt x="2295525" y="127000"/>
                  </a:cubicBezTo>
                  <a:cubicBezTo>
                    <a:pt x="2310619" y="137063"/>
                    <a:pt x="2301430" y="132143"/>
                    <a:pt x="2324100" y="139700"/>
                  </a:cubicBezTo>
                  <a:lnTo>
                    <a:pt x="2333625" y="142875"/>
                  </a:lnTo>
                  <a:cubicBezTo>
                    <a:pt x="2343191" y="149252"/>
                    <a:pt x="2344571" y="150741"/>
                    <a:pt x="2355850" y="155575"/>
                  </a:cubicBezTo>
                  <a:cubicBezTo>
                    <a:pt x="2358926" y="156893"/>
                    <a:pt x="2362200" y="157692"/>
                    <a:pt x="2365375" y="158750"/>
                  </a:cubicBezTo>
                  <a:cubicBezTo>
                    <a:pt x="2400211" y="181974"/>
                    <a:pt x="2349703" y="153156"/>
                    <a:pt x="2369479" y="161119"/>
                  </a:cubicBezTo>
                </a:path>
              </a:pathLst>
            </a:custGeom>
            <a:no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grpSp>
      <p:sp>
        <p:nvSpPr>
          <p:cNvPr id="12611" name="Title Bar"/>
          <p:cNvSpPr>
            <a:spLocks noGrp="1"/>
          </p:cNvSpPr>
          <p:nvPr>
            <p:ph type="title"/>
          </p:nvPr>
        </p:nvSpPr>
        <p:spPr/>
        <p:txBody>
          <a:bodyPr/>
          <a:lstStyle/>
          <a:p>
            <a:r>
              <a:rPr lang="en-US" dirty="0" smtClean="0"/>
              <a:t>Marcellus and Utica: 16 Major Projects Complete…</a:t>
            </a:r>
            <a:endParaRPr lang="en-US" dirty="0"/>
          </a:p>
        </p:txBody>
      </p:sp>
      <p:grpSp>
        <p:nvGrpSpPr>
          <p:cNvPr id="15" name="Utica Rich Area"/>
          <p:cNvGrpSpPr/>
          <p:nvPr/>
        </p:nvGrpSpPr>
        <p:grpSpPr>
          <a:xfrm>
            <a:off x="2641600" y="1193800"/>
            <a:ext cx="2933700" cy="4445000"/>
            <a:chOff x="2641600" y="1193800"/>
            <a:chExt cx="2933700" cy="4445000"/>
          </a:xfrm>
        </p:grpSpPr>
        <p:sp>
          <p:nvSpPr>
            <p:cNvPr id="12618" name="Freeform 12617"/>
            <p:cNvSpPr/>
            <p:nvPr/>
          </p:nvSpPr>
          <p:spPr>
            <a:xfrm>
              <a:off x="2641600" y="1193800"/>
              <a:ext cx="2482850" cy="4337050"/>
            </a:xfrm>
            <a:custGeom>
              <a:avLst/>
              <a:gdLst>
                <a:gd name="connsiteX0" fmla="*/ 0 w 2482850"/>
                <a:gd name="connsiteY0" fmla="*/ 4337050 h 4337050"/>
                <a:gd name="connsiteX1" fmla="*/ 6350 w 2482850"/>
                <a:gd name="connsiteY1" fmla="*/ 4279900 h 4337050"/>
                <a:gd name="connsiteX2" fmla="*/ 19050 w 2482850"/>
                <a:gd name="connsiteY2" fmla="*/ 4241800 h 4337050"/>
                <a:gd name="connsiteX3" fmla="*/ 25400 w 2482850"/>
                <a:gd name="connsiteY3" fmla="*/ 4222750 h 4337050"/>
                <a:gd name="connsiteX4" fmla="*/ 31750 w 2482850"/>
                <a:gd name="connsiteY4" fmla="*/ 4171950 h 4337050"/>
                <a:gd name="connsiteX5" fmla="*/ 44450 w 2482850"/>
                <a:gd name="connsiteY5" fmla="*/ 4152900 h 4337050"/>
                <a:gd name="connsiteX6" fmla="*/ 63500 w 2482850"/>
                <a:gd name="connsiteY6" fmla="*/ 4102100 h 4337050"/>
                <a:gd name="connsiteX7" fmla="*/ 69850 w 2482850"/>
                <a:gd name="connsiteY7" fmla="*/ 4064000 h 4337050"/>
                <a:gd name="connsiteX8" fmla="*/ 76200 w 2482850"/>
                <a:gd name="connsiteY8" fmla="*/ 4044950 h 4337050"/>
                <a:gd name="connsiteX9" fmla="*/ 82550 w 2482850"/>
                <a:gd name="connsiteY9" fmla="*/ 4000500 h 4337050"/>
                <a:gd name="connsiteX10" fmla="*/ 88900 w 2482850"/>
                <a:gd name="connsiteY10" fmla="*/ 3943350 h 4337050"/>
                <a:gd name="connsiteX11" fmla="*/ 101600 w 2482850"/>
                <a:gd name="connsiteY11" fmla="*/ 3905250 h 4337050"/>
                <a:gd name="connsiteX12" fmla="*/ 107950 w 2482850"/>
                <a:gd name="connsiteY12" fmla="*/ 3879850 h 4337050"/>
                <a:gd name="connsiteX13" fmla="*/ 114300 w 2482850"/>
                <a:gd name="connsiteY13" fmla="*/ 3835400 h 4337050"/>
                <a:gd name="connsiteX14" fmla="*/ 127000 w 2482850"/>
                <a:gd name="connsiteY14" fmla="*/ 3797300 h 4337050"/>
                <a:gd name="connsiteX15" fmla="*/ 133350 w 2482850"/>
                <a:gd name="connsiteY15" fmla="*/ 3771900 h 4337050"/>
                <a:gd name="connsiteX16" fmla="*/ 139700 w 2482850"/>
                <a:gd name="connsiteY16" fmla="*/ 3606800 h 4337050"/>
                <a:gd name="connsiteX17" fmla="*/ 152400 w 2482850"/>
                <a:gd name="connsiteY17" fmla="*/ 3568700 h 4337050"/>
                <a:gd name="connsiteX18" fmla="*/ 158750 w 2482850"/>
                <a:gd name="connsiteY18" fmla="*/ 3505200 h 4337050"/>
                <a:gd name="connsiteX19" fmla="*/ 165100 w 2482850"/>
                <a:gd name="connsiteY19" fmla="*/ 3232150 h 4337050"/>
                <a:gd name="connsiteX20" fmla="*/ 177800 w 2482850"/>
                <a:gd name="connsiteY20" fmla="*/ 3194050 h 4337050"/>
                <a:gd name="connsiteX21" fmla="*/ 190500 w 2482850"/>
                <a:gd name="connsiteY21" fmla="*/ 3048000 h 4337050"/>
                <a:gd name="connsiteX22" fmla="*/ 196850 w 2482850"/>
                <a:gd name="connsiteY22" fmla="*/ 3028950 h 4337050"/>
                <a:gd name="connsiteX23" fmla="*/ 241300 w 2482850"/>
                <a:gd name="connsiteY23" fmla="*/ 2997200 h 4337050"/>
                <a:gd name="connsiteX24" fmla="*/ 260350 w 2482850"/>
                <a:gd name="connsiteY24" fmla="*/ 2959100 h 4337050"/>
                <a:gd name="connsiteX25" fmla="*/ 266700 w 2482850"/>
                <a:gd name="connsiteY25" fmla="*/ 2940050 h 4337050"/>
                <a:gd name="connsiteX26" fmla="*/ 285750 w 2482850"/>
                <a:gd name="connsiteY26" fmla="*/ 2921000 h 4337050"/>
                <a:gd name="connsiteX27" fmla="*/ 330200 w 2482850"/>
                <a:gd name="connsiteY27" fmla="*/ 2870200 h 4337050"/>
                <a:gd name="connsiteX28" fmla="*/ 361950 w 2482850"/>
                <a:gd name="connsiteY28" fmla="*/ 2832100 h 4337050"/>
                <a:gd name="connsiteX29" fmla="*/ 381000 w 2482850"/>
                <a:gd name="connsiteY29" fmla="*/ 2819400 h 4337050"/>
                <a:gd name="connsiteX30" fmla="*/ 393700 w 2482850"/>
                <a:gd name="connsiteY30" fmla="*/ 2800350 h 4337050"/>
                <a:gd name="connsiteX31" fmla="*/ 406400 w 2482850"/>
                <a:gd name="connsiteY31" fmla="*/ 2762250 h 4337050"/>
                <a:gd name="connsiteX32" fmla="*/ 419100 w 2482850"/>
                <a:gd name="connsiteY32" fmla="*/ 2743200 h 4337050"/>
                <a:gd name="connsiteX33" fmla="*/ 425450 w 2482850"/>
                <a:gd name="connsiteY33" fmla="*/ 2717800 h 4337050"/>
                <a:gd name="connsiteX34" fmla="*/ 444500 w 2482850"/>
                <a:gd name="connsiteY34" fmla="*/ 2705100 h 4337050"/>
                <a:gd name="connsiteX35" fmla="*/ 482600 w 2482850"/>
                <a:gd name="connsiteY35" fmla="*/ 2673350 h 4337050"/>
                <a:gd name="connsiteX36" fmla="*/ 508000 w 2482850"/>
                <a:gd name="connsiteY36" fmla="*/ 2641600 h 4337050"/>
                <a:gd name="connsiteX37" fmla="*/ 514350 w 2482850"/>
                <a:gd name="connsiteY37" fmla="*/ 2616200 h 4337050"/>
                <a:gd name="connsiteX38" fmla="*/ 520700 w 2482850"/>
                <a:gd name="connsiteY38" fmla="*/ 2597150 h 4337050"/>
                <a:gd name="connsiteX39" fmla="*/ 533400 w 2482850"/>
                <a:gd name="connsiteY39" fmla="*/ 2578100 h 4337050"/>
                <a:gd name="connsiteX40" fmla="*/ 539750 w 2482850"/>
                <a:gd name="connsiteY40" fmla="*/ 2559050 h 4337050"/>
                <a:gd name="connsiteX41" fmla="*/ 565150 w 2482850"/>
                <a:gd name="connsiteY41" fmla="*/ 2520950 h 4337050"/>
                <a:gd name="connsiteX42" fmla="*/ 596900 w 2482850"/>
                <a:gd name="connsiteY42" fmla="*/ 2476500 h 4337050"/>
                <a:gd name="connsiteX43" fmla="*/ 622300 w 2482850"/>
                <a:gd name="connsiteY43" fmla="*/ 2444750 h 4337050"/>
                <a:gd name="connsiteX44" fmla="*/ 647700 w 2482850"/>
                <a:gd name="connsiteY44" fmla="*/ 2406650 h 4337050"/>
                <a:gd name="connsiteX45" fmla="*/ 666750 w 2482850"/>
                <a:gd name="connsiteY45" fmla="*/ 2387600 h 4337050"/>
                <a:gd name="connsiteX46" fmla="*/ 692150 w 2482850"/>
                <a:gd name="connsiteY46" fmla="*/ 2355850 h 4337050"/>
                <a:gd name="connsiteX47" fmla="*/ 736600 w 2482850"/>
                <a:gd name="connsiteY47" fmla="*/ 2305050 h 4337050"/>
                <a:gd name="connsiteX48" fmla="*/ 781050 w 2482850"/>
                <a:gd name="connsiteY48" fmla="*/ 2254250 h 4337050"/>
                <a:gd name="connsiteX49" fmla="*/ 793750 w 2482850"/>
                <a:gd name="connsiteY49" fmla="*/ 2235200 h 4337050"/>
                <a:gd name="connsiteX50" fmla="*/ 850900 w 2482850"/>
                <a:gd name="connsiteY50" fmla="*/ 2184400 h 4337050"/>
                <a:gd name="connsiteX51" fmla="*/ 876300 w 2482850"/>
                <a:gd name="connsiteY51" fmla="*/ 2146300 h 4337050"/>
                <a:gd name="connsiteX52" fmla="*/ 901700 w 2482850"/>
                <a:gd name="connsiteY52" fmla="*/ 2108200 h 4337050"/>
                <a:gd name="connsiteX53" fmla="*/ 914400 w 2482850"/>
                <a:gd name="connsiteY53" fmla="*/ 2070100 h 4337050"/>
                <a:gd name="connsiteX54" fmla="*/ 939800 w 2482850"/>
                <a:gd name="connsiteY54" fmla="*/ 2032000 h 4337050"/>
                <a:gd name="connsiteX55" fmla="*/ 946150 w 2482850"/>
                <a:gd name="connsiteY55" fmla="*/ 2012950 h 4337050"/>
                <a:gd name="connsiteX56" fmla="*/ 984250 w 2482850"/>
                <a:gd name="connsiteY56" fmla="*/ 1974850 h 4337050"/>
                <a:gd name="connsiteX57" fmla="*/ 996950 w 2482850"/>
                <a:gd name="connsiteY57" fmla="*/ 1955800 h 4337050"/>
                <a:gd name="connsiteX58" fmla="*/ 1003300 w 2482850"/>
                <a:gd name="connsiteY58" fmla="*/ 1936750 h 4337050"/>
                <a:gd name="connsiteX59" fmla="*/ 1054100 w 2482850"/>
                <a:gd name="connsiteY59" fmla="*/ 1879600 h 4337050"/>
                <a:gd name="connsiteX60" fmla="*/ 1085850 w 2482850"/>
                <a:gd name="connsiteY60" fmla="*/ 1822450 h 4337050"/>
                <a:gd name="connsiteX61" fmla="*/ 1098550 w 2482850"/>
                <a:gd name="connsiteY61" fmla="*/ 1803400 h 4337050"/>
                <a:gd name="connsiteX62" fmla="*/ 1117600 w 2482850"/>
                <a:gd name="connsiteY62" fmla="*/ 1790700 h 4337050"/>
                <a:gd name="connsiteX63" fmla="*/ 1123950 w 2482850"/>
                <a:gd name="connsiteY63" fmla="*/ 1771650 h 4337050"/>
                <a:gd name="connsiteX64" fmla="*/ 1162050 w 2482850"/>
                <a:gd name="connsiteY64" fmla="*/ 1752600 h 4337050"/>
                <a:gd name="connsiteX65" fmla="*/ 1181100 w 2482850"/>
                <a:gd name="connsiteY65" fmla="*/ 1739900 h 4337050"/>
                <a:gd name="connsiteX66" fmla="*/ 1219200 w 2482850"/>
                <a:gd name="connsiteY66" fmla="*/ 1708150 h 4337050"/>
                <a:gd name="connsiteX67" fmla="*/ 1282700 w 2482850"/>
                <a:gd name="connsiteY67" fmla="*/ 1631950 h 4337050"/>
                <a:gd name="connsiteX68" fmla="*/ 1327150 w 2482850"/>
                <a:gd name="connsiteY68" fmla="*/ 1581150 h 4337050"/>
                <a:gd name="connsiteX69" fmla="*/ 1377950 w 2482850"/>
                <a:gd name="connsiteY69" fmla="*/ 1524000 h 4337050"/>
                <a:gd name="connsiteX70" fmla="*/ 1390650 w 2482850"/>
                <a:gd name="connsiteY70" fmla="*/ 1504950 h 4337050"/>
                <a:gd name="connsiteX71" fmla="*/ 1409700 w 2482850"/>
                <a:gd name="connsiteY71" fmla="*/ 1485900 h 4337050"/>
                <a:gd name="connsiteX72" fmla="*/ 1435100 w 2482850"/>
                <a:gd name="connsiteY72" fmla="*/ 1447800 h 4337050"/>
                <a:gd name="connsiteX73" fmla="*/ 1466850 w 2482850"/>
                <a:gd name="connsiteY73" fmla="*/ 1409700 h 4337050"/>
                <a:gd name="connsiteX74" fmla="*/ 1524000 w 2482850"/>
                <a:gd name="connsiteY74" fmla="*/ 1365250 h 4337050"/>
                <a:gd name="connsiteX75" fmla="*/ 1530350 w 2482850"/>
                <a:gd name="connsiteY75" fmla="*/ 1346200 h 4337050"/>
                <a:gd name="connsiteX76" fmla="*/ 1568450 w 2482850"/>
                <a:gd name="connsiteY76" fmla="*/ 1320800 h 4337050"/>
                <a:gd name="connsiteX77" fmla="*/ 1606550 w 2482850"/>
                <a:gd name="connsiteY77" fmla="*/ 1301750 h 4337050"/>
                <a:gd name="connsiteX78" fmla="*/ 1644650 w 2482850"/>
                <a:gd name="connsiteY78" fmla="*/ 1270000 h 4337050"/>
                <a:gd name="connsiteX79" fmla="*/ 1676400 w 2482850"/>
                <a:gd name="connsiteY79" fmla="*/ 1263650 h 4337050"/>
                <a:gd name="connsiteX80" fmla="*/ 1752600 w 2482850"/>
                <a:gd name="connsiteY80" fmla="*/ 1225550 h 4337050"/>
                <a:gd name="connsiteX81" fmla="*/ 1778000 w 2482850"/>
                <a:gd name="connsiteY81" fmla="*/ 1212850 h 4337050"/>
                <a:gd name="connsiteX82" fmla="*/ 1797050 w 2482850"/>
                <a:gd name="connsiteY82" fmla="*/ 1200150 h 4337050"/>
                <a:gd name="connsiteX83" fmla="*/ 1866900 w 2482850"/>
                <a:gd name="connsiteY83" fmla="*/ 1187450 h 4337050"/>
                <a:gd name="connsiteX84" fmla="*/ 1885950 w 2482850"/>
                <a:gd name="connsiteY84" fmla="*/ 1181100 h 4337050"/>
                <a:gd name="connsiteX85" fmla="*/ 1905000 w 2482850"/>
                <a:gd name="connsiteY85" fmla="*/ 1168400 h 4337050"/>
                <a:gd name="connsiteX86" fmla="*/ 1936750 w 2482850"/>
                <a:gd name="connsiteY86" fmla="*/ 1162050 h 4337050"/>
                <a:gd name="connsiteX87" fmla="*/ 1974850 w 2482850"/>
                <a:gd name="connsiteY87" fmla="*/ 1149350 h 4337050"/>
                <a:gd name="connsiteX88" fmla="*/ 1993900 w 2482850"/>
                <a:gd name="connsiteY88" fmla="*/ 1143000 h 4337050"/>
                <a:gd name="connsiteX89" fmla="*/ 2032000 w 2482850"/>
                <a:gd name="connsiteY89" fmla="*/ 1130300 h 4337050"/>
                <a:gd name="connsiteX90" fmla="*/ 2051050 w 2482850"/>
                <a:gd name="connsiteY90" fmla="*/ 1123950 h 4337050"/>
                <a:gd name="connsiteX91" fmla="*/ 2076450 w 2482850"/>
                <a:gd name="connsiteY91" fmla="*/ 1104900 h 4337050"/>
                <a:gd name="connsiteX92" fmla="*/ 2108200 w 2482850"/>
                <a:gd name="connsiteY92" fmla="*/ 1079500 h 4337050"/>
                <a:gd name="connsiteX93" fmla="*/ 2190750 w 2482850"/>
                <a:gd name="connsiteY93" fmla="*/ 996950 h 4337050"/>
                <a:gd name="connsiteX94" fmla="*/ 2235200 w 2482850"/>
                <a:gd name="connsiteY94" fmla="*/ 952500 h 4337050"/>
                <a:gd name="connsiteX95" fmla="*/ 2260600 w 2482850"/>
                <a:gd name="connsiteY95" fmla="*/ 914400 h 4337050"/>
                <a:gd name="connsiteX96" fmla="*/ 2273300 w 2482850"/>
                <a:gd name="connsiteY96" fmla="*/ 889000 h 4337050"/>
                <a:gd name="connsiteX97" fmla="*/ 2305050 w 2482850"/>
                <a:gd name="connsiteY97" fmla="*/ 819150 h 4337050"/>
                <a:gd name="connsiteX98" fmla="*/ 2330450 w 2482850"/>
                <a:gd name="connsiteY98" fmla="*/ 793750 h 4337050"/>
                <a:gd name="connsiteX99" fmla="*/ 2343150 w 2482850"/>
                <a:gd name="connsiteY99" fmla="*/ 768350 h 4337050"/>
                <a:gd name="connsiteX100" fmla="*/ 2349500 w 2482850"/>
                <a:gd name="connsiteY100" fmla="*/ 749300 h 4337050"/>
                <a:gd name="connsiteX101" fmla="*/ 2368550 w 2482850"/>
                <a:gd name="connsiteY101" fmla="*/ 730250 h 4337050"/>
                <a:gd name="connsiteX102" fmla="*/ 2387600 w 2482850"/>
                <a:gd name="connsiteY102" fmla="*/ 692150 h 4337050"/>
                <a:gd name="connsiteX103" fmla="*/ 2393950 w 2482850"/>
                <a:gd name="connsiteY103" fmla="*/ 673100 h 4337050"/>
                <a:gd name="connsiteX104" fmla="*/ 2413000 w 2482850"/>
                <a:gd name="connsiteY104" fmla="*/ 654050 h 4337050"/>
                <a:gd name="connsiteX105" fmla="*/ 2444750 w 2482850"/>
                <a:gd name="connsiteY105" fmla="*/ 615950 h 4337050"/>
                <a:gd name="connsiteX106" fmla="*/ 2451100 w 2482850"/>
                <a:gd name="connsiteY106" fmla="*/ 596900 h 4337050"/>
                <a:gd name="connsiteX107" fmla="*/ 2463800 w 2482850"/>
                <a:gd name="connsiteY107" fmla="*/ 577850 h 4337050"/>
                <a:gd name="connsiteX108" fmla="*/ 2476500 w 2482850"/>
                <a:gd name="connsiteY108" fmla="*/ 539750 h 4337050"/>
                <a:gd name="connsiteX109" fmla="*/ 2482850 w 2482850"/>
                <a:gd name="connsiteY109" fmla="*/ 520700 h 4337050"/>
                <a:gd name="connsiteX110" fmla="*/ 2476500 w 2482850"/>
                <a:gd name="connsiteY110" fmla="*/ 431800 h 4337050"/>
                <a:gd name="connsiteX111" fmla="*/ 2470150 w 2482850"/>
                <a:gd name="connsiteY111" fmla="*/ 412750 h 4337050"/>
                <a:gd name="connsiteX112" fmla="*/ 2463800 w 2482850"/>
                <a:gd name="connsiteY112" fmla="*/ 381000 h 4337050"/>
                <a:gd name="connsiteX113" fmla="*/ 2451100 w 2482850"/>
                <a:gd name="connsiteY113" fmla="*/ 361950 h 4337050"/>
                <a:gd name="connsiteX114" fmla="*/ 2444750 w 2482850"/>
                <a:gd name="connsiteY114" fmla="*/ 330200 h 4337050"/>
                <a:gd name="connsiteX115" fmla="*/ 2432050 w 2482850"/>
                <a:gd name="connsiteY115" fmla="*/ 120650 h 4337050"/>
                <a:gd name="connsiteX116" fmla="*/ 2419350 w 2482850"/>
                <a:gd name="connsiteY116" fmla="*/ 76200 h 4337050"/>
                <a:gd name="connsiteX117" fmla="*/ 2393950 w 2482850"/>
                <a:gd name="connsiteY117" fmla="*/ 6350 h 4337050"/>
                <a:gd name="connsiteX118" fmla="*/ 2381250 w 2482850"/>
                <a:gd name="connsiteY118" fmla="*/ 0 h 43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482850" h="4337050">
                  <a:moveTo>
                    <a:pt x="0" y="4337050"/>
                  </a:moveTo>
                  <a:cubicBezTo>
                    <a:pt x="2117" y="4318000"/>
                    <a:pt x="2591" y="4298695"/>
                    <a:pt x="6350" y="4279900"/>
                  </a:cubicBezTo>
                  <a:cubicBezTo>
                    <a:pt x="8975" y="4266773"/>
                    <a:pt x="14817" y="4254500"/>
                    <a:pt x="19050" y="4241800"/>
                  </a:cubicBezTo>
                  <a:lnTo>
                    <a:pt x="25400" y="4222750"/>
                  </a:lnTo>
                  <a:cubicBezTo>
                    <a:pt x="27517" y="4205817"/>
                    <a:pt x="27260" y="4188414"/>
                    <a:pt x="31750" y="4171950"/>
                  </a:cubicBezTo>
                  <a:cubicBezTo>
                    <a:pt x="33758" y="4164587"/>
                    <a:pt x="41770" y="4160046"/>
                    <a:pt x="44450" y="4152900"/>
                  </a:cubicBezTo>
                  <a:cubicBezTo>
                    <a:pt x="67990" y="4090126"/>
                    <a:pt x="33716" y="4146776"/>
                    <a:pt x="63500" y="4102100"/>
                  </a:cubicBezTo>
                  <a:cubicBezTo>
                    <a:pt x="65617" y="4089400"/>
                    <a:pt x="67057" y="4076569"/>
                    <a:pt x="69850" y="4064000"/>
                  </a:cubicBezTo>
                  <a:cubicBezTo>
                    <a:pt x="71302" y="4057466"/>
                    <a:pt x="74887" y="4051514"/>
                    <a:pt x="76200" y="4044950"/>
                  </a:cubicBezTo>
                  <a:cubicBezTo>
                    <a:pt x="79135" y="4030274"/>
                    <a:pt x="80694" y="4015352"/>
                    <a:pt x="82550" y="4000500"/>
                  </a:cubicBezTo>
                  <a:cubicBezTo>
                    <a:pt x="84927" y="3981481"/>
                    <a:pt x="85141" y="3962145"/>
                    <a:pt x="88900" y="3943350"/>
                  </a:cubicBezTo>
                  <a:cubicBezTo>
                    <a:pt x="91525" y="3930223"/>
                    <a:pt x="98353" y="3918237"/>
                    <a:pt x="101600" y="3905250"/>
                  </a:cubicBezTo>
                  <a:cubicBezTo>
                    <a:pt x="103717" y="3896783"/>
                    <a:pt x="106389" y="3888436"/>
                    <a:pt x="107950" y="3879850"/>
                  </a:cubicBezTo>
                  <a:cubicBezTo>
                    <a:pt x="110627" y="3865124"/>
                    <a:pt x="110935" y="3849984"/>
                    <a:pt x="114300" y="3835400"/>
                  </a:cubicBezTo>
                  <a:cubicBezTo>
                    <a:pt x="117310" y="3822356"/>
                    <a:pt x="122767" y="3810000"/>
                    <a:pt x="127000" y="3797300"/>
                  </a:cubicBezTo>
                  <a:cubicBezTo>
                    <a:pt x="129760" y="3789021"/>
                    <a:pt x="131233" y="3780367"/>
                    <a:pt x="133350" y="3771900"/>
                  </a:cubicBezTo>
                  <a:cubicBezTo>
                    <a:pt x="135467" y="3716867"/>
                    <a:pt x="134559" y="3661634"/>
                    <a:pt x="139700" y="3606800"/>
                  </a:cubicBezTo>
                  <a:cubicBezTo>
                    <a:pt x="140950" y="3593471"/>
                    <a:pt x="152400" y="3568700"/>
                    <a:pt x="152400" y="3568700"/>
                  </a:cubicBezTo>
                  <a:cubicBezTo>
                    <a:pt x="154517" y="3547533"/>
                    <a:pt x="157948" y="3526457"/>
                    <a:pt x="158750" y="3505200"/>
                  </a:cubicBezTo>
                  <a:cubicBezTo>
                    <a:pt x="162183" y="3414223"/>
                    <a:pt x="159536" y="3323021"/>
                    <a:pt x="165100" y="3232150"/>
                  </a:cubicBezTo>
                  <a:cubicBezTo>
                    <a:pt x="165918" y="3218788"/>
                    <a:pt x="177800" y="3194050"/>
                    <a:pt x="177800" y="3194050"/>
                  </a:cubicBezTo>
                  <a:cubicBezTo>
                    <a:pt x="179918" y="3164401"/>
                    <a:pt x="184481" y="3084115"/>
                    <a:pt x="190500" y="3048000"/>
                  </a:cubicBezTo>
                  <a:cubicBezTo>
                    <a:pt x="191600" y="3041398"/>
                    <a:pt x="192565" y="3034092"/>
                    <a:pt x="196850" y="3028950"/>
                  </a:cubicBezTo>
                  <a:cubicBezTo>
                    <a:pt x="201773" y="3023043"/>
                    <a:pt x="232613" y="3002991"/>
                    <a:pt x="241300" y="2997200"/>
                  </a:cubicBezTo>
                  <a:cubicBezTo>
                    <a:pt x="257261" y="2949317"/>
                    <a:pt x="235731" y="3008339"/>
                    <a:pt x="260350" y="2959100"/>
                  </a:cubicBezTo>
                  <a:cubicBezTo>
                    <a:pt x="263343" y="2953113"/>
                    <a:pt x="262987" y="2945619"/>
                    <a:pt x="266700" y="2940050"/>
                  </a:cubicBezTo>
                  <a:cubicBezTo>
                    <a:pt x="271681" y="2932578"/>
                    <a:pt x="280237" y="2928089"/>
                    <a:pt x="285750" y="2921000"/>
                  </a:cubicBezTo>
                  <a:cubicBezTo>
                    <a:pt x="325641" y="2869712"/>
                    <a:pt x="293321" y="2894786"/>
                    <a:pt x="330200" y="2870200"/>
                  </a:cubicBezTo>
                  <a:cubicBezTo>
                    <a:pt x="342687" y="2851469"/>
                    <a:pt x="343615" y="2847379"/>
                    <a:pt x="361950" y="2832100"/>
                  </a:cubicBezTo>
                  <a:cubicBezTo>
                    <a:pt x="367813" y="2827214"/>
                    <a:pt x="374650" y="2823633"/>
                    <a:pt x="381000" y="2819400"/>
                  </a:cubicBezTo>
                  <a:cubicBezTo>
                    <a:pt x="385233" y="2813050"/>
                    <a:pt x="390600" y="2807324"/>
                    <a:pt x="393700" y="2800350"/>
                  </a:cubicBezTo>
                  <a:cubicBezTo>
                    <a:pt x="399137" y="2788117"/>
                    <a:pt x="398974" y="2773389"/>
                    <a:pt x="406400" y="2762250"/>
                  </a:cubicBezTo>
                  <a:lnTo>
                    <a:pt x="419100" y="2743200"/>
                  </a:lnTo>
                  <a:cubicBezTo>
                    <a:pt x="421217" y="2734733"/>
                    <a:pt x="420609" y="2725062"/>
                    <a:pt x="425450" y="2717800"/>
                  </a:cubicBezTo>
                  <a:cubicBezTo>
                    <a:pt x="429683" y="2711450"/>
                    <a:pt x="438637" y="2709986"/>
                    <a:pt x="444500" y="2705100"/>
                  </a:cubicBezTo>
                  <a:cubicBezTo>
                    <a:pt x="493393" y="2664356"/>
                    <a:pt x="435302" y="2704882"/>
                    <a:pt x="482600" y="2673350"/>
                  </a:cubicBezTo>
                  <a:cubicBezTo>
                    <a:pt x="503359" y="2611072"/>
                    <a:pt x="469703" y="2699045"/>
                    <a:pt x="508000" y="2641600"/>
                  </a:cubicBezTo>
                  <a:cubicBezTo>
                    <a:pt x="512841" y="2634338"/>
                    <a:pt x="511952" y="2624591"/>
                    <a:pt x="514350" y="2616200"/>
                  </a:cubicBezTo>
                  <a:cubicBezTo>
                    <a:pt x="516189" y="2609764"/>
                    <a:pt x="517707" y="2603137"/>
                    <a:pt x="520700" y="2597150"/>
                  </a:cubicBezTo>
                  <a:cubicBezTo>
                    <a:pt x="524113" y="2590324"/>
                    <a:pt x="529987" y="2584926"/>
                    <a:pt x="533400" y="2578100"/>
                  </a:cubicBezTo>
                  <a:cubicBezTo>
                    <a:pt x="536393" y="2572113"/>
                    <a:pt x="536499" y="2564901"/>
                    <a:pt x="539750" y="2559050"/>
                  </a:cubicBezTo>
                  <a:cubicBezTo>
                    <a:pt x="547163" y="2545707"/>
                    <a:pt x="556683" y="2533650"/>
                    <a:pt x="565150" y="2520950"/>
                  </a:cubicBezTo>
                  <a:cubicBezTo>
                    <a:pt x="583721" y="2493094"/>
                    <a:pt x="573271" y="2508005"/>
                    <a:pt x="596900" y="2476500"/>
                  </a:cubicBezTo>
                  <a:cubicBezTo>
                    <a:pt x="611200" y="2433600"/>
                    <a:pt x="591368" y="2480101"/>
                    <a:pt x="622300" y="2444750"/>
                  </a:cubicBezTo>
                  <a:cubicBezTo>
                    <a:pt x="632351" y="2433263"/>
                    <a:pt x="636907" y="2417443"/>
                    <a:pt x="647700" y="2406650"/>
                  </a:cubicBezTo>
                  <a:lnTo>
                    <a:pt x="666750" y="2387600"/>
                  </a:lnTo>
                  <a:cubicBezTo>
                    <a:pt x="681050" y="2344700"/>
                    <a:pt x="661218" y="2391201"/>
                    <a:pt x="692150" y="2355850"/>
                  </a:cubicBezTo>
                  <a:cubicBezTo>
                    <a:pt x="744008" y="2296583"/>
                    <a:pt x="693738" y="2333625"/>
                    <a:pt x="736600" y="2305050"/>
                  </a:cubicBezTo>
                  <a:cubicBezTo>
                    <a:pt x="766233" y="2260600"/>
                    <a:pt x="749300" y="2275417"/>
                    <a:pt x="781050" y="2254250"/>
                  </a:cubicBezTo>
                  <a:cubicBezTo>
                    <a:pt x="785283" y="2247900"/>
                    <a:pt x="788680" y="2240904"/>
                    <a:pt x="793750" y="2235200"/>
                  </a:cubicBezTo>
                  <a:cubicBezTo>
                    <a:pt x="825384" y="2199612"/>
                    <a:pt x="821947" y="2203702"/>
                    <a:pt x="850900" y="2184400"/>
                  </a:cubicBezTo>
                  <a:cubicBezTo>
                    <a:pt x="863044" y="2147967"/>
                    <a:pt x="848553" y="2181975"/>
                    <a:pt x="876300" y="2146300"/>
                  </a:cubicBezTo>
                  <a:cubicBezTo>
                    <a:pt x="885671" y="2134252"/>
                    <a:pt x="893233" y="2120900"/>
                    <a:pt x="901700" y="2108200"/>
                  </a:cubicBezTo>
                  <a:cubicBezTo>
                    <a:pt x="909126" y="2097061"/>
                    <a:pt x="906974" y="2081239"/>
                    <a:pt x="914400" y="2070100"/>
                  </a:cubicBezTo>
                  <a:lnTo>
                    <a:pt x="939800" y="2032000"/>
                  </a:lnTo>
                  <a:cubicBezTo>
                    <a:pt x="943513" y="2026431"/>
                    <a:pt x="942829" y="2018762"/>
                    <a:pt x="946150" y="2012950"/>
                  </a:cubicBezTo>
                  <a:cubicBezTo>
                    <a:pt x="960691" y="1987503"/>
                    <a:pt x="962948" y="1989052"/>
                    <a:pt x="984250" y="1974850"/>
                  </a:cubicBezTo>
                  <a:cubicBezTo>
                    <a:pt x="988483" y="1968500"/>
                    <a:pt x="993537" y="1962626"/>
                    <a:pt x="996950" y="1955800"/>
                  </a:cubicBezTo>
                  <a:cubicBezTo>
                    <a:pt x="999943" y="1949813"/>
                    <a:pt x="999015" y="1941892"/>
                    <a:pt x="1003300" y="1936750"/>
                  </a:cubicBezTo>
                  <a:cubicBezTo>
                    <a:pt x="1032245" y="1902016"/>
                    <a:pt x="1035327" y="1935918"/>
                    <a:pt x="1054100" y="1879600"/>
                  </a:cubicBezTo>
                  <a:cubicBezTo>
                    <a:pt x="1065277" y="1846070"/>
                    <a:pt x="1056737" y="1866119"/>
                    <a:pt x="1085850" y="1822450"/>
                  </a:cubicBezTo>
                  <a:cubicBezTo>
                    <a:pt x="1090083" y="1816100"/>
                    <a:pt x="1092200" y="1807633"/>
                    <a:pt x="1098550" y="1803400"/>
                  </a:cubicBezTo>
                  <a:lnTo>
                    <a:pt x="1117600" y="1790700"/>
                  </a:lnTo>
                  <a:cubicBezTo>
                    <a:pt x="1119717" y="1784350"/>
                    <a:pt x="1119769" y="1776877"/>
                    <a:pt x="1123950" y="1771650"/>
                  </a:cubicBezTo>
                  <a:cubicBezTo>
                    <a:pt x="1132902" y="1760459"/>
                    <a:pt x="1149501" y="1756783"/>
                    <a:pt x="1162050" y="1752600"/>
                  </a:cubicBezTo>
                  <a:cubicBezTo>
                    <a:pt x="1168400" y="1748367"/>
                    <a:pt x="1175237" y="1744786"/>
                    <a:pt x="1181100" y="1739900"/>
                  </a:cubicBezTo>
                  <a:cubicBezTo>
                    <a:pt x="1229993" y="1699156"/>
                    <a:pt x="1171902" y="1739682"/>
                    <a:pt x="1219200" y="1708150"/>
                  </a:cubicBezTo>
                  <a:cubicBezTo>
                    <a:pt x="1254563" y="1655106"/>
                    <a:pt x="1233807" y="1680843"/>
                    <a:pt x="1282700" y="1631950"/>
                  </a:cubicBezTo>
                  <a:cubicBezTo>
                    <a:pt x="1356783" y="1557867"/>
                    <a:pt x="1273175" y="1617133"/>
                    <a:pt x="1327150" y="1581150"/>
                  </a:cubicBezTo>
                  <a:cubicBezTo>
                    <a:pt x="1349813" y="1547156"/>
                    <a:pt x="1334454" y="1567496"/>
                    <a:pt x="1377950" y="1524000"/>
                  </a:cubicBezTo>
                  <a:cubicBezTo>
                    <a:pt x="1383346" y="1518604"/>
                    <a:pt x="1385764" y="1510813"/>
                    <a:pt x="1390650" y="1504950"/>
                  </a:cubicBezTo>
                  <a:cubicBezTo>
                    <a:pt x="1396399" y="1498051"/>
                    <a:pt x="1404187" y="1492989"/>
                    <a:pt x="1409700" y="1485900"/>
                  </a:cubicBezTo>
                  <a:cubicBezTo>
                    <a:pt x="1419071" y="1473852"/>
                    <a:pt x="1426633" y="1460500"/>
                    <a:pt x="1435100" y="1447800"/>
                  </a:cubicBezTo>
                  <a:cubicBezTo>
                    <a:pt x="1446389" y="1430867"/>
                    <a:pt x="1449926" y="1422863"/>
                    <a:pt x="1466850" y="1409700"/>
                  </a:cubicBezTo>
                  <a:cubicBezTo>
                    <a:pt x="1535208" y="1356533"/>
                    <a:pt x="1480751" y="1408499"/>
                    <a:pt x="1524000" y="1365250"/>
                  </a:cubicBezTo>
                  <a:cubicBezTo>
                    <a:pt x="1526117" y="1358900"/>
                    <a:pt x="1525617" y="1350933"/>
                    <a:pt x="1530350" y="1346200"/>
                  </a:cubicBezTo>
                  <a:cubicBezTo>
                    <a:pt x="1541143" y="1335407"/>
                    <a:pt x="1555750" y="1329267"/>
                    <a:pt x="1568450" y="1320800"/>
                  </a:cubicBezTo>
                  <a:cubicBezTo>
                    <a:pt x="1593069" y="1304387"/>
                    <a:pt x="1580260" y="1310513"/>
                    <a:pt x="1606550" y="1301750"/>
                  </a:cubicBezTo>
                  <a:cubicBezTo>
                    <a:pt x="1616433" y="1291867"/>
                    <a:pt x="1630505" y="1275304"/>
                    <a:pt x="1644650" y="1270000"/>
                  </a:cubicBezTo>
                  <a:cubicBezTo>
                    <a:pt x="1654756" y="1266210"/>
                    <a:pt x="1665817" y="1265767"/>
                    <a:pt x="1676400" y="1263650"/>
                  </a:cubicBezTo>
                  <a:lnTo>
                    <a:pt x="1752600" y="1225550"/>
                  </a:lnTo>
                  <a:cubicBezTo>
                    <a:pt x="1761067" y="1221317"/>
                    <a:pt x="1770124" y="1218101"/>
                    <a:pt x="1778000" y="1212850"/>
                  </a:cubicBezTo>
                  <a:cubicBezTo>
                    <a:pt x="1784350" y="1208617"/>
                    <a:pt x="1790035" y="1203156"/>
                    <a:pt x="1797050" y="1200150"/>
                  </a:cubicBezTo>
                  <a:cubicBezTo>
                    <a:pt x="1812020" y="1193734"/>
                    <a:pt x="1856600" y="1188921"/>
                    <a:pt x="1866900" y="1187450"/>
                  </a:cubicBezTo>
                  <a:cubicBezTo>
                    <a:pt x="1873250" y="1185333"/>
                    <a:pt x="1879963" y="1184093"/>
                    <a:pt x="1885950" y="1181100"/>
                  </a:cubicBezTo>
                  <a:cubicBezTo>
                    <a:pt x="1892776" y="1177687"/>
                    <a:pt x="1897854" y="1171080"/>
                    <a:pt x="1905000" y="1168400"/>
                  </a:cubicBezTo>
                  <a:cubicBezTo>
                    <a:pt x="1915106" y="1164610"/>
                    <a:pt x="1926337" y="1164890"/>
                    <a:pt x="1936750" y="1162050"/>
                  </a:cubicBezTo>
                  <a:cubicBezTo>
                    <a:pt x="1949665" y="1158528"/>
                    <a:pt x="1962150" y="1153583"/>
                    <a:pt x="1974850" y="1149350"/>
                  </a:cubicBezTo>
                  <a:lnTo>
                    <a:pt x="1993900" y="1143000"/>
                  </a:lnTo>
                  <a:lnTo>
                    <a:pt x="2032000" y="1130300"/>
                  </a:lnTo>
                  <a:lnTo>
                    <a:pt x="2051050" y="1123950"/>
                  </a:lnTo>
                  <a:cubicBezTo>
                    <a:pt x="2059517" y="1117600"/>
                    <a:pt x="2068966" y="1112384"/>
                    <a:pt x="2076450" y="1104900"/>
                  </a:cubicBezTo>
                  <a:cubicBezTo>
                    <a:pt x="2105173" y="1076177"/>
                    <a:pt x="2071114" y="1091862"/>
                    <a:pt x="2108200" y="1079500"/>
                  </a:cubicBezTo>
                  <a:lnTo>
                    <a:pt x="2190750" y="996950"/>
                  </a:lnTo>
                  <a:lnTo>
                    <a:pt x="2235200" y="952500"/>
                  </a:lnTo>
                  <a:cubicBezTo>
                    <a:pt x="2245993" y="941707"/>
                    <a:pt x="2253774" y="928052"/>
                    <a:pt x="2260600" y="914400"/>
                  </a:cubicBezTo>
                  <a:cubicBezTo>
                    <a:pt x="2264833" y="905933"/>
                    <a:pt x="2269571" y="897701"/>
                    <a:pt x="2273300" y="889000"/>
                  </a:cubicBezTo>
                  <a:cubicBezTo>
                    <a:pt x="2284276" y="863389"/>
                    <a:pt x="2280505" y="843695"/>
                    <a:pt x="2305050" y="819150"/>
                  </a:cubicBezTo>
                  <a:cubicBezTo>
                    <a:pt x="2313517" y="810683"/>
                    <a:pt x="2323266" y="803329"/>
                    <a:pt x="2330450" y="793750"/>
                  </a:cubicBezTo>
                  <a:cubicBezTo>
                    <a:pt x="2336130" y="786177"/>
                    <a:pt x="2339421" y="777051"/>
                    <a:pt x="2343150" y="768350"/>
                  </a:cubicBezTo>
                  <a:cubicBezTo>
                    <a:pt x="2345787" y="762198"/>
                    <a:pt x="2345787" y="754869"/>
                    <a:pt x="2349500" y="749300"/>
                  </a:cubicBezTo>
                  <a:cubicBezTo>
                    <a:pt x="2354481" y="741828"/>
                    <a:pt x="2362200" y="736600"/>
                    <a:pt x="2368550" y="730250"/>
                  </a:cubicBezTo>
                  <a:cubicBezTo>
                    <a:pt x="2384511" y="682367"/>
                    <a:pt x="2362981" y="741389"/>
                    <a:pt x="2387600" y="692150"/>
                  </a:cubicBezTo>
                  <a:cubicBezTo>
                    <a:pt x="2390593" y="686163"/>
                    <a:pt x="2390237" y="678669"/>
                    <a:pt x="2393950" y="673100"/>
                  </a:cubicBezTo>
                  <a:cubicBezTo>
                    <a:pt x="2398931" y="665628"/>
                    <a:pt x="2407251" y="660949"/>
                    <a:pt x="2413000" y="654050"/>
                  </a:cubicBezTo>
                  <a:cubicBezTo>
                    <a:pt x="2457203" y="601006"/>
                    <a:pt x="2389095" y="671605"/>
                    <a:pt x="2444750" y="615950"/>
                  </a:cubicBezTo>
                  <a:cubicBezTo>
                    <a:pt x="2446867" y="609600"/>
                    <a:pt x="2448107" y="602887"/>
                    <a:pt x="2451100" y="596900"/>
                  </a:cubicBezTo>
                  <a:cubicBezTo>
                    <a:pt x="2454513" y="590074"/>
                    <a:pt x="2460700" y="584824"/>
                    <a:pt x="2463800" y="577850"/>
                  </a:cubicBezTo>
                  <a:cubicBezTo>
                    <a:pt x="2469237" y="565617"/>
                    <a:pt x="2472267" y="552450"/>
                    <a:pt x="2476500" y="539750"/>
                  </a:cubicBezTo>
                  <a:lnTo>
                    <a:pt x="2482850" y="520700"/>
                  </a:lnTo>
                  <a:cubicBezTo>
                    <a:pt x="2480733" y="491067"/>
                    <a:pt x="2479971" y="461305"/>
                    <a:pt x="2476500" y="431800"/>
                  </a:cubicBezTo>
                  <a:cubicBezTo>
                    <a:pt x="2475718" y="425152"/>
                    <a:pt x="2471773" y="419244"/>
                    <a:pt x="2470150" y="412750"/>
                  </a:cubicBezTo>
                  <a:cubicBezTo>
                    <a:pt x="2467532" y="402279"/>
                    <a:pt x="2467590" y="391106"/>
                    <a:pt x="2463800" y="381000"/>
                  </a:cubicBezTo>
                  <a:cubicBezTo>
                    <a:pt x="2461120" y="373854"/>
                    <a:pt x="2455333" y="368300"/>
                    <a:pt x="2451100" y="361950"/>
                  </a:cubicBezTo>
                  <a:cubicBezTo>
                    <a:pt x="2448983" y="351367"/>
                    <a:pt x="2445611" y="340959"/>
                    <a:pt x="2444750" y="330200"/>
                  </a:cubicBezTo>
                  <a:cubicBezTo>
                    <a:pt x="2439120" y="259827"/>
                    <a:pt x="2440285" y="190644"/>
                    <a:pt x="2432050" y="120650"/>
                  </a:cubicBezTo>
                  <a:cubicBezTo>
                    <a:pt x="2429411" y="98214"/>
                    <a:pt x="2424369" y="96275"/>
                    <a:pt x="2419350" y="76200"/>
                  </a:cubicBezTo>
                  <a:cubicBezTo>
                    <a:pt x="2413269" y="51877"/>
                    <a:pt x="2413073" y="25473"/>
                    <a:pt x="2393950" y="6350"/>
                  </a:cubicBezTo>
                  <a:cubicBezTo>
                    <a:pt x="2390603" y="3003"/>
                    <a:pt x="2385483" y="2117"/>
                    <a:pt x="2381250" y="0"/>
                  </a:cubicBezTo>
                </a:path>
              </a:pathLst>
            </a:custGeom>
            <a:noFill/>
            <a:ln w="22225">
              <a:solidFill>
                <a:srgbClr val="D600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21" name="Freeform 12620"/>
            <p:cNvSpPr/>
            <p:nvPr/>
          </p:nvSpPr>
          <p:spPr>
            <a:xfrm>
              <a:off x="3143130" y="1320800"/>
              <a:ext cx="2432170" cy="4318000"/>
            </a:xfrm>
            <a:custGeom>
              <a:avLst/>
              <a:gdLst>
                <a:gd name="connsiteX0" fmla="*/ 6470 w 2432170"/>
                <a:gd name="connsiteY0" fmla="*/ 4318000 h 4318000"/>
                <a:gd name="connsiteX1" fmla="*/ 120 w 2432170"/>
                <a:gd name="connsiteY1" fmla="*/ 4286250 h 4318000"/>
                <a:gd name="connsiteX2" fmla="*/ 12820 w 2432170"/>
                <a:gd name="connsiteY2" fmla="*/ 4248150 h 4318000"/>
                <a:gd name="connsiteX3" fmla="*/ 19170 w 2432170"/>
                <a:gd name="connsiteY3" fmla="*/ 4216400 h 4318000"/>
                <a:gd name="connsiteX4" fmla="*/ 38220 w 2432170"/>
                <a:gd name="connsiteY4" fmla="*/ 4197350 h 4318000"/>
                <a:gd name="connsiteX5" fmla="*/ 44570 w 2432170"/>
                <a:gd name="connsiteY5" fmla="*/ 4178300 h 4318000"/>
                <a:gd name="connsiteX6" fmla="*/ 76320 w 2432170"/>
                <a:gd name="connsiteY6" fmla="*/ 4140200 h 4318000"/>
                <a:gd name="connsiteX7" fmla="*/ 82670 w 2432170"/>
                <a:gd name="connsiteY7" fmla="*/ 4121150 h 4318000"/>
                <a:gd name="connsiteX8" fmla="*/ 114420 w 2432170"/>
                <a:gd name="connsiteY8" fmla="*/ 4083050 h 4318000"/>
                <a:gd name="connsiteX9" fmla="*/ 139820 w 2432170"/>
                <a:gd name="connsiteY9" fmla="*/ 4044950 h 4318000"/>
                <a:gd name="connsiteX10" fmla="*/ 165220 w 2432170"/>
                <a:gd name="connsiteY10" fmla="*/ 4006850 h 4318000"/>
                <a:gd name="connsiteX11" fmla="*/ 177920 w 2432170"/>
                <a:gd name="connsiteY11" fmla="*/ 3987800 h 4318000"/>
                <a:gd name="connsiteX12" fmla="*/ 196970 w 2432170"/>
                <a:gd name="connsiteY12" fmla="*/ 3962400 h 4318000"/>
                <a:gd name="connsiteX13" fmla="*/ 222370 w 2432170"/>
                <a:gd name="connsiteY13" fmla="*/ 3924300 h 4318000"/>
                <a:gd name="connsiteX14" fmla="*/ 247770 w 2432170"/>
                <a:gd name="connsiteY14" fmla="*/ 3886200 h 4318000"/>
                <a:gd name="connsiteX15" fmla="*/ 260470 w 2432170"/>
                <a:gd name="connsiteY15" fmla="*/ 3867150 h 4318000"/>
                <a:gd name="connsiteX16" fmla="*/ 279520 w 2432170"/>
                <a:gd name="connsiteY16" fmla="*/ 3829050 h 4318000"/>
                <a:gd name="connsiteX17" fmla="*/ 311270 w 2432170"/>
                <a:gd name="connsiteY17" fmla="*/ 3790950 h 4318000"/>
                <a:gd name="connsiteX18" fmla="*/ 317620 w 2432170"/>
                <a:gd name="connsiteY18" fmla="*/ 3771900 h 4318000"/>
                <a:gd name="connsiteX19" fmla="*/ 330320 w 2432170"/>
                <a:gd name="connsiteY19" fmla="*/ 3746500 h 4318000"/>
                <a:gd name="connsiteX20" fmla="*/ 343020 w 2432170"/>
                <a:gd name="connsiteY20" fmla="*/ 3727450 h 4318000"/>
                <a:gd name="connsiteX21" fmla="*/ 349370 w 2432170"/>
                <a:gd name="connsiteY21" fmla="*/ 3708400 h 4318000"/>
                <a:gd name="connsiteX22" fmla="*/ 362070 w 2432170"/>
                <a:gd name="connsiteY22" fmla="*/ 3689350 h 4318000"/>
                <a:gd name="connsiteX23" fmla="*/ 368420 w 2432170"/>
                <a:gd name="connsiteY23" fmla="*/ 3670300 h 4318000"/>
                <a:gd name="connsiteX24" fmla="*/ 381120 w 2432170"/>
                <a:gd name="connsiteY24" fmla="*/ 3651250 h 4318000"/>
                <a:gd name="connsiteX25" fmla="*/ 393820 w 2432170"/>
                <a:gd name="connsiteY25" fmla="*/ 3613150 h 4318000"/>
                <a:gd name="connsiteX26" fmla="*/ 400170 w 2432170"/>
                <a:gd name="connsiteY26" fmla="*/ 3594100 h 4318000"/>
                <a:gd name="connsiteX27" fmla="*/ 406520 w 2432170"/>
                <a:gd name="connsiteY27" fmla="*/ 3575050 h 4318000"/>
                <a:gd name="connsiteX28" fmla="*/ 419220 w 2432170"/>
                <a:gd name="connsiteY28" fmla="*/ 3511550 h 4318000"/>
                <a:gd name="connsiteX29" fmla="*/ 431920 w 2432170"/>
                <a:gd name="connsiteY29" fmla="*/ 3435350 h 4318000"/>
                <a:gd name="connsiteX30" fmla="*/ 444620 w 2432170"/>
                <a:gd name="connsiteY30" fmla="*/ 3416300 h 4318000"/>
                <a:gd name="connsiteX31" fmla="*/ 450970 w 2432170"/>
                <a:gd name="connsiteY31" fmla="*/ 3384550 h 4318000"/>
                <a:gd name="connsiteX32" fmla="*/ 457320 w 2432170"/>
                <a:gd name="connsiteY32" fmla="*/ 3340100 h 4318000"/>
                <a:gd name="connsiteX33" fmla="*/ 463670 w 2432170"/>
                <a:gd name="connsiteY33" fmla="*/ 3321050 h 4318000"/>
                <a:gd name="connsiteX34" fmla="*/ 470020 w 2432170"/>
                <a:gd name="connsiteY34" fmla="*/ 3295650 h 4318000"/>
                <a:gd name="connsiteX35" fmla="*/ 476370 w 2432170"/>
                <a:gd name="connsiteY35" fmla="*/ 3276600 h 4318000"/>
                <a:gd name="connsiteX36" fmla="*/ 495420 w 2432170"/>
                <a:gd name="connsiteY36" fmla="*/ 3187700 h 4318000"/>
                <a:gd name="connsiteX37" fmla="*/ 508120 w 2432170"/>
                <a:gd name="connsiteY37" fmla="*/ 3149600 h 4318000"/>
                <a:gd name="connsiteX38" fmla="*/ 527170 w 2432170"/>
                <a:gd name="connsiteY38" fmla="*/ 3092450 h 4318000"/>
                <a:gd name="connsiteX39" fmla="*/ 546220 w 2432170"/>
                <a:gd name="connsiteY39" fmla="*/ 3073400 h 4318000"/>
                <a:gd name="connsiteX40" fmla="*/ 558920 w 2432170"/>
                <a:gd name="connsiteY40" fmla="*/ 3054350 h 4318000"/>
                <a:gd name="connsiteX41" fmla="*/ 571620 w 2432170"/>
                <a:gd name="connsiteY41" fmla="*/ 3028950 h 4318000"/>
                <a:gd name="connsiteX42" fmla="*/ 597020 w 2432170"/>
                <a:gd name="connsiteY42" fmla="*/ 3009900 h 4318000"/>
                <a:gd name="connsiteX43" fmla="*/ 622420 w 2432170"/>
                <a:gd name="connsiteY43" fmla="*/ 2971800 h 4318000"/>
                <a:gd name="connsiteX44" fmla="*/ 635120 w 2432170"/>
                <a:gd name="connsiteY44" fmla="*/ 2952750 h 4318000"/>
                <a:gd name="connsiteX45" fmla="*/ 666870 w 2432170"/>
                <a:gd name="connsiteY45" fmla="*/ 2914650 h 4318000"/>
                <a:gd name="connsiteX46" fmla="*/ 679570 w 2432170"/>
                <a:gd name="connsiteY46" fmla="*/ 2889250 h 4318000"/>
                <a:gd name="connsiteX47" fmla="*/ 692270 w 2432170"/>
                <a:gd name="connsiteY47" fmla="*/ 2857500 h 4318000"/>
                <a:gd name="connsiteX48" fmla="*/ 717670 w 2432170"/>
                <a:gd name="connsiteY48" fmla="*/ 2838450 h 4318000"/>
                <a:gd name="connsiteX49" fmla="*/ 743070 w 2432170"/>
                <a:gd name="connsiteY49" fmla="*/ 2800350 h 4318000"/>
                <a:gd name="connsiteX50" fmla="*/ 749420 w 2432170"/>
                <a:gd name="connsiteY50" fmla="*/ 2781300 h 4318000"/>
                <a:gd name="connsiteX51" fmla="*/ 762120 w 2432170"/>
                <a:gd name="connsiteY51" fmla="*/ 2749550 h 4318000"/>
                <a:gd name="connsiteX52" fmla="*/ 768470 w 2432170"/>
                <a:gd name="connsiteY52" fmla="*/ 2730500 h 4318000"/>
                <a:gd name="connsiteX53" fmla="*/ 781170 w 2432170"/>
                <a:gd name="connsiteY53" fmla="*/ 2711450 h 4318000"/>
                <a:gd name="connsiteX54" fmla="*/ 793870 w 2432170"/>
                <a:gd name="connsiteY54" fmla="*/ 2673350 h 4318000"/>
                <a:gd name="connsiteX55" fmla="*/ 819270 w 2432170"/>
                <a:gd name="connsiteY55" fmla="*/ 2635250 h 4318000"/>
                <a:gd name="connsiteX56" fmla="*/ 838320 w 2432170"/>
                <a:gd name="connsiteY56" fmla="*/ 2609850 h 4318000"/>
                <a:gd name="connsiteX57" fmla="*/ 863720 w 2432170"/>
                <a:gd name="connsiteY57" fmla="*/ 2559050 h 4318000"/>
                <a:gd name="connsiteX58" fmla="*/ 876420 w 2432170"/>
                <a:gd name="connsiteY58" fmla="*/ 2520950 h 4318000"/>
                <a:gd name="connsiteX59" fmla="*/ 889120 w 2432170"/>
                <a:gd name="connsiteY59" fmla="*/ 2482850 h 4318000"/>
                <a:gd name="connsiteX60" fmla="*/ 895470 w 2432170"/>
                <a:gd name="connsiteY60" fmla="*/ 2457450 h 4318000"/>
                <a:gd name="connsiteX61" fmla="*/ 933570 w 2432170"/>
                <a:gd name="connsiteY61" fmla="*/ 2406650 h 4318000"/>
                <a:gd name="connsiteX62" fmla="*/ 978020 w 2432170"/>
                <a:gd name="connsiteY62" fmla="*/ 2349500 h 4318000"/>
                <a:gd name="connsiteX63" fmla="*/ 1003420 w 2432170"/>
                <a:gd name="connsiteY63" fmla="*/ 2305050 h 4318000"/>
                <a:gd name="connsiteX64" fmla="*/ 1016120 w 2432170"/>
                <a:gd name="connsiteY64" fmla="*/ 2260600 h 4318000"/>
                <a:gd name="connsiteX65" fmla="*/ 1047870 w 2432170"/>
                <a:gd name="connsiteY65" fmla="*/ 2222500 h 4318000"/>
                <a:gd name="connsiteX66" fmla="*/ 1092320 w 2432170"/>
                <a:gd name="connsiteY66" fmla="*/ 2171700 h 4318000"/>
                <a:gd name="connsiteX67" fmla="*/ 1117720 w 2432170"/>
                <a:gd name="connsiteY67" fmla="*/ 2108200 h 4318000"/>
                <a:gd name="connsiteX68" fmla="*/ 1136770 w 2432170"/>
                <a:gd name="connsiteY68" fmla="*/ 2089150 h 4318000"/>
                <a:gd name="connsiteX69" fmla="*/ 1162170 w 2432170"/>
                <a:gd name="connsiteY69" fmla="*/ 2051050 h 4318000"/>
                <a:gd name="connsiteX70" fmla="*/ 1168520 w 2432170"/>
                <a:gd name="connsiteY70" fmla="*/ 2032000 h 4318000"/>
                <a:gd name="connsiteX71" fmla="*/ 1187570 w 2432170"/>
                <a:gd name="connsiteY71" fmla="*/ 2019300 h 4318000"/>
                <a:gd name="connsiteX72" fmla="*/ 1181220 w 2432170"/>
                <a:gd name="connsiteY72" fmla="*/ 2000250 h 4318000"/>
                <a:gd name="connsiteX73" fmla="*/ 1200270 w 2432170"/>
                <a:gd name="connsiteY73" fmla="*/ 1987550 h 4318000"/>
                <a:gd name="connsiteX74" fmla="*/ 1225670 w 2432170"/>
                <a:gd name="connsiteY74" fmla="*/ 1949450 h 4318000"/>
                <a:gd name="connsiteX75" fmla="*/ 1263770 w 2432170"/>
                <a:gd name="connsiteY75" fmla="*/ 1911350 h 4318000"/>
                <a:gd name="connsiteX76" fmla="*/ 1276470 w 2432170"/>
                <a:gd name="connsiteY76" fmla="*/ 1873250 h 4318000"/>
                <a:gd name="connsiteX77" fmla="*/ 1295520 w 2432170"/>
                <a:gd name="connsiteY77" fmla="*/ 1854200 h 4318000"/>
                <a:gd name="connsiteX78" fmla="*/ 1308220 w 2432170"/>
                <a:gd name="connsiteY78" fmla="*/ 1835150 h 4318000"/>
                <a:gd name="connsiteX79" fmla="*/ 1314570 w 2432170"/>
                <a:gd name="connsiteY79" fmla="*/ 1816100 h 4318000"/>
                <a:gd name="connsiteX80" fmla="*/ 1327270 w 2432170"/>
                <a:gd name="connsiteY80" fmla="*/ 1797050 h 4318000"/>
                <a:gd name="connsiteX81" fmla="*/ 1333620 w 2432170"/>
                <a:gd name="connsiteY81" fmla="*/ 1778000 h 4318000"/>
                <a:gd name="connsiteX82" fmla="*/ 1365370 w 2432170"/>
                <a:gd name="connsiteY82" fmla="*/ 1739900 h 4318000"/>
                <a:gd name="connsiteX83" fmla="*/ 1371720 w 2432170"/>
                <a:gd name="connsiteY83" fmla="*/ 1720850 h 4318000"/>
                <a:gd name="connsiteX84" fmla="*/ 1416170 w 2432170"/>
                <a:gd name="connsiteY84" fmla="*/ 1663700 h 4318000"/>
                <a:gd name="connsiteX85" fmla="*/ 1428870 w 2432170"/>
                <a:gd name="connsiteY85" fmla="*/ 1625600 h 4318000"/>
                <a:gd name="connsiteX86" fmla="*/ 1473320 w 2432170"/>
                <a:gd name="connsiteY86" fmla="*/ 1568450 h 4318000"/>
                <a:gd name="connsiteX87" fmla="*/ 1492370 w 2432170"/>
                <a:gd name="connsiteY87" fmla="*/ 1549400 h 4318000"/>
                <a:gd name="connsiteX88" fmla="*/ 1530470 w 2432170"/>
                <a:gd name="connsiteY88" fmla="*/ 1492250 h 4318000"/>
                <a:gd name="connsiteX89" fmla="*/ 1568570 w 2432170"/>
                <a:gd name="connsiteY89" fmla="*/ 1466850 h 4318000"/>
                <a:gd name="connsiteX90" fmla="*/ 1593970 w 2432170"/>
                <a:gd name="connsiteY90" fmla="*/ 1460500 h 4318000"/>
                <a:gd name="connsiteX91" fmla="*/ 1651120 w 2432170"/>
                <a:gd name="connsiteY91" fmla="*/ 1428750 h 4318000"/>
                <a:gd name="connsiteX92" fmla="*/ 1682870 w 2432170"/>
                <a:gd name="connsiteY92" fmla="*/ 1384300 h 4318000"/>
                <a:gd name="connsiteX93" fmla="*/ 1701920 w 2432170"/>
                <a:gd name="connsiteY93" fmla="*/ 1346200 h 4318000"/>
                <a:gd name="connsiteX94" fmla="*/ 1720970 w 2432170"/>
                <a:gd name="connsiteY94" fmla="*/ 1339850 h 4318000"/>
                <a:gd name="connsiteX95" fmla="*/ 1765420 w 2432170"/>
                <a:gd name="connsiteY95" fmla="*/ 1289050 h 4318000"/>
                <a:gd name="connsiteX96" fmla="*/ 1784470 w 2432170"/>
                <a:gd name="connsiteY96" fmla="*/ 1282700 h 4318000"/>
                <a:gd name="connsiteX97" fmla="*/ 1803520 w 2432170"/>
                <a:gd name="connsiteY97" fmla="*/ 1263650 h 4318000"/>
                <a:gd name="connsiteX98" fmla="*/ 1822570 w 2432170"/>
                <a:gd name="connsiteY98" fmla="*/ 1257300 h 4318000"/>
                <a:gd name="connsiteX99" fmla="*/ 1847970 w 2432170"/>
                <a:gd name="connsiteY99" fmla="*/ 1212850 h 4318000"/>
                <a:gd name="connsiteX100" fmla="*/ 1886070 w 2432170"/>
                <a:gd name="connsiteY100" fmla="*/ 1187450 h 4318000"/>
                <a:gd name="connsiteX101" fmla="*/ 1905120 w 2432170"/>
                <a:gd name="connsiteY101" fmla="*/ 1168400 h 4318000"/>
                <a:gd name="connsiteX102" fmla="*/ 1924170 w 2432170"/>
                <a:gd name="connsiteY102" fmla="*/ 1162050 h 4318000"/>
                <a:gd name="connsiteX103" fmla="*/ 1962270 w 2432170"/>
                <a:gd name="connsiteY103" fmla="*/ 1123950 h 4318000"/>
                <a:gd name="connsiteX104" fmla="*/ 1981320 w 2432170"/>
                <a:gd name="connsiteY104" fmla="*/ 1111250 h 4318000"/>
                <a:gd name="connsiteX105" fmla="*/ 2019420 w 2432170"/>
                <a:gd name="connsiteY105" fmla="*/ 1085850 h 4318000"/>
                <a:gd name="connsiteX106" fmla="*/ 2038470 w 2432170"/>
                <a:gd name="connsiteY106" fmla="*/ 1073150 h 4318000"/>
                <a:gd name="connsiteX107" fmla="*/ 2044820 w 2432170"/>
                <a:gd name="connsiteY107" fmla="*/ 1054100 h 4318000"/>
                <a:gd name="connsiteX108" fmla="*/ 2082920 w 2432170"/>
                <a:gd name="connsiteY108" fmla="*/ 1041400 h 4318000"/>
                <a:gd name="connsiteX109" fmla="*/ 2101970 w 2432170"/>
                <a:gd name="connsiteY109" fmla="*/ 1028700 h 4318000"/>
                <a:gd name="connsiteX110" fmla="*/ 2114670 w 2432170"/>
                <a:gd name="connsiteY110" fmla="*/ 1009650 h 4318000"/>
                <a:gd name="connsiteX111" fmla="*/ 2152770 w 2432170"/>
                <a:gd name="connsiteY111" fmla="*/ 984250 h 4318000"/>
                <a:gd name="connsiteX112" fmla="*/ 2184520 w 2432170"/>
                <a:gd name="connsiteY112" fmla="*/ 946150 h 4318000"/>
                <a:gd name="connsiteX113" fmla="*/ 2216270 w 2432170"/>
                <a:gd name="connsiteY113" fmla="*/ 914400 h 4318000"/>
                <a:gd name="connsiteX114" fmla="*/ 2260720 w 2432170"/>
                <a:gd name="connsiteY114" fmla="*/ 857250 h 4318000"/>
                <a:gd name="connsiteX115" fmla="*/ 2286120 w 2432170"/>
                <a:gd name="connsiteY115" fmla="*/ 825500 h 4318000"/>
                <a:gd name="connsiteX116" fmla="*/ 2298820 w 2432170"/>
                <a:gd name="connsiteY116" fmla="*/ 806450 h 4318000"/>
                <a:gd name="connsiteX117" fmla="*/ 2324220 w 2432170"/>
                <a:gd name="connsiteY117" fmla="*/ 781050 h 4318000"/>
                <a:gd name="connsiteX118" fmla="*/ 2330570 w 2432170"/>
                <a:gd name="connsiteY118" fmla="*/ 762000 h 4318000"/>
                <a:gd name="connsiteX119" fmla="*/ 2349620 w 2432170"/>
                <a:gd name="connsiteY119" fmla="*/ 736600 h 4318000"/>
                <a:gd name="connsiteX120" fmla="*/ 2362320 w 2432170"/>
                <a:gd name="connsiteY120" fmla="*/ 717550 h 4318000"/>
                <a:gd name="connsiteX121" fmla="*/ 2375020 w 2432170"/>
                <a:gd name="connsiteY121" fmla="*/ 692150 h 4318000"/>
                <a:gd name="connsiteX122" fmla="*/ 2387720 w 2432170"/>
                <a:gd name="connsiteY122" fmla="*/ 673100 h 4318000"/>
                <a:gd name="connsiteX123" fmla="*/ 2394070 w 2432170"/>
                <a:gd name="connsiteY123" fmla="*/ 654050 h 4318000"/>
                <a:gd name="connsiteX124" fmla="*/ 2406770 w 2432170"/>
                <a:gd name="connsiteY124" fmla="*/ 628650 h 4318000"/>
                <a:gd name="connsiteX125" fmla="*/ 2413120 w 2432170"/>
                <a:gd name="connsiteY125" fmla="*/ 596900 h 4318000"/>
                <a:gd name="connsiteX126" fmla="*/ 2419470 w 2432170"/>
                <a:gd name="connsiteY126" fmla="*/ 571500 h 4318000"/>
                <a:gd name="connsiteX127" fmla="*/ 2425820 w 2432170"/>
                <a:gd name="connsiteY127" fmla="*/ 514350 h 4318000"/>
                <a:gd name="connsiteX128" fmla="*/ 2432170 w 2432170"/>
                <a:gd name="connsiteY128" fmla="*/ 387350 h 4318000"/>
                <a:gd name="connsiteX129" fmla="*/ 2419470 w 2432170"/>
                <a:gd name="connsiteY129" fmla="*/ 190500 h 4318000"/>
                <a:gd name="connsiteX130" fmla="*/ 2400420 w 2432170"/>
                <a:gd name="connsiteY130" fmla="*/ 120650 h 4318000"/>
                <a:gd name="connsiteX131" fmla="*/ 2387720 w 2432170"/>
                <a:gd name="connsiteY131" fmla="*/ 82550 h 4318000"/>
                <a:gd name="connsiteX132" fmla="*/ 2381370 w 2432170"/>
                <a:gd name="connsiteY132" fmla="*/ 63500 h 4318000"/>
                <a:gd name="connsiteX133" fmla="*/ 2375020 w 2432170"/>
                <a:gd name="connsiteY133" fmla="*/ 44450 h 4318000"/>
                <a:gd name="connsiteX134" fmla="*/ 2375020 w 2432170"/>
                <a:gd name="connsiteY134" fmla="*/ 0 h 4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432170" h="4318000">
                  <a:moveTo>
                    <a:pt x="6470" y="4318000"/>
                  </a:moveTo>
                  <a:cubicBezTo>
                    <a:pt x="4353" y="4307417"/>
                    <a:pt x="-857" y="4296999"/>
                    <a:pt x="120" y="4286250"/>
                  </a:cubicBezTo>
                  <a:cubicBezTo>
                    <a:pt x="1332" y="4272918"/>
                    <a:pt x="10195" y="4261277"/>
                    <a:pt x="12820" y="4248150"/>
                  </a:cubicBezTo>
                  <a:cubicBezTo>
                    <a:pt x="14937" y="4237567"/>
                    <a:pt x="14343" y="4226053"/>
                    <a:pt x="19170" y="4216400"/>
                  </a:cubicBezTo>
                  <a:cubicBezTo>
                    <a:pt x="23186" y="4208368"/>
                    <a:pt x="31870" y="4203700"/>
                    <a:pt x="38220" y="4197350"/>
                  </a:cubicBezTo>
                  <a:cubicBezTo>
                    <a:pt x="40337" y="4191000"/>
                    <a:pt x="40857" y="4183869"/>
                    <a:pt x="44570" y="4178300"/>
                  </a:cubicBezTo>
                  <a:cubicBezTo>
                    <a:pt x="72657" y="4136169"/>
                    <a:pt x="55545" y="4181751"/>
                    <a:pt x="76320" y="4140200"/>
                  </a:cubicBezTo>
                  <a:cubicBezTo>
                    <a:pt x="79313" y="4134213"/>
                    <a:pt x="79677" y="4127137"/>
                    <a:pt x="82670" y="4121150"/>
                  </a:cubicBezTo>
                  <a:cubicBezTo>
                    <a:pt x="96285" y="4093921"/>
                    <a:pt x="94759" y="4108329"/>
                    <a:pt x="114420" y="4083050"/>
                  </a:cubicBezTo>
                  <a:cubicBezTo>
                    <a:pt x="123791" y="4071002"/>
                    <a:pt x="131353" y="4057650"/>
                    <a:pt x="139820" y="4044950"/>
                  </a:cubicBezTo>
                  <a:lnTo>
                    <a:pt x="165220" y="4006850"/>
                  </a:lnTo>
                  <a:cubicBezTo>
                    <a:pt x="169453" y="4000500"/>
                    <a:pt x="173341" y="3993905"/>
                    <a:pt x="177920" y="3987800"/>
                  </a:cubicBezTo>
                  <a:lnTo>
                    <a:pt x="196970" y="3962400"/>
                  </a:lnTo>
                  <a:cubicBezTo>
                    <a:pt x="209114" y="3925967"/>
                    <a:pt x="194623" y="3959975"/>
                    <a:pt x="222370" y="3924300"/>
                  </a:cubicBezTo>
                  <a:cubicBezTo>
                    <a:pt x="231741" y="3912252"/>
                    <a:pt x="239303" y="3898900"/>
                    <a:pt x="247770" y="3886200"/>
                  </a:cubicBezTo>
                  <a:cubicBezTo>
                    <a:pt x="252003" y="3879850"/>
                    <a:pt x="258057" y="3874390"/>
                    <a:pt x="260470" y="3867150"/>
                  </a:cubicBezTo>
                  <a:cubicBezTo>
                    <a:pt x="266834" y="3848057"/>
                    <a:pt x="265843" y="3845463"/>
                    <a:pt x="279520" y="3829050"/>
                  </a:cubicBezTo>
                  <a:cubicBezTo>
                    <a:pt x="297075" y="3807984"/>
                    <a:pt x="299446" y="3814599"/>
                    <a:pt x="311270" y="3790950"/>
                  </a:cubicBezTo>
                  <a:cubicBezTo>
                    <a:pt x="314263" y="3784963"/>
                    <a:pt x="314983" y="3778052"/>
                    <a:pt x="317620" y="3771900"/>
                  </a:cubicBezTo>
                  <a:cubicBezTo>
                    <a:pt x="321349" y="3763199"/>
                    <a:pt x="325624" y="3754719"/>
                    <a:pt x="330320" y="3746500"/>
                  </a:cubicBezTo>
                  <a:cubicBezTo>
                    <a:pt x="334106" y="3739874"/>
                    <a:pt x="339607" y="3734276"/>
                    <a:pt x="343020" y="3727450"/>
                  </a:cubicBezTo>
                  <a:cubicBezTo>
                    <a:pt x="346013" y="3721463"/>
                    <a:pt x="346377" y="3714387"/>
                    <a:pt x="349370" y="3708400"/>
                  </a:cubicBezTo>
                  <a:cubicBezTo>
                    <a:pt x="352783" y="3701574"/>
                    <a:pt x="358657" y="3696176"/>
                    <a:pt x="362070" y="3689350"/>
                  </a:cubicBezTo>
                  <a:cubicBezTo>
                    <a:pt x="365063" y="3683363"/>
                    <a:pt x="365427" y="3676287"/>
                    <a:pt x="368420" y="3670300"/>
                  </a:cubicBezTo>
                  <a:cubicBezTo>
                    <a:pt x="371833" y="3663474"/>
                    <a:pt x="378020" y="3658224"/>
                    <a:pt x="381120" y="3651250"/>
                  </a:cubicBezTo>
                  <a:cubicBezTo>
                    <a:pt x="386557" y="3639017"/>
                    <a:pt x="389587" y="3625850"/>
                    <a:pt x="393820" y="3613150"/>
                  </a:cubicBezTo>
                  <a:lnTo>
                    <a:pt x="400170" y="3594100"/>
                  </a:lnTo>
                  <a:cubicBezTo>
                    <a:pt x="402287" y="3587750"/>
                    <a:pt x="404897" y="3581544"/>
                    <a:pt x="406520" y="3575050"/>
                  </a:cubicBezTo>
                  <a:cubicBezTo>
                    <a:pt x="413731" y="3546205"/>
                    <a:pt x="414772" y="3544913"/>
                    <a:pt x="419220" y="3511550"/>
                  </a:cubicBezTo>
                  <a:cubicBezTo>
                    <a:pt x="421781" y="3492345"/>
                    <a:pt x="421090" y="3457010"/>
                    <a:pt x="431920" y="3435350"/>
                  </a:cubicBezTo>
                  <a:cubicBezTo>
                    <a:pt x="435333" y="3428524"/>
                    <a:pt x="440387" y="3422650"/>
                    <a:pt x="444620" y="3416300"/>
                  </a:cubicBezTo>
                  <a:cubicBezTo>
                    <a:pt x="446737" y="3405717"/>
                    <a:pt x="449196" y="3395196"/>
                    <a:pt x="450970" y="3384550"/>
                  </a:cubicBezTo>
                  <a:cubicBezTo>
                    <a:pt x="453431" y="3369787"/>
                    <a:pt x="454385" y="3354776"/>
                    <a:pt x="457320" y="3340100"/>
                  </a:cubicBezTo>
                  <a:cubicBezTo>
                    <a:pt x="458633" y="3333536"/>
                    <a:pt x="461831" y="3327486"/>
                    <a:pt x="463670" y="3321050"/>
                  </a:cubicBezTo>
                  <a:cubicBezTo>
                    <a:pt x="466068" y="3312659"/>
                    <a:pt x="467622" y="3304041"/>
                    <a:pt x="470020" y="3295650"/>
                  </a:cubicBezTo>
                  <a:cubicBezTo>
                    <a:pt x="471859" y="3289214"/>
                    <a:pt x="474865" y="3283122"/>
                    <a:pt x="476370" y="3276600"/>
                  </a:cubicBezTo>
                  <a:cubicBezTo>
                    <a:pt x="481286" y="3255298"/>
                    <a:pt x="487674" y="3213521"/>
                    <a:pt x="495420" y="3187700"/>
                  </a:cubicBezTo>
                  <a:cubicBezTo>
                    <a:pt x="499267" y="3174878"/>
                    <a:pt x="503887" y="3162300"/>
                    <a:pt x="508120" y="3149600"/>
                  </a:cubicBezTo>
                  <a:lnTo>
                    <a:pt x="527170" y="3092450"/>
                  </a:lnTo>
                  <a:cubicBezTo>
                    <a:pt x="530010" y="3083931"/>
                    <a:pt x="540471" y="3080299"/>
                    <a:pt x="546220" y="3073400"/>
                  </a:cubicBezTo>
                  <a:cubicBezTo>
                    <a:pt x="551106" y="3067537"/>
                    <a:pt x="555134" y="3060976"/>
                    <a:pt x="558920" y="3054350"/>
                  </a:cubicBezTo>
                  <a:cubicBezTo>
                    <a:pt x="563616" y="3046131"/>
                    <a:pt x="565460" y="3036137"/>
                    <a:pt x="571620" y="3028950"/>
                  </a:cubicBezTo>
                  <a:cubicBezTo>
                    <a:pt x="578508" y="3020915"/>
                    <a:pt x="589989" y="3017810"/>
                    <a:pt x="597020" y="3009900"/>
                  </a:cubicBezTo>
                  <a:cubicBezTo>
                    <a:pt x="607161" y="2998492"/>
                    <a:pt x="613953" y="2984500"/>
                    <a:pt x="622420" y="2971800"/>
                  </a:cubicBezTo>
                  <a:cubicBezTo>
                    <a:pt x="626653" y="2965450"/>
                    <a:pt x="629724" y="2958146"/>
                    <a:pt x="635120" y="2952750"/>
                  </a:cubicBezTo>
                  <a:cubicBezTo>
                    <a:pt x="652631" y="2935239"/>
                    <a:pt x="655082" y="2935278"/>
                    <a:pt x="666870" y="2914650"/>
                  </a:cubicBezTo>
                  <a:cubicBezTo>
                    <a:pt x="671566" y="2906431"/>
                    <a:pt x="675725" y="2897900"/>
                    <a:pt x="679570" y="2889250"/>
                  </a:cubicBezTo>
                  <a:cubicBezTo>
                    <a:pt x="684199" y="2878834"/>
                    <a:pt x="685431" y="2866619"/>
                    <a:pt x="692270" y="2857500"/>
                  </a:cubicBezTo>
                  <a:cubicBezTo>
                    <a:pt x="698620" y="2849033"/>
                    <a:pt x="710639" y="2846360"/>
                    <a:pt x="717670" y="2838450"/>
                  </a:cubicBezTo>
                  <a:cubicBezTo>
                    <a:pt x="727811" y="2827042"/>
                    <a:pt x="734603" y="2813050"/>
                    <a:pt x="743070" y="2800350"/>
                  </a:cubicBezTo>
                  <a:cubicBezTo>
                    <a:pt x="746783" y="2794781"/>
                    <a:pt x="747070" y="2787567"/>
                    <a:pt x="749420" y="2781300"/>
                  </a:cubicBezTo>
                  <a:cubicBezTo>
                    <a:pt x="753422" y="2770627"/>
                    <a:pt x="758118" y="2760223"/>
                    <a:pt x="762120" y="2749550"/>
                  </a:cubicBezTo>
                  <a:cubicBezTo>
                    <a:pt x="764470" y="2743283"/>
                    <a:pt x="765477" y="2736487"/>
                    <a:pt x="768470" y="2730500"/>
                  </a:cubicBezTo>
                  <a:cubicBezTo>
                    <a:pt x="771883" y="2723674"/>
                    <a:pt x="778070" y="2718424"/>
                    <a:pt x="781170" y="2711450"/>
                  </a:cubicBezTo>
                  <a:cubicBezTo>
                    <a:pt x="786607" y="2699217"/>
                    <a:pt x="786444" y="2684489"/>
                    <a:pt x="793870" y="2673350"/>
                  </a:cubicBezTo>
                  <a:cubicBezTo>
                    <a:pt x="802337" y="2660650"/>
                    <a:pt x="810112" y="2647461"/>
                    <a:pt x="819270" y="2635250"/>
                  </a:cubicBezTo>
                  <a:cubicBezTo>
                    <a:pt x="825620" y="2626783"/>
                    <a:pt x="832987" y="2618992"/>
                    <a:pt x="838320" y="2609850"/>
                  </a:cubicBezTo>
                  <a:cubicBezTo>
                    <a:pt x="847859" y="2593497"/>
                    <a:pt x="856262" y="2576451"/>
                    <a:pt x="863720" y="2559050"/>
                  </a:cubicBezTo>
                  <a:cubicBezTo>
                    <a:pt x="868993" y="2546745"/>
                    <a:pt x="872187" y="2533650"/>
                    <a:pt x="876420" y="2520950"/>
                  </a:cubicBezTo>
                  <a:lnTo>
                    <a:pt x="889120" y="2482850"/>
                  </a:lnTo>
                  <a:cubicBezTo>
                    <a:pt x="891880" y="2474571"/>
                    <a:pt x="891073" y="2464988"/>
                    <a:pt x="895470" y="2457450"/>
                  </a:cubicBezTo>
                  <a:cubicBezTo>
                    <a:pt x="906135" y="2439167"/>
                    <a:pt x="920870" y="2423583"/>
                    <a:pt x="933570" y="2406650"/>
                  </a:cubicBezTo>
                  <a:cubicBezTo>
                    <a:pt x="979142" y="2345887"/>
                    <a:pt x="939240" y="2388280"/>
                    <a:pt x="978020" y="2349500"/>
                  </a:cubicBezTo>
                  <a:cubicBezTo>
                    <a:pt x="991450" y="2295779"/>
                    <a:pt x="973155" y="2350448"/>
                    <a:pt x="1003420" y="2305050"/>
                  </a:cubicBezTo>
                  <a:cubicBezTo>
                    <a:pt x="1008363" y="2297636"/>
                    <a:pt x="1013580" y="2266527"/>
                    <a:pt x="1016120" y="2260600"/>
                  </a:cubicBezTo>
                  <a:cubicBezTo>
                    <a:pt x="1025403" y="2238940"/>
                    <a:pt x="1033306" y="2241225"/>
                    <a:pt x="1047870" y="2222500"/>
                  </a:cubicBezTo>
                  <a:cubicBezTo>
                    <a:pt x="1087761" y="2171212"/>
                    <a:pt x="1055441" y="2196286"/>
                    <a:pt x="1092320" y="2171700"/>
                  </a:cubicBezTo>
                  <a:cubicBezTo>
                    <a:pt x="1146299" y="2099728"/>
                    <a:pt x="1076535" y="2200866"/>
                    <a:pt x="1117720" y="2108200"/>
                  </a:cubicBezTo>
                  <a:cubicBezTo>
                    <a:pt x="1121367" y="2099994"/>
                    <a:pt x="1131257" y="2096239"/>
                    <a:pt x="1136770" y="2089150"/>
                  </a:cubicBezTo>
                  <a:cubicBezTo>
                    <a:pt x="1146141" y="2077102"/>
                    <a:pt x="1157343" y="2065530"/>
                    <a:pt x="1162170" y="2051050"/>
                  </a:cubicBezTo>
                  <a:cubicBezTo>
                    <a:pt x="1164287" y="2044700"/>
                    <a:pt x="1164339" y="2037227"/>
                    <a:pt x="1168520" y="2032000"/>
                  </a:cubicBezTo>
                  <a:cubicBezTo>
                    <a:pt x="1173288" y="2026041"/>
                    <a:pt x="1181220" y="2023533"/>
                    <a:pt x="1187570" y="2019300"/>
                  </a:cubicBezTo>
                  <a:cubicBezTo>
                    <a:pt x="1185453" y="2012950"/>
                    <a:pt x="1178734" y="2006465"/>
                    <a:pt x="1181220" y="2000250"/>
                  </a:cubicBezTo>
                  <a:cubicBezTo>
                    <a:pt x="1184054" y="1993164"/>
                    <a:pt x="1195244" y="1993293"/>
                    <a:pt x="1200270" y="1987550"/>
                  </a:cubicBezTo>
                  <a:cubicBezTo>
                    <a:pt x="1210321" y="1976063"/>
                    <a:pt x="1214877" y="1960243"/>
                    <a:pt x="1225670" y="1949450"/>
                  </a:cubicBezTo>
                  <a:lnTo>
                    <a:pt x="1263770" y="1911350"/>
                  </a:lnTo>
                  <a:lnTo>
                    <a:pt x="1276470" y="1873250"/>
                  </a:lnTo>
                  <a:cubicBezTo>
                    <a:pt x="1279310" y="1864731"/>
                    <a:pt x="1289771" y="1861099"/>
                    <a:pt x="1295520" y="1854200"/>
                  </a:cubicBezTo>
                  <a:cubicBezTo>
                    <a:pt x="1300406" y="1848337"/>
                    <a:pt x="1304807" y="1841976"/>
                    <a:pt x="1308220" y="1835150"/>
                  </a:cubicBezTo>
                  <a:cubicBezTo>
                    <a:pt x="1311213" y="1829163"/>
                    <a:pt x="1311577" y="1822087"/>
                    <a:pt x="1314570" y="1816100"/>
                  </a:cubicBezTo>
                  <a:cubicBezTo>
                    <a:pt x="1317983" y="1809274"/>
                    <a:pt x="1323857" y="1803876"/>
                    <a:pt x="1327270" y="1797050"/>
                  </a:cubicBezTo>
                  <a:cubicBezTo>
                    <a:pt x="1330263" y="1791063"/>
                    <a:pt x="1329907" y="1783569"/>
                    <a:pt x="1333620" y="1778000"/>
                  </a:cubicBezTo>
                  <a:cubicBezTo>
                    <a:pt x="1361707" y="1735869"/>
                    <a:pt x="1344595" y="1781451"/>
                    <a:pt x="1365370" y="1739900"/>
                  </a:cubicBezTo>
                  <a:cubicBezTo>
                    <a:pt x="1368363" y="1733913"/>
                    <a:pt x="1368007" y="1726419"/>
                    <a:pt x="1371720" y="1720850"/>
                  </a:cubicBezTo>
                  <a:cubicBezTo>
                    <a:pt x="1393636" y="1687976"/>
                    <a:pt x="1399262" y="1714423"/>
                    <a:pt x="1416170" y="1663700"/>
                  </a:cubicBezTo>
                  <a:cubicBezTo>
                    <a:pt x="1420403" y="1651000"/>
                    <a:pt x="1419404" y="1635066"/>
                    <a:pt x="1428870" y="1625600"/>
                  </a:cubicBezTo>
                  <a:cubicBezTo>
                    <a:pt x="1458713" y="1595757"/>
                    <a:pt x="1442939" y="1614022"/>
                    <a:pt x="1473320" y="1568450"/>
                  </a:cubicBezTo>
                  <a:cubicBezTo>
                    <a:pt x="1478301" y="1560978"/>
                    <a:pt x="1486857" y="1556489"/>
                    <a:pt x="1492370" y="1549400"/>
                  </a:cubicBezTo>
                  <a:lnTo>
                    <a:pt x="1530470" y="1492250"/>
                  </a:lnTo>
                  <a:cubicBezTo>
                    <a:pt x="1538937" y="1479550"/>
                    <a:pt x="1555870" y="1475317"/>
                    <a:pt x="1568570" y="1466850"/>
                  </a:cubicBezTo>
                  <a:cubicBezTo>
                    <a:pt x="1575832" y="1462009"/>
                    <a:pt x="1585503" y="1462617"/>
                    <a:pt x="1593970" y="1460500"/>
                  </a:cubicBezTo>
                  <a:cubicBezTo>
                    <a:pt x="1637639" y="1431387"/>
                    <a:pt x="1617590" y="1439927"/>
                    <a:pt x="1651120" y="1428750"/>
                  </a:cubicBezTo>
                  <a:cubicBezTo>
                    <a:pt x="1655434" y="1422997"/>
                    <a:pt x="1678227" y="1393585"/>
                    <a:pt x="1682870" y="1384300"/>
                  </a:cubicBezTo>
                  <a:cubicBezTo>
                    <a:pt x="1690539" y="1368962"/>
                    <a:pt x="1686755" y="1358332"/>
                    <a:pt x="1701920" y="1346200"/>
                  </a:cubicBezTo>
                  <a:cubicBezTo>
                    <a:pt x="1707147" y="1342019"/>
                    <a:pt x="1714620" y="1341967"/>
                    <a:pt x="1720970" y="1339850"/>
                  </a:cubicBezTo>
                  <a:cubicBezTo>
                    <a:pt x="1740020" y="1311275"/>
                    <a:pt x="1738962" y="1302279"/>
                    <a:pt x="1765420" y="1289050"/>
                  </a:cubicBezTo>
                  <a:cubicBezTo>
                    <a:pt x="1771407" y="1286057"/>
                    <a:pt x="1778120" y="1284817"/>
                    <a:pt x="1784470" y="1282700"/>
                  </a:cubicBezTo>
                  <a:cubicBezTo>
                    <a:pt x="1790820" y="1276350"/>
                    <a:pt x="1796048" y="1268631"/>
                    <a:pt x="1803520" y="1263650"/>
                  </a:cubicBezTo>
                  <a:cubicBezTo>
                    <a:pt x="1809089" y="1259937"/>
                    <a:pt x="1817343" y="1261481"/>
                    <a:pt x="1822570" y="1257300"/>
                  </a:cubicBezTo>
                  <a:cubicBezTo>
                    <a:pt x="1842647" y="1241239"/>
                    <a:pt x="1829220" y="1231600"/>
                    <a:pt x="1847970" y="1212850"/>
                  </a:cubicBezTo>
                  <a:cubicBezTo>
                    <a:pt x="1858763" y="1202057"/>
                    <a:pt x="1875277" y="1198243"/>
                    <a:pt x="1886070" y="1187450"/>
                  </a:cubicBezTo>
                  <a:cubicBezTo>
                    <a:pt x="1892420" y="1181100"/>
                    <a:pt x="1897648" y="1173381"/>
                    <a:pt x="1905120" y="1168400"/>
                  </a:cubicBezTo>
                  <a:cubicBezTo>
                    <a:pt x="1910689" y="1164687"/>
                    <a:pt x="1917820" y="1164167"/>
                    <a:pt x="1924170" y="1162050"/>
                  </a:cubicBezTo>
                  <a:cubicBezTo>
                    <a:pt x="1936870" y="1149350"/>
                    <a:pt x="1947326" y="1133913"/>
                    <a:pt x="1962270" y="1123950"/>
                  </a:cubicBezTo>
                  <a:cubicBezTo>
                    <a:pt x="1968620" y="1119717"/>
                    <a:pt x="1975457" y="1116136"/>
                    <a:pt x="1981320" y="1111250"/>
                  </a:cubicBezTo>
                  <a:cubicBezTo>
                    <a:pt x="2013031" y="1084824"/>
                    <a:pt x="1985942" y="1097009"/>
                    <a:pt x="2019420" y="1085850"/>
                  </a:cubicBezTo>
                  <a:cubicBezTo>
                    <a:pt x="2025770" y="1081617"/>
                    <a:pt x="2033702" y="1079109"/>
                    <a:pt x="2038470" y="1073150"/>
                  </a:cubicBezTo>
                  <a:cubicBezTo>
                    <a:pt x="2042651" y="1067923"/>
                    <a:pt x="2039373" y="1057991"/>
                    <a:pt x="2044820" y="1054100"/>
                  </a:cubicBezTo>
                  <a:cubicBezTo>
                    <a:pt x="2055713" y="1046319"/>
                    <a:pt x="2082920" y="1041400"/>
                    <a:pt x="2082920" y="1041400"/>
                  </a:cubicBezTo>
                  <a:cubicBezTo>
                    <a:pt x="2089270" y="1037167"/>
                    <a:pt x="2096574" y="1034096"/>
                    <a:pt x="2101970" y="1028700"/>
                  </a:cubicBezTo>
                  <a:cubicBezTo>
                    <a:pt x="2107366" y="1023304"/>
                    <a:pt x="2108927" y="1014676"/>
                    <a:pt x="2114670" y="1009650"/>
                  </a:cubicBezTo>
                  <a:cubicBezTo>
                    <a:pt x="2126157" y="999599"/>
                    <a:pt x="2152770" y="984250"/>
                    <a:pt x="2152770" y="984250"/>
                  </a:cubicBezTo>
                  <a:cubicBezTo>
                    <a:pt x="2184302" y="936952"/>
                    <a:pt x="2143776" y="995043"/>
                    <a:pt x="2184520" y="946150"/>
                  </a:cubicBezTo>
                  <a:cubicBezTo>
                    <a:pt x="2210978" y="914400"/>
                    <a:pt x="2181345" y="937683"/>
                    <a:pt x="2216270" y="914400"/>
                  </a:cubicBezTo>
                  <a:cubicBezTo>
                    <a:pt x="2246651" y="868828"/>
                    <a:pt x="2230877" y="887093"/>
                    <a:pt x="2260720" y="857250"/>
                  </a:cubicBezTo>
                  <a:cubicBezTo>
                    <a:pt x="2273082" y="820164"/>
                    <a:pt x="2257397" y="854223"/>
                    <a:pt x="2286120" y="825500"/>
                  </a:cubicBezTo>
                  <a:cubicBezTo>
                    <a:pt x="2291516" y="820104"/>
                    <a:pt x="2293853" y="812244"/>
                    <a:pt x="2298820" y="806450"/>
                  </a:cubicBezTo>
                  <a:cubicBezTo>
                    <a:pt x="2306612" y="797359"/>
                    <a:pt x="2315753" y="789517"/>
                    <a:pt x="2324220" y="781050"/>
                  </a:cubicBezTo>
                  <a:cubicBezTo>
                    <a:pt x="2326337" y="774700"/>
                    <a:pt x="2327249" y="767812"/>
                    <a:pt x="2330570" y="762000"/>
                  </a:cubicBezTo>
                  <a:cubicBezTo>
                    <a:pt x="2335821" y="752811"/>
                    <a:pt x="2343469" y="745212"/>
                    <a:pt x="2349620" y="736600"/>
                  </a:cubicBezTo>
                  <a:cubicBezTo>
                    <a:pt x="2354056" y="730390"/>
                    <a:pt x="2358534" y="724176"/>
                    <a:pt x="2362320" y="717550"/>
                  </a:cubicBezTo>
                  <a:cubicBezTo>
                    <a:pt x="2367016" y="709331"/>
                    <a:pt x="2370324" y="700369"/>
                    <a:pt x="2375020" y="692150"/>
                  </a:cubicBezTo>
                  <a:cubicBezTo>
                    <a:pt x="2378806" y="685524"/>
                    <a:pt x="2384307" y="679926"/>
                    <a:pt x="2387720" y="673100"/>
                  </a:cubicBezTo>
                  <a:cubicBezTo>
                    <a:pt x="2390713" y="667113"/>
                    <a:pt x="2391433" y="660202"/>
                    <a:pt x="2394070" y="654050"/>
                  </a:cubicBezTo>
                  <a:cubicBezTo>
                    <a:pt x="2397799" y="645349"/>
                    <a:pt x="2402537" y="637117"/>
                    <a:pt x="2406770" y="628650"/>
                  </a:cubicBezTo>
                  <a:cubicBezTo>
                    <a:pt x="2408887" y="618067"/>
                    <a:pt x="2410779" y="607436"/>
                    <a:pt x="2413120" y="596900"/>
                  </a:cubicBezTo>
                  <a:cubicBezTo>
                    <a:pt x="2415013" y="588381"/>
                    <a:pt x="2418143" y="580126"/>
                    <a:pt x="2419470" y="571500"/>
                  </a:cubicBezTo>
                  <a:cubicBezTo>
                    <a:pt x="2422385" y="552556"/>
                    <a:pt x="2423703" y="533400"/>
                    <a:pt x="2425820" y="514350"/>
                  </a:cubicBezTo>
                  <a:cubicBezTo>
                    <a:pt x="2427937" y="472017"/>
                    <a:pt x="2432170" y="429736"/>
                    <a:pt x="2432170" y="387350"/>
                  </a:cubicBezTo>
                  <a:cubicBezTo>
                    <a:pt x="2432170" y="367728"/>
                    <a:pt x="2423047" y="222692"/>
                    <a:pt x="2419470" y="190500"/>
                  </a:cubicBezTo>
                  <a:cubicBezTo>
                    <a:pt x="2416478" y="163574"/>
                    <a:pt x="2409111" y="146724"/>
                    <a:pt x="2400420" y="120650"/>
                  </a:cubicBezTo>
                  <a:lnTo>
                    <a:pt x="2387720" y="82550"/>
                  </a:lnTo>
                  <a:lnTo>
                    <a:pt x="2381370" y="63500"/>
                  </a:lnTo>
                  <a:cubicBezTo>
                    <a:pt x="2379253" y="57150"/>
                    <a:pt x="2375020" y="51143"/>
                    <a:pt x="2375020" y="44450"/>
                  </a:cubicBezTo>
                  <a:lnTo>
                    <a:pt x="2375020" y="0"/>
                  </a:lnTo>
                </a:path>
              </a:pathLst>
            </a:custGeom>
            <a:noFill/>
            <a:ln w="22225">
              <a:solidFill>
                <a:srgbClr val="D600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Marcellus Rich Area"/>
          <p:cNvGrpSpPr/>
          <p:nvPr/>
        </p:nvGrpSpPr>
        <p:grpSpPr>
          <a:xfrm>
            <a:off x="3702050" y="1473200"/>
            <a:ext cx="2705165" cy="4673600"/>
            <a:chOff x="3702050" y="1473200"/>
            <a:chExt cx="2705165" cy="4673600"/>
          </a:xfrm>
        </p:grpSpPr>
        <p:sp>
          <p:nvSpPr>
            <p:cNvPr id="12624" name="Freeform 12623"/>
            <p:cNvSpPr/>
            <p:nvPr/>
          </p:nvSpPr>
          <p:spPr>
            <a:xfrm>
              <a:off x="3702050" y="1473200"/>
              <a:ext cx="2205985" cy="4641850"/>
            </a:xfrm>
            <a:custGeom>
              <a:avLst/>
              <a:gdLst>
                <a:gd name="connsiteX0" fmla="*/ 0 w 2205985"/>
                <a:gd name="connsiteY0" fmla="*/ 4641850 h 4641850"/>
                <a:gd name="connsiteX1" fmla="*/ 6350 w 2205985"/>
                <a:gd name="connsiteY1" fmla="*/ 4508500 h 4641850"/>
                <a:gd name="connsiteX2" fmla="*/ 19050 w 2205985"/>
                <a:gd name="connsiteY2" fmla="*/ 4457700 h 4641850"/>
                <a:gd name="connsiteX3" fmla="*/ 38100 w 2205985"/>
                <a:gd name="connsiteY3" fmla="*/ 4394200 h 4641850"/>
                <a:gd name="connsiteX4" fmla="*/ 50800 w 2205985"/>
                <a:gd name="connsiteY4" fmla="*/ 4375150 h 4641850"/>
                <a:gd name="connsiteX5" fmla="*/ 69850 w 2205985"/>
                <a:gd name="connsiteY5" fmla="*/ 4337050 h 4641850"/>
                <a:gd name="connsiteX6" fmla="*/ 76200 w 2205985"/>
                <a:gd name="connsiteY6" fmla="*/ 4311650 h 4641850"/>
                <a:gd name="connsiteX7" fmla="*/ 120650 w 2205985"/>
                <a:gd name="connsiteY7" fmla="*/ 4241800 h 4641850"/>
                <a:gd name="connsiteX8" fmla="*/ 133350 w 2205985"/>
                <a:gd name="connsiteY8" fmla="*/ 4197350 h 4641850"/>
                <a:gd name="connsiteX9" fmla="*/ 139700 w 2205985"/>
                <a:gd name="connsiteY9" fmla="*/ 4178300 h 4641850"/>
                <a:gd name="connsiteX10" fmla="*/ 152400 w 2205985"/>
                <a:gd name="connsiteY10" fmla="*/ 4121150 h 4641850"/>
                <a:gd name="connsiteX11" fmla="*/ 190500 w 2205985"/>
                <a:gd name="connsiteY11" fmla="*/ 4038600 h 4641850"/>
                <a:gd name="connsiteX12" fmla="*/ 196850 w 2205985"/>
                <a:gd name="connsiteY12" fmla="*/ 4013200 h 4641850"/>
                <a:gd name="connsiteX13" fmla="*/ 203200 w 2205985"/>
                <a:gd name="connsiteY13" fmla="*/ 3994150 h 4641850"/>
                <a:gd name="connsiteX14" fmla="*/ 209550 w 2205985"/>
                <a:gd name="connsiteY14" fmla="*/ 3956050 h 4641850"/>
                <a:gd name="connsiteX15" fmla="*/ 222250 w 2205985"/>
                <a:gd name="connsiteY15" fmla="*/ 3867150 h 4641850"/>
                <a:gd name="connsiteX16" fmla="*/ 228600 w 2205985"/>
                <a:gd name="connsiteY16" fmla="*/ 3721100 h 4641850"/>
                <a:gd name="connsiteX17" fmla="*/ 241300 w 2205985"/>
                <a:gd name="connsiteY17" fmla="*/ 3683000 h 4641850"/>
                <a:gd name="connsiteX18" fmla="*/ 247650 w 2205985"/>
                <a:gd name="connsiteY18" fmla="*/ 3663950 h 4641850"/>
                <a:gd name="connsiteX19" fmla="*/ 266700 w 2205985"/>
                <a:gd name="connsiteY19" fmla="*/ 3644900 h 4641850"/>
                <a:gd name="connsiteX20" fmla="*/ 285750 w 2205985"/>
                <a:gd name="connsiteY20" fmla="*/ 3600450 h 4641850"/>
                <a:gd name="connsiteX21" fmla="*/ 292100 w 2205985"/>
                <a:gd name="connsiteY21" fmla="*/ 3575050 h 4641850"/>
                <a:gd name="connsiteX22" fmla="*/ 317500 w 2205985"/>
                <a:gd name="connsiteY22" fmla="*/ 3536950 h 4641850"/>
                <a:gd name="connsiteX23" fmla="*/ 330200 w 2205985"/>
                <a:gd name="connsiteY23" fmla="*/ 3517900 h 4641850"/>
                <a:gd name="connsiteX24" fmla="*/ 349250 w 2205985"/>
                <a:gd name="connsiteY24" fmla="*/ 3505200 h 4641850"/>
                <a:gd name="connsiteX25" fmla="*/ 355600 w 2205985"/>
                <a:gd name="connsiteY25" fmla="*/ 3486150 h 4641850"/>
                <a:gd name="connsiteX26" fmla="*/ 393700 w 2205985"/>
                <a:gd name="connsiteY26" fmla="*/ 3460750 h 4641850"/>
                <a:gd name="connsiteX27" fmla="*/ 412750 w 2205985"/>
                <a:gd name="connsiteY27" fmla="*/ 3448050 h 4641850"/>
                <a:gd name="connsiteX28" fmla="*/ 431800 w 2205985"/>
                <a:gd name="connsiteY28" fmla="*/ 3429000 h 4641850"/>
                <a:gd name="connsiteX29" fmla="*/ 444500 w 2205985"/>
                <a:gd name="connsiteY29" fmla="*/ 3403600 h 4641850"/>
                <a:gd name="connsiteX30" fmla="*/ 463550 w 2205985"/>
                <a:gd name="connsiteY30" fmla="*/ 3397250 h 4641850"/>
                <a:gd name="connsiteX31" fmla="*/ 482600 w 2205985"/>
                <a:gd name="connsiteY31" fmla="*/ 3384550 h 4641850"/>
                <a:gd name="connsiteX32" fmla="*/ 495300 w 2205985"/>
                <a:gd name="connsiteY32" fmla="*/ 3365500 h 4641850"/>
                <a:gd name="connsiteX33" fmla="*/ 514350 w 2205985"/>
                <a:gd name="connsiteY33" fmla="*/ 3346450 h 4641850"/>
                <a:gd name="connsiteX34" fmla="*/ 539750 w 2205985"/>
                <a:gd name="connsiteY34" fmla="*/ 3308350 h 4641850"/>
                <a:gd name="connsiteX35" fmla="*/ 565150 w 2205985"/>
                <a:gd name="connsiteY35" fmla="*/ 3270250 h 4641850"/>
                <a:gd name="connsiteX36" fmla="*/ 577850 w 2205985"/>
                <a:gd name="connsiteY36" fmla="*/ 3251200 h 4641850"/>
                <a:gd name="connsiteX37" fmla="*/ 609600 w 2205985"/>
                <a:gd name="connsiteY37" fmla="*/ 3155950 h 4641850"/>
                <a:gd name="connsiteX38" fmla="*/ 615950 w 2205985"/>
                <a:gd name="connsiteY38" fmla="*/ 3124200 h 4641850"/>
                <a:gd name="connsiteX39" fmla="*/ 622300 w 2205985"/>
                <a:gd name="connsiteY39" fmla="*/ 2952750 h 4641850"/>
                <a:gd name="connsiteX40" fmla="*/ 641350 w 2205985"/>
                <a:gd name="connsiteY40" fmla="*/ 2889250 h 4641850"/>
                <a:gd name="connsiteX41" fmla="*/ 654050 w 2205985"/>
                <a:gd name="connsiteY41" fmla="*/ 2870200 h 4641850"/>
                <a:gd name="connsiteX42" fmla="*/ 660400 w 2205985"/>
                <a:gd name="connsiteY42" fmla="*/ 2851150 h 4641850"/>
                <a:gd name="connsiteX43" fmla="*/ 666750 w 2205985"/>
                <a:gd name="connsiteY43" fmla="*/ 2800350 h 4641850"/>
                <a:gd name="connsiteX44" fmla="*/ 679450 w 2205985"/>
                <a:gd name="connsiteY44" fmla="*/ 2749550 h 4641850"/>
                <a:gd name="connsiteX45" fmla="*/ 685800 w 2205985"/>
                <a:gd name="connsiteY45" fmla="*/ 2692400 h 4641850"/>
                <a:gd name="connsiteX46" fmla="*/ 692150 w 2205985"/>
                <a:gd name="connsiteY46" fmla="*/ 2622550 h 4641850"/>
                <a:gd name="connsiteX47" fmla="*/ 698500 w 2205985"/>
                <a:gd name="connsiteY47" fmla="*/ 2603500 h 4641850"/>
                <a:gd name="connsiteX48" fmla="*/ 704850 w 2205985"/>
                <a:gd name="connsiteY48" fmla="*/ 2578100 h 4641850"/>
                <a:gd name="connsiteX49" fmla="*/ 717550 w 2205985"/>
                <a:gd name="connsiteY49" fmla="*/ 2559050 h 4641850"/>
                <a:gd name="connsiteX50" fmla="*/ 730250 w 2205985"/>
                <a:gd name="connsiteY50" fmla="*/ 2520950 h 4641850"/>
                <a:gd name="connsiteX51" fmla="*/ 736600 w 2205985"/>
                <a:gd name="connsiteY51" fmla="*/ 2501900 h 4641850"/>
                <a:gd name="connsiteX52" fmla="*/ 749300 w 2205985"/>
                <a:gd name="connsiteY52" fmla="*/ 2482850 h 4641850"/>
                <a:gd name="connsiteX53" fmla="*/ 762000 w 2205985"/>
                <a:gd name="connsiteY53" fmla="*/ 2444750 h 4641850"/>
                <a:gd name="connsiteX54" fmla="*/ 768350 w 2205985"/>
                <a:gd name="connsiteY54" fmla="*/ 2425700 h 4641850"/>
                <a:gd name="connsiteX55" fmla="*/ 787400 w 2205985"/>
                <a:gd name="connsiteY55" fmla="*/ 2387600 h 4641850"/>
                <a:gd name="connsiteX56" fmla="*/ 800100 w 2205985"/>
                <a:gd name="connsiteY56" fmla="*/ 2368550 h 4641850"/>
                <a:gd name="connsiteX57" fmla="*/ 812800 w 2205985"/>
                <a:gd name="connsiteY57" fmla="*/ 2330450 h 4641850"/>
                <a:gd name="connsiteX58" fmla="*/ 838200 w 2205985"/>
                <a:gd name="connsiteY58" fmla="*/ 2292350 h 4641850"/>
                <a:gd name="connsiteX59" fmla="*/ 844550 w 2205985"/>
                <a:gd name="connsiteY59" fmla="*/ 2273300 h 4641850"/>
                <a:gd name="connsiteX60" fmla="*/ 857250 w 2205985"/>
                <a:gd name="connsiteY60" fmla="*/ 2228850 h 4641850"/>
                <a:gd name="connsiteX61" fmla="*/ 876300 w 2205985"/>
                <a:gd name="connsiteY61" fmla="*/ 2076450 h 4641850"/>
                <a:gd name="connsiteX62" fmla="*/ 914400 w 2205985"/>
                <a:gd name="connsiteY62" fmla="*/ 2032000 h 4641850"/>
                <a:gd name="connsiteX63" fmla="*/ 927100 w 2205985"/>
                <a:gd name="connsiteY63" fmla="*/ 2006600 h 4641850"/>
                <a:gd name="connsiteX64" fmla="*/ 939800 w 2205985"/>
                <a:gd name="connsiteY64" fmla="*/ 1955800 h 4641850"/>
                <a:gd name="connsiteX65" fmla="*/ 952500 w 2205985"/>
                <a:gd name="connsiteY65" fmla="*/ 1917700 h 4641850"/>
                <a:gd name="connsiteX66" fmla="*/ 971550 w 2205985"/>
                <a:gd name="connsiteY66" fmla="*/ 1854200 h 4641850"/>
                <a:gd name="connsiteX67" fmla="*/ 984250 w 2205985"/>
                <a:gd name="connsiteY67" fmla="*/ 1835150 h 4641850"/>
                <a:gd name="connsiteX68" fmla="*/ 990600 w 2205985"/>
                <a:gd name="connsiteY68" fmla="*/ 1816100 h 4641850"/>
                <a:gd name="connsiteX69" fmla="*/ 1035050 w 2205985"/>
                <a:gd name="connsiteY69" fmla="*/ 1758950 h 4641850"/>
                <a:gd name="connsiteX70" fmla="*/ 1079500 w 2205985"/>
                <a:gd name="connsiteY70" fmla="*/ 1695450 h 4641850"/>
                <a:gd name="connsiteX71" fmla="*/ 1123950 w 2205985"/>
                <a:gd name="connsiteY71" fmla="*/ 1657350 h 4641850"/>
                <a:gd name="connsiteX72" fmla="*/ 1155700 w 2205985"/>
                <a:gd name="connsiteY72" fmla="*/ 1625600 h 4641850"/>
                <a:gd name="connsiteX73" fmla="*/ 1187450 w 2205985"/>
                <a:gd name="connsiteY73" fmla="*/ 1568450 h 4641850"/>
                <a:gd name="connsiteX74" fmla="*/ 1212850 w 2205985"/>
                <a:gd name="connsiteY74" fmla="*/ 1524000 h 4641850"/>
                <a:gd name="connsiteX75" fmla="*/ 1250950 w 2205985"/>
                <a:gd name="connsiteY75" fmla="*/ 1498600 h 4641850"/>
                <a:gd name="connsiteX76" fmla="*/ 1270000 w 2205985"/>
                <a:gd name="connsiteY76" fmla="*/ 1466850 h 4641850"/>
                <a:gd name="connsiteX77" fmla="*/ 1289050 w 2205985"/>
                <a:gd name="connsiteY77" fmla="*/ 1447800 h 4641850"/>
                <a:gd name="connsiteX78" fmla="*/ 1301750 w 2205985"/>
                <a:gd name="connsiteY78" fmla="*/ 1428750 h 4641850"/>
                <a:gd name="connsiteX79" fmla="*/ 1320800 w 2205985"/>
                <a:gd name="connsiteY79" fmla="*/ 1409700 h 4641850"/>
                <a:gd name="connsiteX80" fmla="*/ 1352550 w 2205985"/>
                <a:gd name="connsiteY80" fmla="*/ 1384300 h 4641850"/>
                <a:gd name="connsiteX81" fmla="*/ 1371600 w 2205985"/>
                <a:gd name="connsiteY81" fmla="*/ 1371600 h 4641850"/>
                <a:gd name="connsiteX82" fmla="*/ 1384300 w 2205985"/>
                <a:gd name="connsiteY82" fmla="*/ 1352550 h 4641850"/>
                <a:gd name="connsiteX83" fmla="*/ 1422400 w 2205985"/>
                <a:gd name="connsiteY83" fmla="*/ 1327150 h 4641850"/>
                <a:gd name="connsiteX84" fmla="*/ 1447800 w 2205985"/>
                <a:gd name="connsiteY84" fmla="*/ 1308100 h 4641850"/>
                <a:gd name="connsiteX85" fmla="*/ 1485900 w 2205985"/>
                <a:gd name="connsiteY85" fmla="*/ 1295400 h 4641850"/>
                <a:gd name="connsiteX86" fmla="*/ 1504950 w 2205985"/>
                <a:gd name="connsiteY86" fmla="*/ 1282700 h 4641850"/>
                <a:gd name="connsiteX87" fmla="*/ 1549400 w 2205985"/>
                <a:gd name="connsiteY87" fmla="*/ 1270000 h 4641850"/>
                <a:gd name="connsiteX88" fmla="*/ 1568450 w 2205985"/>
                <a:gd name="connsiteY88" fmla="*/ 1257300 h 4641850"/>
                <a:gd name="connsiteX89" fmla="*/ 1612900 w 2205985"/>
                <a:gd name="connsiteY89" fmla="*/ 1244600 h 4641850"/>
                <a:gd name="connsiteX90" fmla="*/ 1670050 w 2205985"/>
                <a:gd name="connsiteY90" fmla="*/ 1200150 h 4641850"/>
                <a:gd name="connsiteX91" fmla="*/ 1689100 w 2205985"/>
                <a:gd name="connsiteY91" fmla="*/ 1181100 h 4641850"/>
                <a:gd name="connsiteX92" fmla="*/ 1714500 w 2205985"/>
                <a:gd name="connsiteY92" fmla="*/ 1168400 h 4641850"/>
                <a:gd name="connsiteX93" fmla="*/ 1733550 w 2205985"/>
                <a:gd name="connsiteY93" fmla="*/ 1149350 h 4641850"/>
                <a:gd name="connsiteX94" fmla="*/ 1771650 w 2205985"/>
                <a:gd name="connsiteY94" fmla="*/ 1123950 h 4641850"/>
                <a:gd name="connsiteX95" fmla="*/ 1778000 w 2205985"/>
                <a:gd name="connsiteY95" fmla="*/ 1098550 h 4641850"/>
                <a:gd name="connsiteX96" fmla="*/ 1797050 w 2205985"/>
                <a:gd name="connsiteY96" fmla="*/ 1092200 h 4641850"/>
                <a:gd name="connsiteX97" fmla="*/ 1816100 w 2205985"/>
                <a:gd name="connsiteY97" fmla="*/ 1073150 h 4641850"/>
                <a:gd name="connsiteX98" fmla="*/ 1866900 w 2205985"/>
                <a:gd name="connsiteY98" fmla="*/ 1041400 h 4641850"/>
                <a:gd name="connsiteX99" fmla="*/ 1898650 w 2205985"/>
                <a:gd name="connsiteY99" fmla="*/ 1003300 h 4641850"/>
                <a:gd name="connsiteX100" fmla="*/ 1917700 w 2205985"/>
                <a:gd name="connsiteY100" fmla="*/ 990600 h 4641850"/>
                <a:gd name="connsiteX101" fmla="*/ 1936750 w 2205985"/>
                <a:gd name="connsiteY101" fmla="*/ 965200 h 4641850"/>
                <a:gd name="connsiteX102" fmla="*/ 1955800 w 2205985"/>
                <a:gd name="connsiteY102" fmla="*/ 952500 h 4641850"/>
                <a:gd name="connsiteX103" fmla="*/ 1993900 w 2205985"/>
                <a:gd name="connsiteY103" fmla="*/ 920750 h 4641850"/>
                <a:gd name="connsiteX104" fmla="*/ 2019300 w 2205985"/>
                <a:gd name="connsiteY104" fmla="*/ 882650 h 4641850"/>
                <a:gd name="connsiteX105" fmla="*/ 2063750 w 2205985"/>
                <a:gd name="connsiteY105" fmla="*/ 831850 h 4641850"/>
                <a:gd name="connsiteX106" fmla="*/ 2070100 w 2205985"/>
                <a:gd name="connsiteY106" fmla="*/ 812800 h 4641850"/>
                <a:gd name="connsiteX107" fmla="*/ 2082800 w 2205985"/>
                <a:gd name="connsiteY107" fmla="*/ 793750 h 4641850"/>
                <a:gd name="connsiteX108" fmla="*/ 2101850 w 2205985"/>
                <a:gd name="connsiteY108" fmla="*/ 762000 h 4641850"/>
                <a:gd name="connsiteX109" fmla="*/ 2108200 w 2205985"/>
                <a:gd name="connsiteY109" fmla="*/ 742950 h 4641850"/>
                <a:gd name="connsiteX110" fmla="*/ 2139950 w 2205985"/>
                <a:gd name="connsiteY110" fmla="*/ 698500 h 4641850"/>
                <a:gd name="connsiteX111" fmla="*/ 2146300 w 2205985"/>
                <a:gd name="connsiteY111" fmla="*/ 679450 h 4641850"/>
                <a:gd name="connsiteX112" fmla="*/ 2171700 w 2205985"/>
                <a:gd name="connsiteY112" fmla="*/ 622300 h 4641850"/>
                <a:gd name="connsiteX113" fmla="*/ 2184400 w 2205985"/>
                <a:gd name="connsiteY113" fmla="*/ 565150 h 4641850"/>
                <a:gd name="connsiteX114" fmla="*/ 2190750 w 2205985"/>
                <a:gd name="connsiteY114" fmla="*/ 514350 h 4641850"/>
                <a:gd name="connsiteX115" fmla="*/ 2197100 w 2205985"/>
                <a:gd name="connsiteY115" fmla="*/ 495300 h 4641850"/>
                <a:gd name="connsiteX116" fmla="*/ 2203450 w 2205985"/>
                <a:gd name="connsiteY116" fmla="*/ 387350 h 4641850"/>
                <a:gd name="connsiteX117" fmla="*/ 2190750 w 2205985"/>
                <a:gd name="connsiteY117" fmla="*/ 196850 h 4641850"/>
                <a:gd name="connsiteX118" fmla="*/ 2184400 w 2205985"/>
                <a:gd name="connsiteY118" fmla="*/ 0 h 464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205985" h="4641850">
                  <a:moveTo>
                    <a:pt x="0" y="4641850"/>
                  </a:moveTo>
                  <a:cubicBezTo>
                    <a:pt x="2117" y="4597400"/>
                    <a:pt x="2937" y="4552869"/>
                    <a:pt x="6350" y="4508500"/>
                  </a:cubicBezTo>
                  <a:cubicBezTo>
                    <a:pt x="8388" y="4482000"/>
                    <a:pt x="12775" y="4479663"/>
                    <a:pt x="19050" y="4457700"/>
                  </a:cubicBezTo>
                  <a:cubicBezTo>
                    <a:pt x="38244" y="4390522"/>
                    <a:pt x="7919" y="4484742"/>
                    <a:pt x="38100" y="4394200"/>
                  </a:cubicBezTo>
                  <a:cubicBezTo>
                    <a:pt x="40513" y="4386960"/>
                    <a:pt x="47387" y="4381976"/>
                    <a:pt x="50800" y="4375150"/>
                  </a:cubicBezTo>
                  <a:cubicBezTo>
                    <a:pt x="77090" y="4322570"/>
                    <a:pt x="33454" y="4391645"/>
                    <a:pt x="69850" y="4337050"/>
                  </a:cubicBezTo>
                  <a:cubicBezTo>
                    <a:pt x="71967" y="4328583"/>
                    <a:pt x="73136" y="4319822"/>
                    <a:pt x="76200" y="4311650"/>
                  </a:cubicBezTo>
                  <a:cubicBezTo>
                    <a:pt x="85951" y="4285648"/>
                    <a:pt x="104243" y="4263677"/>
                    <a:pt x="120650" y="4241800"/>
                  </a:cubicBezTo>
                  <a:cubicBezTo>
                    <a:pt x="135875" y="4196125"/>
                    <a:pt x="117403" y="4253164"/>
                    <a:pt x="133350" y="4197350"/>
                  </a:cubicBezTo>
                  <a:cubicBezTo>
                    <a:pt x="135189" y="4190914"/>
                    <a:pt x="138077" y="4184794"/>
                    <a:pt x="139700" y="4178300"/>
                  </a:cubicBezTo>
                  <a:cubicBezTo>
                    <a:pt x="141710" y="4170261"/>
                    <a:pt x="148326" y="4130928"/>
                    <a:pt x="152400" y="4121150"/>
                  </a:cubicBezTo>
                  <a:cubicBezTo>
                    <a:pt x="175920" y="4064703"/>
                    <a:pt x="174970" y="4085190"/>
                    <a:pt x="190500" y="4038600"/>
                  </a:cubicBezTo>
                  <a:cubicBezTo>
                    <a:pt x="193260" y="4030321"/>
                    <a:pt x="194452" y="4021591"/>
                    <a:pt x="196850" y="4013200"/>
                  </a:cubicBezTo>
                  <a:cubicBezTo>
                    <a:pt x="198689" y="4006764"/>
                    <a:pt x="201748" y="4000684"/>
                    <a:pt x="203200" y="3994150"/>
                  </a:cubicBezTo>
                  <a:cubicBezTo>
                    <a:pt x="205993" y="3981581"/>
                    <a:pt x="207247" y="3968718"/>
                    <a:pt x="209550" y="3956050"/>
                  </a:cubicBezTo>
                  <a:cubicBezTo>
                    <a:pt x="221103" y="3892508"/>
                    <a:pt x="212143" y="3958109"/>
                    <a:pt x="222250" y="3867150"/>
                  </a:cubicBezTo>
                  <a:cubicBezTo>
                    <a:pt x="224367" y="3818467"/>
                    <a:pt x="223586" y="3769571"/>
                    <a:pt x="228600" y="3721100"/>
                  </a:cubicBezTo>
                  <a:cubicBezTo>
                    <a:pt x="229978" y="3707784"/>
                    <a:pt x="237067" y="3695700"/>
                    <a:pt x="241300" y="3683000"/>
                  </a:cubicBezTo>
                  <a:cubicBezTo>
                    <a:pt x="243417" y="3676650"/>
                    <a:pt x="242917" y="3668683"/>
                    <a:pt x="247650" y="3663950"/>
                  </a:cubicBezTo>
                  <a:lnTo>
                    <a:pt x="266700" y="3644900"/>
                  </a:lnTo>
                  <a:cubicBezTo>
                    <a:pt x="284930" y="3571978"/>
                    <a:pt x="259438" y="3661844"/>
                    <a:pt x="285750" y="3600450"/>
                  </a:cubicBezTo>
                  <a:cubicBezTo>
                    <a:pt x="289188" y="3592428"/>
                    <a:pt x="288197" y="3582856"/>
                    <a:pt x="292100" y="3575050"/>
                  </a:cubicBezTo>
                  <a:cubicBezTo>
                    <a:pt x="298926" y="3561398"/>
                    <a:pt x="309033" y="3549650"/>
                    <a:pt x="317500" y="3536950"/>
                  </a:cubicBezTo>
                  <a:cubicBezTo>
                    <a:pt x="321733" y="3530600"/>
                    <a:pt x="323850" y="3522133"/>
                    <a:pt x="330200" y="3517900"/>
                  </a:cubicBezTo>
                  <a:lnTo>
                    <a:pt x="349250" y="3505200"/>
                  </a:lnTo>
                  <a:cubicBezTo>
                    <a:pt x="351367" y="3498850"/>
                    <a:pt x="350867" y="3490883"/>
                    <a:pt x="355600" y="3486150"/>
                  </a:cubicBezTo>
                  <a:cubicBezTo>
                    <a:pt x="366393" y="3475357"/>
                    <a:pt x="381000" y="3469217"/>
                    <a:pt x="393700" y="3460750"/>
                  </a:cubicBezTo>
                  <a:cubicBezTo>
                    <a:pt x="400050" y="3456517"/>
                    <a:pt x="407354" y="3453446"/>
                    <a:pt x="412750" y="3448050"/>
                  </a:cubicBezTo>
                  <a:cubicBezTo>
                    <a:pt x="419100" y="3441700"/>
                    <a:pt x="426580" y="3436308"/>
                    <a:pt x="431800" y="3429000"/>
                  </a:cubicBezTo>
                  <a:cubicBezTo>
                    <a:pt x="437302" y="3421297"/>
                    <a:pt x="437807" y="3410293"/>
                    <a:pt x="444500" y="3403600"/>
                  </a:cubicBezTo>
                  <a:cubicBezTo>
                    <a:pt x="449233" y="3398867"/>
                    <a:pt x="457200" y="3399367"/>
                    <a:pt x="463550" y="3397250"/>
                  </a:cubicBezTo>
                  <a:cubicBezTo>
                    <a:pt x="469900" y="3393017"/>
                    <a:pt x="477204" y="3389946"/>
                    <a:pt x="482600" y="3384550"/>
                  </a:cubicBezTo>
                  <a:cubicBezTo>
                    <a:pt x="487996" y="3379154"/>
                    <a:pt x="490414" y="3371363"/>
                    <a:pt x="495300" y="3365500"/>
                  </a:cubicBezTo>
                  <a:cubicBezTo>
                    <a:pt x="501049" y="3358601"/>
                    <a:pt x="508000" y="3352800"/>
                    <a:pt x="514350" y="3346450"/>
                  </a:cubicBezTo>
                  <a:cubicBezTo>
                    <a:pt x="526494" y="3310017"/>
                    <a:pt x="512003" y="3344025"/>
                    <a:pt x="539750" y="3308350"/>
                  </a:cubicBezTo>
                  <a:cubicBezTo>
                    <a:pt x="549121" y="3296302"/>
                    <a:pt x="556683" y="3282950"/>
                    <a:pt x="565150" y="3270250"/>
                  </a:cubicBezTo>
                  <a:cubicBezTo>
                    <a:pt x="569383" y="3263900"/>
                    <a:pt x="575437" y="3258440"/>
                    <a:pt x="577850" y="3251200"/>
                  </a:cubicBezTo>
                  <a:lnTo>
                    <a:pt x="609600" y="3155950"/>
                  </a:lnTo>
                  <a:cubicBezTo>
                    <a:pt x="613013" y="3145711"/>
                    <a:pt x="613833" y="3134783"/>
                    <a:pt x="615950" y="3124200"/>
                  </a:cubicBezTo>
                  <a:cubicBezTo>
                    <a:pt x="618067" y="3067050"/>
                    <a:pt x="618618" y="3009821"/>
                    <a:pt x="622300" y="2952750"/>
                  </a:cubicBezTo>
                  <a:cubicBezTo>
                    <a:pt x="623068" y="2940850"/>
                    <a:pt x="639433" y="2895000"/>
                    <a:pt x="641350" y="2889250"/>
                  </a:cubicBezTo>
                  <a:cubicBezTo>
                    <a:pt x="643763" y="2882010"/>
                    <a:pt x="650637" y="2877026"/>
                    <a:pt x="654050" y="2870200"/>
                  </a:cubicBezTo>
                  <a:cubicBezTo>
                    <a:pt x="657043" y="2864213"/>
                    <a:pt x="658283" y="2857500"/>
                    <a:pt x="660400" y="2851150"/>
                  </a:cubicBezTo>
                  <a:cubicBezTo>
                    <a:pt x="662517" y="2834217"/>
                    <a:pt x="663605" y="2817123"/>
                    <a:pt x="666750" y="2800350"/>
                  </a:cubicBezTo>
                  <a:cubicBezTo>
                    <a:pt x="669967" y="2783194"/>
                    <a:pt x="679450" y="2749550"/>
                    <a:pt x="679450" y="2749550"/>
                  </a:cubicBezTo>
                  <a:cubicBezTo>
                    <a:pt x="681567" y="2730500"/>
                    <a:pt x="683893" y="2711472"/>
                    <a:pt x="685800" y="2692400"/>
                  </a:cubicBezTo>
                  <a:cubicBezTo>
                    <a:pt x="688126" y="2669137"/>
                    <a:pt x="688844" y="2645694"/>
                    <a:pt x="692150" y="2622550"/>
                  </a:cubicBezTo>
                  <a:cubicBezTo>
                    <a:pt x="693097" y="2615924"/>
                    <a:pt x="696661" y="2609936"/>
                    <a:pt x="698500" y="2603500"/>
                  </a:cubicBezTo>
                  <a:cubicBezTo>
                    <a:pt x="700898" y="2595109"/>
                    <a:pt x="701412" y="2586122"/>
                    <a:pt x="704850" y="2578100"/>
                  </a:cubicBezTo>
                  <a:cubicBezTo>
                    <a:pt x="707856" y="2571085"/>
                    <a:pt x="714450" y="2566024"/>
                    <a:pt x="717550" y="2559050"/>
                  </a:cubicBezTo>
                  <a:cubicBezTo>
                    <a:pt x="722987" y="2546817"/>
                    <a:pt x="726017" y="2533650"/>
                    <a:pt x="730250" y="2520950"/>
                  </a:cubicBezTo>
                  <a:cubicBezTo>
                    <a:pt x="732367" y="2514600"/>
                    <a:pt x="732887" y="2507469"/>
                    <a:pt x="736600" y="2501900"/>
                  </a:cubicBezTo>
                  <a:cubicBezTo>
                    <a:pt x="740833" y="2495550"/>
                    <a:pt x="746200" y="2489824"/>
                    <a:pt x="749300" y="2482850"/>
                  </a:cubicBezTo>
                  <a:cubicBezTo>
                    <a:pt x="754737" y="2470617"/>
                    <a:pt x="757767" y="2457450"/>
                    <a:pt x="762000" y="2444750"/>
                  </a:cubicBezTo>
                  <a:cubicBezTo>
                    <a:pt x="764117" y="2438400"/>
                    <a:pt x="764637" y="2431269"/>
                    <a:pt x="768350" y="2425700"/>
                  </a:cubicBezTo>
                  <a:cubicBezTo>
                    <a:pt x="804746" y="2371105"/>
                    <a:pt x="761110" y="2440180"/>
                    <a:pt x="787400" y="2387600"/>
                  </a:cubicBezTo>
                  <a:cubicBezTo>
                    <a:pt x="790813" y="2380774"/>
                    <a:pt x="797000" y="2375524"/>
                    <a:pt x="800100" y="2368550"/>
                  </a:cubicBezTo>
                  <a:cubicBezTo>
                    <a:pt x="805537" y="2356317"/>
                    <a:pt x="805374" y="2341589"/>
                    <a:pt x="812800" y="2330450"/>
                  </a:cubicBezTo>
                  <a:lnTo>
                    <a:pt x="838200" y="2292350"/>
                  </a:lnTo>
                  <a:cubicBezTo>
                    <a:pt x="841913" y="2286781"/>
                    <a:pt x="842711" y="2279736"/>
                    <a:pt x="844550" y="2273300"/>
                  </a:cubicBezTo>
                  <a:cubicBezTo>
                    <a:pt x="860497" y="2217486"/>
                    <a:pt x="842025" y="2274525"/>
                    <a:pt x="857250" y="2228850"/>
                  </a:cubicBezTo>
                  <a:cubicBezTo>
                    <a:pt x="859861" y="2184466"/>
                    <a:pt x="855683" y="2121808"/>
                    <a:pt x="876300" y="2076450"/>
                  </a:cubicBezTo>
                  <a:cubicBezTo>
                    <a:pt x="889899" y="2046533"/>
                    <a:pt x="897064" y="2056270"/>
                    <a:pt x="914400" y="2032000"/>
                  </a:cubicBezTo>
                  <a:cubicBezTo>
                    <a:pt x="919902" y="2024297"/>
                    <a:pt x="923371" y="2015301"/>
                    <a:pt x="927100" y="2006600"/>
                  </a:cubicBezTo>
                  <a:cubicBezTo>
                    <a:pt x="936734" y="1984121"/>
                    <a:pt x="932346" y="1983132"/>
                    <a:pt x="939800" y="1955800"/>
                  </a:cubicBezTo>
                  <a:cubicBezTo>
                    <a:pt x="943322" y="1942885"/>
                    <a:pt x="949253" y="1930687"/>
                    <a:pt x="952500" y="1917700"/>
                  </a:cubicBezTo>
                  <a:cubicBezTo>
                    <a:pt x="962097" y="1879313"/>
                    <a:pt x="956090" y="1900579"/>
                    <a:pt x="971550" y="1854200"/>
                  </a:cubicBezTo>
                  <a:cubicBezTo>
                    <a:pt x="973963" y="1846960"/>
                    <a:pt x="980837" y="1841976"/>
                    <a:pt x="984250" y="1835150"/>
                  </a:cubicBezTo>
                  <a:cubicBezTo>
                    <a:pt x="987243" y="1829163"/>
                    <a:pt x="987349" y="1821951"/>
                    <a:pt x="990600" y="1816100"/>
                  </a:cubicBezTo>
                  <a:cubicBezTo>
                    <a:pt x="1031438" y="1742591"/>
                    <a:pt x="999055" y="1805230"/>
                    <a:pt x="1035050" y="1758950"/>
                  </a:cubicBezTo>
                  <a:cubicBezTo>
                    <a:pt x="1042311" y="1749615"/>
                    <a:pt x="1067940" y="1707010"/>
                    <a:pt x="1079500" y="1695450"/>
                  </a:cubicBezTo>
                  <a:cubicBezTo>
                    <a:pt x="1121544" y="1653406"/>
                    <a:pt x="1089389" y="1698823"/>
                    <a:pt x="1123950" y="1657350"/>
                  </a:cubicBezTo>
                  <a:cubicBezTo>
                    <a:pt x="1150408" y="1625600"/>
                    <a:pt x="1120775" y="1648883"/>
                    <a:pt x="1155700" y="1625600"/>
                  </a:cubicBezTo>
                  <a:cubicBezTo>
                    <a:pt x="1166877" y="1592070"/>
                    <a:pt x="1158337" y="1612119"/>
                    <a:pt x="1187450" y="1568450"/>
                  </a:cubicBezTo>
                  <a:cubicBezTo>
                    <a:pt x="1194188" y="1558343"/>
                    <a:pt x="1202457" y="1533094"/>
                    <a:pt x="1212850" y="1524000"/>
                  </a:cubicBezTo>
                  <a:cubicBezTo>
                    <a:pt x="1224337" y="1513949"/>
                    <a:pt x="1250950" y="1498600"/>
                    <a:pt x="1250950" y="1498600"/>
                  </a:cubicBezTo>
                  <a:cubicBezTo>
                    <a:pt x="1257300" y="1488017"/>
                    <a:pt x="1262595" y="1476724"/>
                    <a:pt x="1270000" y="1466850"/>
                  </a:cubicBezTo>
                  <a:cubicBezTo>
                    <a:pt x="1275388" y="1459666"/>
                    <a:pt x="1283301" y="1454699"/>
                    <a:pt x="1289050" y="1447800"/>
                  </a:cubicBezTo>
                  <a:cubicBezTo>
                    <a:pt x="1293936" y="1441937"/>
                    <a:pt x="1296864" y="1434613"/>
                    <a:pt x="1301750" y="1428750"/>
                  </a:cubicBezTo>
                  <a:cubicBezTo>
                    <a:pt x="1307499" y="1421851"/>
                    <a:pt x="1315051" y="1416599"/>
                    <a:pt x="1320800" y="1409700"/>
                  </a:cubicBezTo>
                  <a:cubicBezTo>
                    <a:pt x="1342894" y="1383187"/>
                    <a:pt x="1321277" y="1394724"/>
                    <a:pt x="1352550" y="1384300"/>
                  </a:cubicBezTo>
                  <a:cubicBezTo>
                    <a:pt x="1358900" y="1380067"/>
                    <a:pt x="1366204" y="1376996"/>
                    <a:pt x="1371600" y="1371600"/>
                  </a:cubicBezTo>
                  <a:cubicBezTo>
                    <a:pt x="1376996" y="1366204"/>
                    <a:pt x="1378557" y="1357576"/>
                    <a:pt x="1384300" y="1352550"/>
                  </a:cubicBezTo>
                  <a:cubicBezTo>
                    <a:pt x="1395787" y="1342499"/>
                    <a:pt x="1409700" y="1335617"/>
                    <a:pt x="1422400" y="1327150"/>
                  </a:cubicBezTo>
                  <a:cubicBezTo>
                    <a:pt x="1431206" y="1321279"/>
                    <a:pt x="1438334" y="1312833"/>
                    <a:pt x="1447800" y="1308100"/>
                  </a:cubicBezTo>
                  <a:cubicBezTo>
                    <a:pt x="1459774" y="1302113"/>
                    <a:pt x="1485900" y="1295400"/>
                    <a:pt x="1485900" y="1295400"/>
                  </a:cubicBezTo>
                  <a:cubicBezTo>
                    <a:pt x="1492250" y="1291167"/>
                    <a:pt x="1498124" y="1286113"/>
                    <a:pt x="1504950" y="1282700"/>
                  </a:cubicBezTo>
                  <a:cubicBezTo>
                    <a:pt x="1514060" y="1278145"/>
                    <a:pt x="1541262" y="1272035"/>
                    <a:pt x="1549400" y="1270000"/>
                  </a:cubicBezTo>
                  <a:cubicBezTo>
                    <a:pt x="1555750" y="1265767"/>
                    <a:pt x="1561624" y="1260713"/>
                    <a:pt x="1568450" y="1257300"/>
                  </a:cubicBezTo>
                  <a:cubicBezTo>
                    <a:pt x="1577560" y="1252745"/>
                    <a:pt x="1604762" y="1246635"/>
                    <a:pt x="1612900" y="1244600"/>
                  </a:cubicBezTo>
                  <a:cubicBezTo>
                    <a:pt x="1642743" y="1214757"/>
                    <a:pt x="1624478" y="1230531"/>
                    <a:pt x="1670050" y="1200150"/>
                  </a:cubicBezTo>
                  <a:cubicBezTo>
                    <a:pt x="1677522" y="1195169"/>
                    <a:pt x="1681792" y="1186320"/>
                    <a:pt x="1689100" y="1181100"/>
                  </a:cubicBezTo>
                  <a:cubicBezTo>
                    <a:pt x="1696803" y="1175598"/>
                    <a:pt x="1706797" y="1173902"/>
                    <a:pt x="1714500" y="1168400"/>
                  </a:cubicBezTo>
                  <a:cubicBezTo>
                    <a:pt x="1721808" y="1163180"/>
                    <a:pt x="1726461" y="1154863"/>
                    <a:pt x="1733550" y="1149350"/>
                  </a:cubicBezTo>
                  <a:cubicBezTo>
                    <a:pt x="1745598" y="1139979"/>
                    <a:pt x="1771650" y="1123950"/>
                    <a:pt x="1771650" y="1123950"/>
                  </a:cubicBezTo>
                  <a:cubicBezTo>
                    <a:pt x="1773767" y="1115483"/>
                    <a:pt x="1772548" y="1105365"/>
                    <a:pt x="1778000" y="1098550"/>
                  </a:cubicBezTo>
                  <a:cubicBezTo>
                    <a:pt x="1782181" y="1093323"/>
                    <a:pt x="1791481" y="1095913"/>
                    <a:pt x="1797050" y="1092200"/>
                  </a:cubicBezTo>
                  <a:cubicBezTo>
                    <a:pt x="1804522" y="1087219"/>
                    <a:pt x="1808792" y="1078370"/>
                    <a:pt x="1816100" y="1073150"/>
                  </a:cubicBezTo>
                  <a:cubicBezTo>
                    <a:pt x="1881146" y="1026688"/>
                    <a:pt x="1800185" y="1098585"/>
                    <a:pt x="1866900" y="1041400"/>
                  </a:cubicBezTo>
                  <a:cubicBezTo>
                    <a:pt x="1939720" y="978983"/>
                    <a:pt x="1839859" y="1062091"/>
                    <a:pt x="1898650" y="1003300"/>
                  </a:cubicBezTo>
                  <a:cubicBezTo>
                    <a:pt x="1904046" y="997904"/>
                    <a:pt x="1911350" y="994833"/>
                    <a:pt x="1917700" y="990600"/>
                  </a:cubicBezTo>
                  <a:cubicBezTo>
                    <a:pt x="1924050" y="982133"/>
                    <a:pt x="1929266" y="972684"/>
                    <a:pt x="1936750" y="965200"/>
                  </a:cubicBezTo>
                  <a:cubicBezTo>
                    <a:pt x="1942146" y="959804"/>
                    <a:pt x="1950404" y="957896"/>
                    <a:pt x="1955800" y="952500"/>
                  </a:cubicBezTo>
                  <a:cubicBezTo>
                    <a:pt x="1991702" y="916598"/>
                    <a:pt x="1939409" y="947996"/>
                    <a:pt x="1993900" y="920750"/>
                  </a:cubicBezTo>
                  <a:cubicBezTo>
                    <a:pt x="2006044" y="884317"/>
                    <a:pt x="1991553" y="918325"/>
                    <a:pt x="2019300" y="882650"/>
                  </a:cubicBezTo>
                  <a:cubicBezTo>
                    <a:pt x="2059191" y="831362"/>
                    <a:pt x="2026871" y="856436"/>
                    <a:pt x="2063750" y="831850"/>
                  </a:cubicBezTo>
                  <a:cubicBezTo>
                    <a:pt x="2065867" y="825500"/>
                    <a:pt x="2067107" y="818787"/>
                    <a:pt x="2070100" y="812800"/>
                  </a:cubicBezTo>
                  <a:cubicBezTo>
                    <a:pt x="2073513" y="805974"/>
                    <a:pt x="2078755" y="800222"/>
                    <a:pt x="2082800" y="793750"/>
                  </a:cubicBezTo>
                  <a:cubicBezTo>
                    <a:pt x="2089341" y="783284"/>
                    <a:pt x="2096330" y="773039"/>
                    <a:pt x="2101850" y="762000"/>
                  </a:cubicBezTo>
                  <a:cubicBezTo>
                    <a:pt x="2104843" y="756013"/>
                    <a:pt x="2105207" y="748937"/>
                    <a:pt x="2108200" y="742950"/>
                  </a:cubicBezTo>
                  <a:cubicBezTo>
                    <a:pt x="2112843" y="733665"/>
                    <a:pt x="2135636" y="704253"/>
                    <a:pt x="2139950" y="698500"/>
                  </a:cubicBezTo>
                  <a:cubicBezTo>
                    <a:pt x="2142067" y="692150"/>
                    <a:pt x="2143663" y="685602"/>
                    <a:pt x="2146300" y="679450"/>
                  </a:cubicBezTo>
                  <a:cubicBezTo>
                    <a:pt x="2162897" y="640724"/>
                    <a:pt x="2156931" y="666608"/>
                    <a:pt x="2171700" y="622300"/>
                  </a:cubicBezTo>
                  <a:cubicBezTo>
                    <a:pt x="2175312" y="611465"/>
                    <a:pt x="2182962" y="574497"/>
                    <a:pt x="2184400" y="565150"/>
                  </a:cubicBezTo>
                  <a:cubicBezTo>
                    <a:pt x="2186995" y="548283"/>
                    <a:pt x="2187697" y="531140"/>
                    <a:pt x="2190750" y="514350"/>
                  </a:cubicBezTo>
                  <a:cubicBezTo>
                    <a:pt x="2191947" y="507764"/>
                    <a:pt x="2194983" y="501650"/>
                    <a:pt x="2197100" y="495300"/>
                  </a:cubicBezTo>
                  <a:cubicBezTo>
                    <a:pt x="2199217" y="459317"/>
                    <a:pt x="2203450" y="423396"/>
                    <a:pt x="2203450" y="387350"/>
                  </a:cubicBezTo>
                  <a:cubicBezTo>
                    <a:pt x="2203450" y="229004"/>
                    <a:pt x="2214413" y="267838"/>
                    <a:pt x="2190750" y="196850"/>
                  </a:cubicBezTo>
                  <a:cubicBezTo>
                    <a:pt x="2188563" y="131236"/>
                    <a:pt x="2184400" y="65651"/>
                    <a:pt x="2184400" y="0"/>
                  </a:cubicBezTo>
                </a:path>
              </a:pathLst>
            </a:custGeom>
            <a:noFill/>
            <a:ln w="22225">
              <a:solidFill>
                <a:srgbClr val="D600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25" name="Freeform 12624"/>
            <p:cNvSpPr/>
            <p:nvPr/>
          </p:nvSpPr>
          <p:spPr>
            <a:xfrm>
              <a:off x="4533900" y="1492250"/>
              <a:ext cx="1873315" cy="4654550"/>
            </a:xfrm>
            <a:custGeom>
              <a:avLst/>
              <a:gdLst>
                <a:gd name="connsiteX0" fmla="*/ 0 w 1873315"/>
                <a:gd name="connsiteY0" fmla="*/ 4654550 h 4654550"/>
                <a:gd name="connsiteX1" fmla="*/ 12700 w 1873315"/>
                <a:gd name="connsiteY1" fmla="*/ 4527550 h 4654550"/>
                <a:gd name="connsiteX2" fmla="*/ 19050 w 1873315"/>
                <a:gd name="connsiteY2" fmla="*/ 4470400 h 4654550"/>
                <a:gd name="connsiteX3" fmla="*/ 31750 w 1873315"/>
                <a:gd name="connsiteY3" fmla="*/ 4432300 h 4654550"/>
                <a:gd name="connsiteX4" fmla="*/ 38100 w 1873315"/>
                <a:gd name="connsiteY4" fmla="*/ 4400550 h 4654550"/>
                <a:gd name="connsiteX5" fmla="*/ 57150 w 1873315"/>
                <a:gd name="connsiteY5" fmla="*/ 4330700 h 4654550"/>
                <a:gd name="connsiteX6" fmla="*/ 63500 w 1873315"/>
                <a:gd name="connsiteY6" fmla="*/ 4305300 h 4654550"/>
                <a:gd name="connsiteX7" fmla="*/ 69850 w 1873315"/>
                <a:gd name="connsiteY7" fmla="*/ 4286250 h 4654550"/>
                <a:gd name="connsiteX8" fmla="*/ 95250 w 1873315"/>
                <a:gd name="connsiteY8" fmla="*/ 4210050 h 4654550"/>
                <a:gd name="connsiteX9" fmla="*/ 120650 w 1873315"/>
                <a:gd name="connsiteY9" fmla="*/ 4171950 h 4654550"/>
                <a:gd name="connsiteX10" fmla="*/ 133350 w 1873315"/>
                <a:gd name="connsiteY10" fmla="*/ 4152900 h 4654550"/>
                <a:gd name="connsiteX11" fmla="*/ 139700 w 1873315"/>
                <a:gd name="connsiteY11" fmla="*/ 4114800 h 4654550"/>
                <a:gd name="connsiteX12" fmla="*/ 133350 w 1873315"/>
                <a:gd name="connsiteY12" fmla="*/ 3892550 h 4654550"/>
                <a:gd name="connsiteX13" fmla="*/ 127000 w 1873315"/>
                <a:gd name="connsiteY13" fmla="*/ 3848100 h 4654550"/>
                <a:gd name="connsiteX14" fmla="*/ 120650 w 1873315"/>
                <a:gd name="connsiteY14" fmla="*/ 3790950 h 4654550"/>
                <a:gd name="connsiteX15" fmla="*/ 133350 w 1873315"/>
                <a:gd name="connsiteY15" fmla="*/ 3625850 h 4654550"/>
                <a:gd name="connsiteX16" fmla="*/ 165100 w 1873315"/>
                <a:gd name="connsiteY16" fmla="*/ 3568700 h 4654550"/>
                <a:gd name="connsiteX17" fmla="*/ 184150 w 1873315"/>
                <a:gd name="connsiteY17" fmla="*/ 3556000 h 4654550"/>
                <a:gd name="connsiteX18" fmla="*/ 203200 w 1873315"/>
                <a:gd name="connsiteY18" fmla="*/ 3536950 h 4654550"/>
                <a:gd name="connsiteX19" fmla="*/ 209550 w 1873315"/>
                <a:gd name="connsiteY19" fmla="*/ 3517900 h 4654550"/>
                <a:gd name="connsiteX20" fmla="*/ 247650 w 1873315"/>
                <a:gd name="connsiteY20" fmla="*/ 3492500 h 4654550"/>
                <a:gd name="connsiteX21" fmla="*/ 279400 w 1873315"/>
                <a:gd name="connsiteY21" fmla="*/ 3460750 h 4654550"/>
                <a:gd name="connsiteX22" fmla="*/ 298450 w 1873315"/>
                <a:gd name="connsiteY22" fmla="*/ 3435350 h 4654550"/>
                <a:gd name="connsiteX23" fmla="*/ 317500 w 1873315"/>
                <a:gd name="connsiteY23" fmla="*/ 3397250 h 4654550"/>
                <a:gd name="connsiteX24" fmla="*/ 330200 w 1873315"/>
                <a:gd name="connsiteY24" fmla="*/ 3378200 h 4654550"/>
                <a:gd name="connsiteX25" fmla="*/ 336550 w 1873315"/>
                <a:gd name="connsiteY25" fmla="*/ 3359150 h 4654550"/>
                <a:gd name="connsiteX26" fmla="*/ 349250 w 1873315"/>
                <a:gd name="connsiteY26" fmla="*/ 3340100 h 4654550"/>
                <a:gd name="connsiteX27" fmla="*/ 355600 w 1873315"/>
                <a:gd name="connsiteY27" fmla="*/ 3321050 h 4654550"/>
                <a:gd name="connsiteX28" fmla="*/ 381000 w 1873315"/>
                <a:gd name="connsiteY28" fmla="*/ 3282950 h 4654550"/>
                <a:gd name="connsiteX29" fmla="*/ 393700 w 1873315"/>
                <a:gd name="connsiteY29" fmla="*/ 3263900 h 4654550"/>
                <a:gd name="connsiteX30" fmla="*/ 406400 w 1873315"/>
                <a:gd name="connsiteY30" fmla="*/ 3219450 h 4654550"/>
                <a:gd name="connsiteX31" fmla="*/ 419100 w 1873315"/>
                <a:gd name="connsiteY31" fmla="*/ 3200400 h 4654550"/>
                <a:gd name="connsiteX32" fmla="*/ 425450 w 1873315"/>
                <a:gd name="connsiteY32" fmla="*/ 3181350 h 4654550"/>
                <a:gd name="connsiteX33" fmla="*/ 450850 w 1873315"/>
                <a:gd name="connsiteY33" fmla="*/ 3143250 h 4654550"/>
                <a:gd name="connsiteX34" fmla="*/ 463550 w 1873315"/>
                <a:gd name="connsiteY34" fmla="*/ 3124200 h 4654550"/>
                <a:gd name="connsiteX35" fmla="*/ 469900 w 1873315"/>
                <a:gd name="connsiteY35" fmla="*/ 3105150 h 4654550"/>
                <a:gd name="connsiteX36" fmla="*/ 482600 w 1873315"/>
                <a:gd name="connsiteY36" fmla="*/ 3086100 h 4654550"/>
                <a:gd name="connsiteX37" fmla="*/ 495300 w 1873315"/>
                <a:gd name="connsiteY37" fmla="*/ 3041650 h 4654550"/>
                <a:gd name="connsiteX38" fmla="*/ 520700 w 1873315"/>
                <a:gd name="connsiteY38" fmla="*/ 2984500 h 4654550"/>
                <a:gd name="connsiteX39" fmla="*/ 546100 w 1873315"/>
                <a:gd name="connsiteY39" fmla="*/ 2959100 h 4654550"/>
                <a:gd name="connsiteX40" fmla="*/ 577850 w 1873315"/>
                <a:gd name="connsiteY40" fmla="*/ 2940050 h 4654550"/>
                <a:gd name="connsiteX41" fmla="*/ 628650 w 1873315"/>
                <a:gd name="connsiteY41" fmla="*/ 2882900 h 4654550"/>
                <a:gd name="connsiteX42" fmla="*/ 641350 w 1873315"/>
                <a:gd name="connsiteY42" fmla="*/ 2844800 h 4654550"/>
                <a:gd name="connsiteX43" fmla="*/ 666750 w 1873315"/>
                <a:gd name="connsiteY43" fmla="*/ 2806700 h 4654550"/>
                <a:gd name="connsiteX44" fmla="*/ 685800 w 1873315"/>
                <a:gd name="connsiteY44" fmla="*/ 2768600 h 4654550"/>
                <a:gd name="connsiteX45" fmla="*/ 692150 w 1873315"/>
                <a:gd name="connsiteY45" fmla="*/ 2749550 h 4654550"/>
                <a:gd name="connsiteX46" fmla="*/ 704850 w 1873315"/>
                <a:gd name="connsiteY46" fmla="*/ 2730500 h 4654550"/>
                <a:gd name="connsiteX47" fmla="*/ 711200 w 1873315"/>
                <a:gd name="connsiteY47" fmla="*/ 2711450 h 4654550"/>
                <a:gd name="connsiteX48" fmla="*/ 723900 w 1873315"/>
                <a:gd name="connsiteY48" fmla="*/ 2692400 h 4654550"/>
                <a:gd name="connsiteX49" fmla="*/ 781050 w 1873315"/>
                <a:gd name="connsiteY49" fmla="*/ 2641600 h 4654550"/>
                <a:gd name="connsiteX50" fmla="*/ 812800 w 1873315"/>
                <a:gd name="connsiteY50" fmla="*/ 2603500 h 4654550"/>
                <a:gd name="connsiteX51" fmla="*/ 838200 w 1873315"/>
                <a:gd name="connsiteY51" fmla="*/ 2584450 h 4654550"/>
                <a:gd name="connsiteX52" fmla="*/ 857250 w 1873315"/>
                <a:gd name="connsiteY52" fmla="*/ 2565400 h 4654550"/>
                <a:gd name="connsiteX53" fmla="*/ 895350 w 1873315"/>
                <a:gd name="connsiteY53" fmla="*/ 2540000 h 4654550"/>
                <a:gd name="connsiteX54" fmla="*/ 901700 w 1873315"/>
                <a:gd name="connsiteY54" fmla="*/ 2520950 h 4654550"/>
                <a:gd name="connsiteX55" fmla="*/ 920750 w 1873315"/>
                <a:gd name="connsiteY55" fmla="*/ 2508250 h 4654550"/>
                <a:gd name="connsiteX56" fmla="*/ 933450 w 1873315"/>
                <a:gd name="connsiteY56" fmla="*/ 2470150 h 4654550"/>
                <a:gd name="connsiteX57" fmla="*/ 939800 w 1873315"/>
                <a:gd name="connsiteY57" fmla="*/ 2451100 h 4654550"/>
                <a:gd name="connsiteX58" fmla="*/ 946150 w 1873315"/>
                <a:gd name="connsiteY58" fmla="*/ 2432050 h 4654550"/>
                <a:gd name="connsiteX59" fmla="*/ 958850 w 1873315"/>
                <a:gd name="connsiteY59" fmla="*/ 2413000 h 4654550"/>
                <a:gd name="connsiteX60" fmla="*/ 952500 w 1873315"/>
                <a:gd name="connsiteY60" fmla="*/ 2355850 h 4654550"/>
                <a:gd name="connsiteX61" fmla="*/ 939800 w 1873315"/>
                <a:gd name="connsiteY61" fmla="*/ 2336800 h 4654550"/>
                <a:gd name="connsiteX62" fmla="*/ 927100 w 1873315"/>
                <a:gd name="connsiteY62" fmla="*/ 2286000 h 4654550"/>
                <a:gd name="connsiteX63" fmla="*/ 914400 w 1873315"/>
                <a:gd name="connsiteY63" fmla="*/ 2241550 h 4654550"/>
                <a:gd name="connsiteX64" fmla="*/ 914400 w 1873315"/>
                <a:gd name="connsiteY64" fmla="*/ 2000250 h 4654550"/>
                <a:gd name="connsiteX65" fmla="*/ 927100 w 1873315"/>
                <a:gd name="connsiteY65" fmla="*/ 1981200 h 4654550"/>
                <a:gd name="connsiteX66" fmla="*/ 933450 w 1873315"/>
                <a:gd name="connsiteY66" fmla="*/ 1962150 h 4654550"/>
                <a:gd name="connsiteX67" fmla="*/ 977900 w 1873315"/>
                <a:gd name="connsiteY67" fmla="*/ 1943100 h 4654550"/>
                <a:gd name="connsiteX68" fmla="*/ 990600 w 1873315"/>
                <a:gd name="connsiteY68" fmla="*/ 1924050 h 4654550"/>
                <a:gd name="connsiteX69" fmla="*/ 1009650 w 1873315"/>
                <a:gd name="connsiteY69" fmla="*/ 1911350 h 4654550"/>
                <a:gd name="connsiteX70" fmla="*/ 1022350 w 1873315"/>
                <a:gd name="connsiteY70" fmla="*/ 1885950 h 4654550"/>
                <a:gd name="connsiteX71" fmla="*/ 1047750 w 1873315"/>
                <a:gd name="connsiteY71" fmla="*/ 1847850 h 4654550"/>
                <a:gd name="connsiteX72" fmla="*/ 1060450 w 1873315"/>
                <a:gd name="connsiteY72" fmla="*/ 1828800 h 4654550"/>
                <a:gd name="connsiteX73" fmla="*/ 1066800 w 1873315"/>
                <a:gd name="connsiteY73" fmla="*/ 1809750 h 4654550"/>
                <a:gd name="connsiteX74" fmla="*/ 1092200 w 1873315"/>
                <a:gd name="connsiteY74" fmla="*/ 1771650 h 4654550"/>
                <a:gd name="connsiteX75" fmla="*/ 1104900 w 1873315"/>
                <a:gd name="connsiteY75" fmla="*/ 1752600 h 4654550"/>
                <a:gd name="connsiteX76" fmla="*/ 1111250 w 1873315"/>
                <a:gd name="connsiteY76" fmla="*/ 1727200 h 4654550"/>
                <a:gd name="connsiteX77" fmla="*/ 1117600 w 1873315"/>
                <a:gd name="connsiteY77" fmla="*/ 1606550 h 4654550"/>
                <a:gd name="connsiteX78" fmla="*/ 1143000 w 1873315"/>
                <a:gd name="connsiteY78" fmla="*/ 1562100 h 4654550"/>
                <a:gd name="connsiteX79" fmla="*/ 1149350 w 1873315"/>
                <a:gd name="connsiteY79" fmla="*/ 1543050 h 4654550"/>
                <a:gd name="connsiteX80" fmla="*/ 1162050 w 1873315"/>
                <a:gd name="connsiteY80" fmla="*/ 1524000 h 4654550"/>
                <a:gd name="connsiteX81" fmla="*/ 1168400 w 1873315"/>
                <a:gd name="connsiteY81" fmla="*/ 1504950 h 4654550"/>
                <a:gd name="connsiteX82" fmla="*/ 1193800 w 1873315"/>
                <a:gd name="connsiteY82" fmla="*/ 1466850 h 4654550"/>
                <a:gd name="connsiteX83" fmla="*/ 1206500 w 1873315"/>
                <a:gd name="connsiteY83" fmla="*/ 1447800 h 4654550"/>
                <a:gd name="connsiteX84" fmla="*/ 1231900 w 1873315"/>
                <a:gd name="connsiteY84" fmla="*/ 1377950 h 4654550"/>
                <a:gd name="connsiteX85" fmla="*/ 1238250 w 1873315"/>
                <a:gd name="connsiteY85" fmla="*/ 1352550 h 4654550"/>
                <a:gd name="connsiteX86" fmla="*/ 1257300 w 1873315"/>
                <a:gd name="connsiteY86" fmla="*/ 1333500 h 4654550"/>
                <a:gd name="connsiteX87" fmla="*/ 1301750 w 1873315"/>
                <a:gd name="connsiteY87" fmla="*/ 1301750 h 4654550"/>
                <a:gd name="connsiteX88" fmla="*/ 1320800 w 1873315"/>
                <a:gd name="connsiteY88" fmla="*/ 1295400 h 4654550"/>
                <a:gd name="connsiteX89" fmla="*/ 1346200 w 1873315"/>
                <a:gd name="connsiteY89" fmla="*/ 1263650 h 4654550"/>
                <a:gd name="connsiteX90" fmla="*/ 1377950 w 1873315"/>
                <a:gd name="connsiteY90" fmla="*/ 1231900 h 4654550"/>
                <a:gd name="connsiteX91" fmla="*/ 1428750 w 1873315"/>
                <a:gd name="connsiteY91" fmla="*/ 1174750 h 4654550"/>
                <a:gd name="connsiteX92" fmla="*/ 1460500 w 1873315"/>
                <a:gd name="connsiteY92" fmla="*/ 1149350 h 4654550"/>
                <a:gd name="connsiteX93" fmla="*/ 1466850 w 1873315"/>
                <a:gd name="connsiteY93" fmla="*/ 1130300 h 4654550"/>
                <a:gd name="connsiteX94" fmla="*/ 1492250 w 1873315"/>
                <a:gd name="connsiteY94" fmla="*/ 1117600 h 4654550"/>
                <a:gd name="connsiteX95" fmla="*/ 1549400 w 1873315"/>
                <a:gd name="connsiteY95" fmla="*/ 1073150 h 4654550"/>
                <a:gd name="connsiteX96" fmla="*/ 1568450 w 1873315"/>
                <a:gd name="connsiteY96" fmla="*/ 1035050 h 4654550"/>
                <a:gd name="connsiteX97" fmla="*/ 1581150 w 1873315"/>
                <a:gd name="connsiteY97" fmla="*/ 1016000 h 4654550"/>
                <a:gd name="connsiteX98" fmla="*/ 1619250 w 1873315"/>
                <a:gd name="connsiteY98" fmla="*/ 952500 h 4654550"/>
                <a:gd name="connsiteX99" fmla="*/ 1631950 w 1873315"/>
                <a:gd name="connsiteY99" fmla="*/ 901700 h 4654550"/>
                <a:gd name="connsiteX100" fmla="*/ 1657350 w 1873315"/>
                <a:gd name="connsiteY100" fmla="*/ 844550 h 4654550"/>
                <a:gd name="connsiteX101" fmla="*/ 1670050 w 1873315"/>
                <a:gd name="connsiteY101" fmla="*/ 742950 h 4654550"/>
                <a:gd name="connsiteX102" fmla="*/ 1682750 w 1873315"/>
                <a:gd name="connsiteY102" fmla="*/ 685800 h 4654550"/>
                <a:gd name="connsiteX103" fmla="*/ 1689100 w 1873315"/>
                <a:gd name="connsiteY103" fmla="*/ 647700 h 4654550"/>
                <a:gd name="connsiteX104" fmla="*/ 1708150 w 1873315"/>
                <a:gd name="connsiteY104" fmla="*/ 603250 h 4654550"/>
                <a:gd name="connsiteX105" fmla="*/ 1720850 w 1873315"/>
                <a:gd name="connsiteY105" fmla="*/ 558800 h 4654550"/>
                <a:gd name="connsiteX106" fmla="*/ 1739900 w 1873315"/>
                <a:gd name="connsiteY106" fmla="*/ 514350 h 4654550"/>
                <a:gd name="connsiteX107" fmla="*/ 1746250 w 1873315"/>
                <a:gd name="connsiteY107" fmla="*/ 488950 h 4654550"/>
                <a:gd name="connsiteX108" fmla="*/ 1758950 w 1873315"/>
                <a:gd name="connsiteY108" fmla="*/ 444500 h 4654550"/>
                <a:gd name="connsiteX109" fmla="*/ 1778000 w 1873315"/>
                <a:gd name="connsiteY109" fmla="*/ 393700 h 4654550"/>
                <a:gd name="connsiteX110" fmla="*/ 1790700 w 1873315"/>
                <a:gd name="connsiteY110" fmla="*/ 330200 h 4654550"/>
                <a:gd name="connsiteX111" fmla="*/ 1797050 w 1873315"/>
                <a:gd name="connsiteY111" fmla="*/ 285750 h 4654550"/>
                <a:gd name="connsiteX112" fmla="*/ 1809750 w 1873315"/>
                <a:gd name="connsiteY112" fmla="*/ 247650 h 4654550"/>
                <a:gd name="connsiteX113" fmla="*/ 1828800 w 1873315"/>
                <a:gd name="connsiteY113" fmla="*/ 190500 h 4654550"/>
                <a:gd name="connsiteX114" fmla="*/ 1847850 w 1873315"/>
                <a:gd name="connsiteY114" fmla="*/ 133350 h 4654550"/>
                <a:gd name="connsiteX115" fmla="*/ 1860550 w 1873315"/>
                <a:gd name="connsiteY115" fmla="*/ 114300 h 4654550"/>
                <a:gd name="connsiteX116" fmla="*/ 1866900 w 1873315"/>
                <a:gd name="connsiteY116" fmla="*/ 88900 h 4654550"/>
                <a:gd name="connsiteX117" fmla="*/ 1873250 w 1873315"/>
                <a:gd name="connsiteY117" fmla="*/ 0 h 46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73315" h="4654550">
                  <a:moveTo>
                    <a:pt x="0" y="4654550"/>
                  </a:moveTo>
                  <a:cubicBezTo>
                    <a:pt x="15560" y="4514506"/>
                    <a:pt x="-3471" y="4689256"/>
                    <a:pt x="12700" y="4527550"/>
                  </a:cubicBezTo>
                  <a:cubicBezTo>
                    <a:pt x="14607" y="4508478"/>
                    <a:pt x="15291" y="4489195"/>
                    <a:pt x="19050" y="4470400"/>
                  </a:cubicBezTo>
                  <a:cubicBezTo>
                    <a:pt x="21675" y="4457273"/>
                    <a:pt x="28228" y="4445215"/>
                    <a:pt x="31750" y="4432300"/>
                  </a:cubicBezTo>
                  <a:cubicBezTo>
                    <a:pt x="34590" y="4421887"/>
                    <a:pt x="35673" y="4411067"/>
                    <a:pt x="38100" y="4400550"/>
                  </a:cubicBezTo>
                  <a:cubicBezTo>
                    <a:pt x="65265" y="4282834"/>
                    <a:pt x="40356" y="4389480"/>
                    <a:pt x="57150" y="4330700"/>
                  </a:cubicBezTo>
                  <a:cubicBezTo>
                    <a:pt x="59548" y="4322309"/>
                    <a:pt x="61102" y="4313691"/>
                    <a:pt x="63500" y="4305300"/>
                  </a:cubicBezTo>
                  <a:cubicBezTo>
                    <a:pt x="65339" y="4298864"/>
                    <a:pt x="68089" y="4292708"/>
                    <a:pt x="69850" y="4286250"/>
                  </a:cubicBezTo>
                  <a:cubicBezTo>
                    <a:pt x="81043" y="4245208"/>
                    <a:pt x="76806" y="4240789"/>
                    <a:pt x="95250" y="4210050"/>
                  </a:cubicBezTo>
                  <a:cubicBezTo>
                    <a:pt x="103103" y="4196962"/>
                    <a:pt x="112183" y="4184650"/>
                    <a:pt x="120650" y="4171950"/>
                  </a:cubicBezTo>
                  <a:lnTo>
                    <a:pt x="133350" y="4152900"/>
                  </a:lnTo>
                  <a:cubicBezTo>
                    <a:pt x="135467" y="4140200"/>
                    <a:pt x="139700" y="4127675"/>
                    <a:pt x="139700" y="4114800"/>
                  </a:cubicBezTo>
                  <a:cubicBezTo>
                    <a:pt x="139700" y="4040686"/>
                    <a:pt x="136875" y="3966580"/>
                    <a:pt x="133350" y="3892550"/>
                  </a:cubicBezTo>
                  <a:cubicBezTo>
                    <a:pt x="132638" y="3877600"/>
                    <a:pt x="128856" y="3862952"/>
                    <a:pt x="127000" y="3848100"/>
                  </a:cubicBezTo>
                  <a:cubicBezTo>
                    <a:pt x="124623" y="3829081"/>
                    <a:pt x="122767" y="3810000"/>
                    <a:pt x="120650" y="3790950"/>
                  </a:cubicBezTo>
                  <a:cubicBezTo>
                    <a:pt x="124883" y="3735917"/>
                    <a:pt x="126504" y="3680620"/>
                    <a:pt x="133350" y="3625850"/>
                  </a:cubicBezTo>
                  <a:cubicBezTo>
                    <a:pt x="137059" y="3596174"/>
                    <a:pt x="144520" y="3585850"/>
                    <a:pt x="165100" y="3568700"/>
                  </a:cubicBezTo>
                  <a:cubicBezTo>
                    <a:pt x="170963" y="3563814"/>
                    <a:pt x="178287" y="3560886"/>
                    <a:pt x="184150" y="3556000"/>
                  </a:cubicBezTo>
                  <a:cubicBezTo>
                    <a:pt x="191049" y="3550251"/>
                    <a:pt x="196850" y="3543300"/>
                    <a:pt x="203200" y="3536950"/>
                  </a:cubicBezTo>
                  <a:cubicBezTo>
                    <a:pt x="205317" y="3530600"/>
                    <a:pt x="204817" y="3522633"/>
                    <a:pt x="209550" y="3517900"/>
                  </a:cubicBezTo>
                  <a:cubicBezTo>
                    <a:pt x="220343" y="3507107"/>
                    <a:pt x="247650" y="3492500"/>
                    <a:pt x="247650" y="3492500"/>
                  </a:cubicBezTo>
                  <a:cubicBezTo>
                    <a:pt x="281517" y="3441700"/>
                    <a:pt x="237067" y="3503083"/>
                    <a:pt x="279400" y="3460750"/>
                  </a:cubicBezTo>
                  <a:cubicBezTo>
                    <a:pt x="286884" y="3453266"/>
                    <a:pt x="292299" y="3443962"/>
                    <a:pt x="298450" y="3435350"/>
                  </a:cubicBezTo>
                  <a:cubicBezTo>
                    <a:pt x="328780" y="3392887"/>
                    <a:pt x="296530" y="3439190"/>
                    <a:pt x="317500" y="3397250"/>
                  </a:cubicBezTo>
                  <a:cubicBezTo>
                    <a:pt x="320913" y="3390424"/>
                    <a:pt x="326787" y="3385026"/>
                    <a:pt x="330200" y="3378200"/>
                  </a:cubicBezTo>
                  <a:cubicBezTo>
                    <a:pt x="333193" y="3372213"/>
                    <a:pt x="333557" y="3365137"/>
                    <a:pt x="336550" y="3359150"/>
                  </a:cubicBezTo>
                  <a:cubicBezTo>
                    <a:pt x="339963" y="3352324"/>
                    <a:pt x="345837" y="3346926"/>
                    <a:pt x="349250" y="3340100"/>
                  </a:cubicBezTo>
                  <a:cubicBezTo>
                    <a:pt x="352243" y="3334113"/>
                    <a:pt x="352349" y="3326901"/>
                    <a:pt x="355600" y="3321050"/>
                  </a:cubicBezTo>
                  <a:cubicBezTo>
                    <a:pt x="363013" y="3307707"/>
                    <a:pt x="372533" y="3295650"/>
                    <a:pt x="381000" y="3282950"/>
                  </a:cubicBezTo>
                  <a:lnTo>
                    <a:pt x="393700" y="3263900"/>
                  </a:lnTo>
                  <a:cubicBezTo>
                    <a:pt x="395735" y="3255762"/>
                    <a:pt x="401845" y="3228560"/>
                    <a:pt x="406400" y="3219450"/>
                  </a:cubicBezTo>
                  <a:cubicBezTo>
                    <a:pt x="409813" y="3212624"/>
                    <a:pt x="415687" y="3207226"/>
                    <a:pt x="419100" y="3200400"/>
                  </a:cubicBezTo>
                  <a:cubicBezTo>
                    <a:pt x="422093" y="3194413"/>
                    <a:pt x="422199" y="3187201"/>
                    <a:pt x="425450" y="3181350"/>
                  </a:cubicBezTo>
                  <a:cubicBezTo>
                    <a:pt x="432863" y="3168007"/>
                    <a:pt x="442383" y="3155950"/>
                    <a:pt x="450850" y="3143250"/>
                  </a:cubicBezTo>
                  <a:cubicBezTo>
                    <a:pt x="455083" y="3136900"/>
                    <a:pt x="461137" y="3131440"/>
                    <a:pt x="463550" y="3124200"/>
                  </a:cubicBezTo>
                  <a:cubicBezTo>
                    <a:pt x="465667" y="3117850"/>
                    <a:pt x="466907" y="3111137"/>
                    <a:pt x="469900" y="3105150"/>
                  </a:cubicBezTo>
                  <a:cubicBezTo>
                    <a:pt x="473313" y="3098324"/>
                    <a:pt x="479187" y="3092926"/>
                    <a:pt x="482600" y="3086100"/>
                  </a:cubicBezTo>
                  <a:cubicBezTo>
                    <a:pt x="487935" y="3075430"/>
                    <a:pt x="492248" y="3051823"/>
                    <a:pt x="495300" y="3041650"/>
                  </a:cubicBezTo>
                  <a:cubicBezTo>
                    <a:pt x="502657" y="3017127"/>
                    <a:pt x="504996" y="3002821"/>
                    <a:pt x="520700" y="2984500"/>
                  </a:cubicBezTo>
                  <a:cubicBezTo>
                    <a:pt x="528492" y="2975409"/>
                    <a:pt x="536649" y="2966451"/>
                    <a:pt x="546100" y="2959100"/>
                  </a:cubicBezTo>
                  <a:cubicBezTo>
                    <a:pt x="555842" y="2951523"/>
                    <a:pt x="568298" y="2947866"/>
                    <a:pt x="577850" y="2940050"/>
                  </a:cubicBezTo>
                  <a:cubicBezTo>
                    <a:pt x="587886" y="2931839"/>
                    <a:pt x="620205" y="2901901"/>
                    <a:pt x="628650" y="2882900"/>
                  </a:cubicBezTo>
                  <a:cubicBezTo>
                    <a:pt x="634087" y="2870667"/>
                    <a:pt x="637117" y="2857500"/>
                    <a:pt x="641350" y="2844800"/>
                  </a:cubicBezTo>
                  <a:cubicBezTo>
                    <a:pt x="646177" y="2830320"/>
                    <a:pt x="661923" y="2821180"/>
                    <a:pt x="666750" y="2806700"/>
                  </a:cubicBezTo>
                  <a:cubicBezTo>
                    <a:pt x="682711" y="2758817"/>
                    <a:pt x="661181" y="2817839"/>
                    <a:pt x="685800" y="2768600"/>
                  </a:cubicBezTo>
                  <a:cubicBezTo>
                    <a:pt x="688793" y="2762613"/>
                    <a:pt x="689157" y="2755537"/>
                    <a:pt x="692150" y="2749550"/>
                  </a:cubicBezTo>
                  <a:cubicBezTo>
                    <a:pt x="695563" y="2742724"/>
                    <a:pt x="701437" y="2737326"/>
                    <a:pt x="704850" y="2730500"/>
                  </a:cubicBezTo>
                  <a:cubicBezTo>
                    <a:pt x="707843" y="2724513"/>
                    <a:pt x="708207" y="2717437"/>
                    <a:pt x="711200" y="2711450"/>
                  </a:cubicBezTo>
                  <a:cubicBezTo>
                    <a:pt x="714613" y="2704624"/>
                    <a:pt x="718830" y="2698104"/>
                    <a:pt x="723900" y="2692400"/>
                  </a:cubicBezTo>
                  <a:cubicBezTo>
                    <a:pt x="755534" y="2656812"/>
                    <a:pt x="752097" y="2660902"/>
                    <a:pt x="781050" y="2641600"/>
                  </a:cubicBezTo>
                  <a:cubicBezTo>
                    <a:pt x="794115" y="2622003"/>
                    <a:pt x="793786" y="2619798"/>
                    <a:pt x="812800" y="2603500"/>
                  </a:cubicBezTo>
                  <a:cubicBezTo>
                    <a:pt x="820835" y="2596612"/>
                    <a:pt x="830165" y="2591338"/>
                    <a:pt x="838200" y="2584450"/>
                  </a:cubicBezTo>
                  <a:cubicBezTo>
                    <a:pt x="845018" y="2578606"/>
                    <a:pt x="850161" y="2570913"/>
                    <a:pt x="857250" y="2565400"/>
                  </a:cubicBezTo>
                  <a:cubicBezTo>
                    <a:pt x="869298" y="2556029"/>
                    <a:pt x="895350" y="2540000"/>
                    <a:pt x="895350" y="2540000"/>
                  </a:cubicBezTo>
                  <a:cubicBezTo>
                    <a:pt x="897467" y="2533650"/>
                    <a:pt x="897519" y="2526177"/>
                    <a:pt x="901700" y="2520950"/>
                  </a:cubicBezTo>
                  <a:cubicBezTo>
                    <a:pt x="906468" y="2514991"/>
                    <a:pt x="916705" y="2514722"/>
                    <a:pt x="920750" y="2508250"/>
                  </a:cubicBezTo>
                  <a:cubicBezTo>
                    <a:pt x="927845" y="2496898"/>
                    <a:pt x="929217" y="2482850"/>
                    <a:pt x="933450" y="2470150"/>
                  </a:cubicBezTo>
                  <a:lnTo>
                    <a:pt x="939800" y="2451100"/>
                  </a:lnTo>
                  <a:cubicBezTo>
                    <a:pt x="941917" y="2444750"/>
                    <a:pt x="942437" y="2437619"/>
                    <a:pt x="946150" y="2432050"/>
                  </a:cubicBezTo>
                  <a:lnTo>
                    <a:pt x="958850" y="2413000"/>
                  </a:lnTo>
                  <a:cubicBezTo>
                    <a:pt x="956733" y="2393950"/>
                    <a:pt x="957149" y="2374445"/>
                    <a:pt x="952500" y="2355850"/>
                  </a:cubicBezTo>
                  <a:cubicBezTo>
                    <a:pt x="950649" y="2348446"/>
                    <a:pt x="942408" y="2343972"/>
                    <a:pt x="939800" y="2336800"/>
                  </a:cubicBezTo>
                  <a:cubicBezTo>
                    <a:pt x="933835" y="2320396"/>
                    <a:pt x="931333" y="2302933"/>
                    <a:pt x="927100" y="2286000"/>
                  </a:cubicBezTo>
                  <a:cubicBezTo>
                    <a:pt x="919127" y="2254106"/>
                    <a:pt x="923510" y="2268879"/>
                    <a:pt x="914400" y="2241550"/>
                  </a:cubicBezTo>
                  <a:cubicBezTo>
                    <a:pt x="903307" y="2141711"/>
                    <a:pt x="900854" y="2144739"/>
                    <a:pt x="914400" y="2000250"/>
                  </a:cubicBezTo>
                  <a:cubicBezTo>
                    <a:pt x="915112" y="1992652"/>
                    <a:pt x="923687" y="1988026"/>
                    <a:pt x="927100" y="1981200"/>
                  </a:cubicBezTo>
                  <a:cubicBezTo>
                    <a:pt x="930093" y="1975213"/>
                    <a:pt x="928717" y="1966883"/>
                    <a:pt x="933450" y="1962150"/>
                  </a:cubicBezTo>
                  <a:cubicBezTo>
                    <a:pt x="941297" y="1954303"/>
                    <a:pt x="966515" y="1946895"/>
                    <a:pt x="977900" y="1943100"/>
                  </a:cubicBezTo>
                  <a:cubicBezTo>
                    <a:pt x="982133" y="1936750"/>
                    <a:pt x="985204" y="1929446"/>
                    <a:pt x="990600" y="1924050"/>
                  </a:cubicBezTo>
                  <a:cubicBezTo>
                    <a:pt x="995996" y="1918654"/>
                    <a:pt x="1004764" y="1917213"/>
                    <a:pt x="1009650" y="1911350"/>
                  </a:cubicBezTo>
                  <a:cubicBezTo>
                    <a:pt x="1015710" y="1904078"/>
                    <a:pt x="1017480" y="1894067"/>
                    <a:pt x="1022350" y="1885950"/>
                  </a:cubicBezTo>
                  <a:cubicBezTo>
                    <a:pt x="1030203" y="1872862"/>
                    <a:pt x="1039283" y="1860550"/>
                    <a:pt x="1047750" y="1847850"/>
                  </a:cubicBezTo>
                  <a:cubicBezTo>
                    <a:pt x="1051983" y="1841500"/>
                    <a:pt x="1058037" y="1836040"/>
                    <a:pt x="1060450" y="1828800"/>
                  </a:cubicBezTo>
                  <a:cubicBezTo>
                    <a:pt x="1062567" y="1822450"/>
                    <a:pt x="1063549" y="1815601"/>
                    <a:pt x="1066800" y="1809750"/>
                  </a:cubicBezTo>
                  <a:cubicBezTo>
                    <a:pt x="1074213" y="1796407"/>
                    <a:pt x="1083733" y="1784350"/>
                    <a:pt x="1092200" y="1771650"/>
                  </a:cubicBezTo>
                  <a:lnTo>
                    <a:pt x="1104900" y="1752600"/>
                  </a:lnTo>
                  <a:cubicBezTo>
                    <a:pt x="1107017" y="1744133"/>
                    <a:pt x="1110494" y="1735894"/>
                    <a:pt x="1111250" y="1727200"/>
                  </a:cubicBezTo>
                  <a:cubicBezTo>
                    <a:pt x="1114739" y="1687079"/>
                    <a:pt x="1112391" y="1646484"/>
                    <a:pt x="1117600" y="1606550"/>
                  </a:cubicBezTo>
                  <a:cubicBezTo>
                    <a:pt x="1119565" y="1591488"/>
                    <a:pt x="1136456" y="1575188"/>
                    <a:pt x="1143000" y="1562100"/>
                  </a:cubicBezTo>
                  <a:cubicBezTo>
                    <a:pt x="1145993" y="1556113"/>
                    <a:pt x="1146357" y="1549037"/>
                    <a:pt x="1149350" y="1543050"/>
                  </a:cubicBezTo>
                  <a:cubicBezTo>
                    <a:pt x="1152763" y="1536224"/>
                    <a:pt x="1158637" y="1530826"/>
                    <a:pt x="1162050" y="1524000"/>
                  </a:cubicBezTo>
                  <a:cubicBezTo>
                    <a:pt x="1165043" y="1518013"/>
                    <a:pt x="1165149" y="1510801"/>
                    <a:pt x="1168400" y="1504950"/>
                  </a:cubicBezTo>
                  <a:cubicBezTo>
                    <a:pt x="1175813" y="1491607"/>
                    <a:pt x="1185333" y="1479550"/>
                    <a:pt x="1193800" y="1466850"/>
                  </a:cubicBezTo>
                  <a:lnTo>
                    <a:pt x="1206500" y="1447800"/>
                  </a:lnTo>
                  <a:cubicBezTo>
                    <a:pt x="1221051" y="1389596"/>
                    <a:pt x="1209518" y="1411523"/>
                    <a:pt x="1231900" y="1377950"/>
                  </a:cubicBezTo>
                  <a:cubicBezTo>
                    <a:pt x="1234017" y="1369483"/>
                    <a:pt x="1233920" y="1360127"/>
                    <a:pt x="1238250" y="1352550"/>
                  </a:cubicBezTo>
                  <a:cubicBezTo>
                    <a:pt x="1242705" y="1344753"/>
                    <a:pt x="1250482" y="1339344"/>
                    <a:pt x="1257300" y="1333500"/>
                  </a:cubicBezTo>
                  <a:cubicBezTo>
                    <a:pt x="1261327" y="1330048"/>
                    <a:pt x="1293709" y="1305770"/>
                    <a:pt x="1301750" y="1301750"/>
                  </a:cubicBezTo>
                  <a:cubicBezTo>
                    <a:pt x="1307737" y="1298757"/>
                    <a:pt x="1314450" y="1297517"/>
                    <a:pt x="1320800" y="1295400"/>
                  </a:cubicBezTo>
                  <a:cubicBezTo>
                    <a:pt x="1333162" y="1258314"/>
                    <a:pt x="1317477" y="1292373"/>
                    <a:pt x="1346200" y="1263650"/>
                  </a:cubicBezTo>
                  <a:cubicBezTo>
                    <a:pt x="1388533" y="1221317"/>
                    <a:pt x="1327150" y="1265767"/>
                    <a:pt x="1377950" y="1231900"/>
                  </a:cubicBezTo>
                  <a:cubicBezTo>
                    <a:pt x="1400613" y="1197906"/>
                    <a:pt x="1385254" y="1218246"/>
                    <a:pt x="1428750" y="1174750"/>
                  </a:cubicBezTo>
                  <a:cubicBezTo>
                    <a:pt x="1457473" y="1146027"/>
                    <a:pt x="1423414" y="1161712"/>
                    <a:pt x="1460500" y="1149350"/>
                  </a:cubicBezTo>
                  <a:cubicBezTo>
                    <a:pt x="1462617" y="1143000"/>
                    <a:pt x="1462117" y="1135033"/>
                    <a:pt x="1466850" y="1130300"/>
                  </a:cubicBezTo>
                  <a:cubicBezTo>
                    <a:pt x="1473543" y="1123607"/>
                    <a:pt x="1484133" y="1122470"/>
                    <a:pt x="1492250" y="1117600"/>
                  </a:cubicBezTo>
                  <a:cubicBezTo>
                    <a:pt x="1515851" y="1103440"/>
                    <a:pt x="1532484" y="1093449"/>
                    <a:pt x="1549400" y="1073150"/>
                  </a:cubicBezTo>
                  <a:cubicBezTo>
                    <a:pt x="1572148" y="1045853"/>
                    <a:pt x="1554131" y="1063689"/>
                    <a:pt x="1568450" y="1035050"/>
                  </a:cubicBezTo>
                  <a:cubicBezTo>
                    <a:pt x="1571863" y="1028224"/>
                    <a:pt x="1577364" y="1022626"/>
                    <a:pt x="1581150" y="1016000"/>
                  </a:cubicBezTo>
                  <a:cubicBezTo>
                    <a:pt x="1620202" y="947659"/>
                    <a:pt x="1557114" y="1045703"/>
                    <a:pt x="1619250" y="952500"/>
                  </a:cubicBezTo>
                  <a:cubicBezTo>
                    <a:pt x="1625178" y="943607"/>
                    <a:pt x="1630470" y="907125"/>
                    <a:pt x="1631950" y="901700"/>
                  </a:cubicBezTo>
                  <a:cubicBezTo>
                    <a:pt x="1642413" y="863335"/>
                    <a:pt x="1639875" y="870762"/>
                    <a:pt x="1657350" y="844550"/>
                  </a:cubicBezTo>
                  <a:cubicBezTo>
                    <a:pt x="1671816" y="757754"/>
                    <a:pt x="1654788" y="865048"/>
                    <a:pt x="1670050" y="742950"/>
                  </a:cubicBezTo>
                  <a:cubicBezTo>
                    <a:pt x="1681834" y="648676"/>
                    <a:pt x="1670075" y="742835"/>
                    <a:pt x="1682750" y="685800"/>
                  </a:cubicBezTo>
                  <a:cubicBezTo>
                    <a:pt x="1685543" y="673231"/>
                    <a:pt x="1686307" y="660269"/>
                    <a:pt x="1689100" y="647700"/>
                  </a:cubicBezTo>
                  <a:cubicBezTo>
                    <a:pt x="1694834" y="621897"/>
                    <a:pt x="1697561" y="631487"/>
                    <a:pt x="1708150" y="603250"/>
                  </a:cubicBezTo>
                  <a:cubicBezTo>
                    <a:pt x="1724262" y="560286"/>
                    <a:pt x="1705498" y="594620"/>
                    <a:pt x="1720850" y="558800"/>
                  </a:cubicBezTo>
                  <a:cubicBezTo>
                    <a:pt x="1735364" y="524933"/>
                    <a:pt x="1731390" y="544134"/>
                    <a:pt x="1739900" y="514350"/>
                  </a:cubicBezTo>
                  <a:cubicBezTo>
                    <a:pt x="1742298" y="505959"/>
                    <a:pt x="1743852" y="497341"/>
                    <a:pt x="1746250" y="488950"/>
                  </a:cubicBezTo>
                  <a:cubicBezTo>
                    <a:pt x="1756857" y="451825"/>
                    <a:pt x="1749024" y="489165"/>
                    <a:pt x="1758950" y="444500"/>
                  </a:cubicBezTo>
                  <a:cubicBezTo>
                    <a:pt x="1768104" y="403305"/>
                    <a:pt x="1758388" y="423117"/>
                    <a:pt x="1778000" y="393700"/>
                  </a:cubicBezTo>
                  <a:cubicBezTo>
                    <a:pt x="1786417" y="360031"/>
                    <a:pt x="1784472" y="370681"/>
                    <a:pt x="1790700" y="330200"/>
                  </a:cubicBezTo>
                  <a:cubicBezTo>
                    <a:pt x="1792976" y="315407"/>
                    <a:pt x="1793685" y="300334"/>
                    <a:pt x="1797050" y="285750"/>
                  </a:cubicBezTo>
                  <a:cubicBezTo>
                    <a:pt x="1800060" y="272706"/>
                    <a:pt x="1805517" y="260350"/>
                    <a:pt x="1809750" y="247650"/>
                  </a:cubicBezTo>
                  <a:lnTo>
                    <a:pt x="1828800" y="190500"/>
                  </a:lnTo>
                  <a:lnTo>
                    <a:pt x="1847850" y="133350"/>
                  </a:lnTo>
                  <a:cubicBezTo>
                    <a:pt x="1850263" y="126110"/>
                    <a:pt x="1856317" y="120650"/>
                    <a:pt x="1860550" y="114300"/>
                  </a:cubicBezTo>
                  <a:cubicBezTo>
                    <a:pt x="1862667" y="105833"/>
                    <a:pt x="1865573" y="97526"/>
                    <a:pt x="1866900" y="88900"/>
                  </a:cubicBezTo>
                  <a:cubicBezTo>
                    <a:pt x="1874419" y="40028"/>
                    <a:pt x="1873250" y="40538"/>
                    <a:pt x="1873250" y="0"/>
                  </a:cubicBezTo>
                </a:path>
              </a:pathLst>
            </a:custGeom>
            <a:noFill/>
            <a:ln w="22225">
              <a:solidFill>
                <a:srgbClr val="D600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Mariner Projects"/>
          <p:cNvGrpSpPr/>
          <p:nvPr/>
        </p:nvGrpSpPr>
        <p:grpSpPr>
          <a:xfrm>
            <a:off x="2351314" y="2175220"/>
            <a:ext cx="4127863" cy="1299500"/>
            <a:chOff x="2351314" y="2175220"/>
            <a:chExt cx="4127863" cy="1299500"/>
          </a:xfrm>
        </p:grpSpPr>
        <p:sp>
          <p:nvSpPr>
            <p:cNvPr id="12630" name="Freeform 12629"/>
            <p:cNvSpPr/>
            <p:nvPr/>
          </p:nvSpPr>
          <p:spPr>
            <a:xfrm>
              <a:off x="2351314" y="2175220"/>
              <a:ext cx="2769326" cy="1020826"/>
            </a:xfrm>
            <a:custGeom>
              <a:avLst/>
              <a:gdLst>
                <a:gd name="connsiteX0" fmla="*/ 2769326 w 2769326"/>
                <a:gd name="connsiteY0" fmla="*/ 1019757 h 1019757"/>
                <a:gd name="connsiteX1" fmla="*/ 2725783 w 2769326"/>
                <a:gd name="connsiteY1" fmla="*/ 976214 h 1019757"/>
                <a:gd name="connsiteX2" fmla="*/ 2673532 w 2769326"/>
                <a:gd name="connsiteY2" fmla="*/ 967505 h 1019757"/>
                <a:gd name="connsiteX3" fmla="*/ 2638697 w 2769326"/>
                <a:gd name="connsiteY3" fmla="*/ 950088 h 1019757"/>
                <a:gd name="connsiteX4" fmla="*/ 2621280 w 2769326"/>
                <a:gd name="connsiteY4" fmla="*/ 923962 h 1019757"/>
                <a:gd name="connsiteX5" fmla="*/ 2560320 w 2769326"/>
                <a:gd name="connsiteY5" fmla="*/ 897837 h 1019757"/>
                <a:gd name="connsiteX6" fmla="*/ 2481943 w 2769326"/>
                <a:gd name="connsiteY6" fmla="*/ 863002 h 1019757"/>
                <a:gd name="connsiteX7" fmla="*/ 2455817 w 2769326"/>
                <a:gd name="connsiteY7" fmla="*/ 854294 h 1019757"/>
                <a:gd name="connsiteX8" fmla="*/ 2403566 w 2769326"/>
                <a:gd name="connsiteY8" fmla="*/ 819460 h 1019757"/>
                <a:gd name="connsiteX9" fmla="*/ 2377440 w 2769326"/>
                <a:gd name="connsiteY9" fmla="*/ 810751 h 1019757"/>
                <a:gd name="connsiteX10" fmla="*/ 2281646 w 2769326"/>
                <a:gd name="connsiteY10" fmla="*/ 793334 h 1019757"/>
                <a:gd name="connsiteX11" fmla="*/ 2255520 w 2769326"/>
                <a:gd name="connsiteY11" fmla="*/ 784625 h 1019757"/>
                <a:gd name="connsiteX12" fmla="*/ 2203269 w 2769326"/>
                <a:gd name="connsiteY12" fmla="*/ 741082 h 1019757"/>
                <a:gd name="connsiteX13" fmla="*/ 2151017 w 2769326"/>
                <a:gd name="connsiteY13" fmla="*/ 723665 h 1019757"/>
                <a:gd name="connsiteX14" fmla="*/ 2124892 w 2769326"/>
                <a:gd name="connsiteY14" fmla="*/ 714957 h 1019757"/>
                <a:gd name="connsiteX15" fmla="*/ 2063932 w 2769326"/>
                <a:gd name="connsiteY15" fmla="*/ 706248 h 1019757"/>
                <a:gd name="connsiteX16" fmla="*/ 1976846 w 2769326"/>
                <a:gd name="connsiteY16" fmla="*/ 688831 h 1019757"/>
                <a:gd name="connsiteX17" fmla="*/ 1950720 w 2769326"/>
                <a:gd name="connsiteY17" fmla="*/ 680122 h 1019757"/>
                <a:gd name="connsiteX18" fmla="*/ 1828800 w 2769326"/>
                <a:gd name="connsiteY18" fmla="*/ 671414 h 1019757"/>
                <a:gd name="connsiteX19" fmla="*/ 1785257 w 2769326"/>
                <a:gd name="connsiteY19" fmla="*/ 662705 h 1019757"/>
                <a:gd name="connsiteX20" fmla="*/ 1715589 w 2769326"/>
                <a:gd name="connsiteY20" fmla="*/ 645288 h 1019757"/>
                <a:gd name="connsiteX21" fmla="*/ 1689463 w 2769326"/>
                <a:gd name="connsiteY21" fmla="*/ 627871 h 1019757"/>
                <a:gd name="connsiteX22" fmla="*/ 1663337 w 2769326"/>
                <a:gd name="connsiteY22" fmla="*/ 619162 h 1019757"/>
                <a:gd name="connsiteX23" fmla="*/ 1584960 w 2769326"/>
                <a:gd name="connsiteY23" fmla="*/ 601745 h 1019757"/>
                <a:gd name="connsiteX24" fmla="*/ 1515292 w 2769326"/>
                <a:gd name="connsiteY24" fmla="*/ 584328 h 1019757"/>
                <a:gd name="connsiteX25" fmla="*/ 1489166 w 2769326"/>
                <a:gd name="connsiteY25" fmla="*/ 566911 h 1019757"/>
                <a:gd name="connsiteX26" fmla="*/ 1358537 w 2769326"/>
                <a:gd name="connsiteY26" fmla="*/ 549494 h 1019757"/>
                <a:gd name="connsiteX27" fmla="*/ 1323703 w 2769326"/>
                <a:gd name="connsiteY27" fmla="*/ 523368 h 1019757"/>
                <a:gd name="connsiteX28" fmla="*/ 1297577 w 2769326"/>
                <a:gd name="connsiteY28" fmla="*/ 514660 h 1019757"/>
                <a:gd name="connsiteX29" fmla="*/ 1288869 w 2769326"/>
                <a:gd name="connsiteY29" fmla="*/ 488534 h 1019757"/>
                <a:gd name="connsiteX30" fmla="*/ 1262743 w 2769326"/>
                <a:gd name="connsiteY30" fmla="*/ 479825 h 1019757"/>
                <a:gd name="connsiteX31" fmla="*/ 1210492 w 2769326"/>
                <a:gd name="connsiteY31" fmla="*/ 444991 h 1019757"/>
                <a:gd name="connsiteX32" fmla="*/ 1114697 w 2769326"/>
                <a:gd name="connsiteY32" fmla="*/ 392740 h 1019757"/>
                <a:gd name="connsiteX33" fmla="*/ 1062446 w 2769326"/>
                <a:gd name="connsiteY33" fmla="*/ 375322 h 1019757"/>
                <a:gd name="connsiteX34" fmla="*/ 1001486 w 2769326"/>
                <a:gd name="connsiteY34" fmla="*/ 357905 h 1019757"/>
                <a:gd name="connsiteX35" fmla="*/ 975360 w 2769326"/>
                <a:gd name="connsiteY35" fmla="*/ 340488 h 1019757"/>
                <a:gd name="connsiteX36" fmla="*/ 931817 w 2769326"/>
                <a:gd name="connsiteY36" fmla="*/ 323071 h 1019757"/>
                <a:gd name="connsiteX37" fmla="*/ 879566 w 2769326"/>
                <a:gd name="connsiteY37" fmla="*/ 279528 h 1019757"/>
                <a:gd name="connsiteX38" fmla="*/ 844732 w 2769326"/>
                <a:gd name="connsiteY38" fmla="*/ 270820 h 1019757"/>
                <a:gd name="connsiteX39" fmla="*/ 757646 w 2769326"/>
                <a:gd name="connsiteY39" fmla="*/ 235985 h 1019757"/>
                <a:gd name="connsiteX40" fmla="*/ 731520 w 2769326"/>
                <a:gd name="connsiteY40" fmla="*/ 227277 h 1019757"/>
                <a:gd name="connsiteX41" fmla="*/ 696686 w 2769326"/>
                <a:gd name="connsiteY41" fmla="*/ 218568 h 1019757"/>
                <a:gd name="connsiteX42" fmla="*/ 661852 w 2769326"/>
                <a:gd name="connsiteY42" fmla="*/ 201151 h 1019757"/>
                <a:gd name="connsiteX43" fmla="*/ 635726 w 2769326"/>
                <a:gd name="connsiteY43" fmla="*/ 192442 h 1019757"/>
                <a:gd name="connsiteX44" fmla="*/ 600892 w 2769326"/>
                <a:gd name="connsiteY44" fmla="*/ 175025 h 1019757"/>
                <a:gd name="connsiteX45" fmla="*/ 522515 w 2769326"/>
                <a:gd name="connsiteY45" fmla="*/ 157608 h 1019757"/>
                <a:gd name="connsiteX46" fmla="*/ 496389 w 2769326"/>
                <a:gd name="connsiteY46" fmla="*/ 148900 h 1019757"/>
                <a:gd name="connsiteX47" fmla="*/ 461555 w 2769326"/>
                <a:gd name="connsiteY47" fmla="*/ 140191 h 1019757"/>
                <a:gd name="connsiteX48" fmla="*/ 409303 w 2769326"/>
                <a:gd name="connsiteY48" fmla="*/ 105357 h 1019757"/>
                <a:gd name="connsiteX49" fmla="*/ 313509 w 2769326"/>
                <a:gd name="connsiteY49" fmla="*/ 79231 h 1019757"/>
                <a:gd name="connsiteX50" fmla="*/ 287383 w 2769326"/>
                <a:gd name="connsiteY50" fmla="*/ 61814 h 1019757"/>
                <a:gd name="connsiteX51" fmla="*/ 191589 w 2769326"/>
                <a:gd name="connsiteY51" fmla="*/ 44397 h 1019757"/>
                <a:gd name="connsiteX52" fmla="*/ 156755 w 2769326"/>
                <a:gd name="connsiteY52" fmla="*/ 35688 h 1019757"/>
                <a:gd name="connsiteX53" fmla="*/ 113212 w 2769326"/>
                <a:gd name="connsiteY53" fmla="*/ 26980 h 1019757"/>
                <a:gd name="connsiteX54" fmla="*/ 52252 w 2769326"/>
                <a:gd name="connsiteY54" fmla="*/ 854 h 1019757"/>
                <a:gd name="connsiteX55" fmla="*/ 0 w 2769326"/>
                <a:gd name="connsiteY55" fmla="*/ 854 h 1019757"/>
                <a:gd name="connsiteX0" fmla="*/ 2769326 w 2769326"/>
                <a:gd name="connsiteY0" fmla="*/ 1020826 h 1020826"/>
                <a:gd name="connsiteX1" fmla="*/ 2725783 w 2769326"/>
                <a:gd name="connsiteY1" fmla="*/ 977283 h 1020826"/>
                <a:gd name="connsiteX2" fmla="*/ 2669826 w 2769326"/>
                <a:gd name="connsiteY2" fmla="*/ 905231 h 1020826"/>
                <a:gd name="connsiteX3" fmla="*/ 2638697 w 2769326"/>
                <a:gd name="connsiteY3" fmla="*/ 951157 h 1020826"/>
                <a:gd name="connsiteX4" fmla="*/ 2621280 w 2769326"/>
                <a:gd name="connsiteY4" fmla="*/ 925031 h 1020826"/>
                <a:gd name="connsiteX5" fmla="*/ 2560320 w 2769326"/>
                <a:gd name="connsiteY5" fmla="*/ 898906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905231 h 1020826"/>
                <a:gd name="connsiteX4" fmla="*/ 2621280 w 2769326"/>
                <a:gd name="connsiteY4" fmla="*/ 925031 h 1020826"/>
                <a:gd name="connsiteX5" fmla="*/ 2560320 w 2769326"/>
                <a:gd name="connsiteY5" fmla="*/ 898906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905231 h 1020826"/>
                <a:gd name="connsiteX4" fmla="*/ 2595774 w 2769326"/>
                <a:gd name="connsiteY4" fmla="*/ 860100 h 1020826"/>
                <a:gd name="connsiteX5" fmla="*/ 2560320 w 2769326"/>
                <a:gd name="connsiteY5" fmla="*/ 898906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905231 h 1020826"/>
                <a:gd name="connsiteX4" fmla="*/ 2595774 w 2769326"/>
                <a:gd name="connsiteY4" fmla="*/ 860100 h 1020826"/>
                <a:gd name="connsiteX5" fmla="*/ 2560320 w 2769326"/>
                <a:gd name="connsiteY5" fmla="*/ 898906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905231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595774 w 2769326"/>
                <a:gd name="connsiteY3" fmla="*/ 905231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905231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905231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95774 w 2769326"/>
                <a:gd name="connsiteY4" fmla="*/ 860100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518875 w 2769326"/>
                <a:gd name="connsiteY5" fmla="*/ 860100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461913 w 2769326"/>
                <a:gd name="connsiteY5" fmla="*/ 889434 h 1020826"/>
                <a:gd name="connsiteX6" fmla="*/ 2481943 w 2769326"/>
                <a:gd name="connsiteY6" fmla="*/ 864071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461913 w 2769326"/>
                <a:gd name="connsiteY5" fmla="*/ 889434 h 1020826"/>
                <a:gd name="connsiteX6" fmla="*/ 2461913 w 2769326"/>
                <a:gd name="connsiteY6" fmla="*/ 705713 h 1020826"/>
                <a:gd name="connsiteX7" fmla="*/ 2455817 w 2769326"/>
                <a:gd name="connsiteY7" fmla="*/ 855363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461913 w 2769326"/>
                <a:gd name="connsiteY5" fmla="*/ 889434 h 1020826"/>
                <a:gd name="connsiteX6" fmla="*/ 2461913 w 2769326"/>
                <a:gd name="connsiteY6" fmla="*/ 705713 h 1020826"/>
                <a:gd name="connsiteX7" fmla="*/ 2461913 w 2769326"/>
                <a:gd name="connsiteY7" fmla="*/ 842882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461913 w 2769326"/>
                <a:gd name="connsiteY5" fmla="*/ 889434 h 1020826"/>
                <a:gd name="connsiteX6" fmla="*/ 2461913 w 2769326"/>
                <a:gd name="connsiteY6" fmla="*/ 705713 h 1020826"/>
                <a:gd name="connsiteX7" fmla="*/ 2424886 w 2769326"/>
                <a:gd name="connsiteY7" fmla="*/ 726496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461913 w 2769326"/>
                <a:gd name="connsiteY6" fmla="*/ 705713 h 1020826"/>
                <a:gd name="connsiteX7" fmla="*/ 2424886 w 2769326"/>
                <a:gd name="connsiteY7" fmla="*/ 726496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439127 w 2769326"/>
                <a:gd name="connsiteY6" fmla="*/ 705713 h 1020826"/>
                <a:gd name="connsiteX7" fmla="*/ 2424886 w 2769326"/>
                <a:gd name="connsiteY7" fmla="*/ 726496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439127 w 2769326"/>
                <a:gd name="connsiteY6" fmla="*/ 705713 h 1020826"/>
                <a:gd name="connsiteX7" fmla="*/ 2387861 w 2769326"/>
                <a:gd name="connsiteY7" fmla="*/ 672755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889434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403566 w 2769326"/>
                <a:gd name="connsiteY8" fmla="*/ 820529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377440 w 2769326"/>
                <a:gd name="connsiteY9" fmla="*/ 811820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281646 w 2769326"/>
                <a:gd name="connsiteY10" fmla="*/ 794403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2255520 w 2769326"/>
                <a:gd name="connsiteY11" fmla="*/ 78569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2203269 w 2769326"/>
                <a:gd name="connsiteY12" fmla="*/ 742151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2151017 w 2769326"/>
                <a:gd name="connsiteY13" fmla="*/ 724734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2124892 w 2769326"/>
                <a:gd name="connsiteY14" fmla="*/ 716026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2063932 w 2769326"/>
                <a:gd name="connsiteY15" fmla="*/ 707317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976846 w 2769326"/>
                <a:gd name="connsiteY16" fmla="*/ 689900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950720 w 2769326"/>
                <a:gd name="connsiteY17" fmla="*/ 68119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828800 w 2769326"/>
                <a:gd name="connsiteY18" fmla="*/ 672483 h 1020826"/>
                <a:gd name="connsiteX19" fmla="*/ 1785257 w 2769326"/>
                <a:gd name="connsiteY19" fmla="*/ 663774 h 1020826"/>
                <a:gd name="connsiteX20" fmla="*/ 1715589 w 2769326"/>
                <a:gd name="connsiteY20" fmla="*/ 646357 h 1020826"/>
                <a:gd name="connsiteX21" fmla="*/ 1689463 w 2769326"/>
                <a:gd name="connsiteY21" fmla="*/ 628940 h 1020826"/>
                <a:gd name="connsiteX22" fmla="*/ 1663337 w 2769326"/>
                <a:gd name="connsiteY22" fmla="*/ 620231 h 1020826"/>
                <a:gd name="connsiteX23" fmla="*/ 1584960 w 2769326"/>
                <a:gd name="connsiteY23" fmla="*/ 602814 h 1020826"/>
                <a:gd name="connsiteX24" fmla="*/ 1515292 w 2769326"/>
                <a:gd name="connsiteY24" fmla="*/ 585397 h 1020826"/>
                <a:gd name="connsiteX25" fmla="*/ 1489166 w 2769326"/>
                <a:gd name="connsiteY25" fmla="*/ 567980 h 1020826"/>
                <a:gd name="connsiteX26" fmla="*/ 1358537 w 2769326"/>
                <a:gd name="connsiteY26" fmla="*/ 550563 h 1020826"/>
                <a:gd name="connsiteX27" fmla="*/ 1323703 w 2769326"/>
                <a:gd name="connsiteY27" fmla="*/ 524437 h 1020826"/>
                <a:gd name="connsiteX28" fmla="*/ 1297577 w 2769326"/>
                <a:gd name="connsiteY28" fmla="*/ 515729 h 1020826"/>
                <a:gd name="connsiteX29" fmla="*/ 1288869 w 2769326"/>
                <a:gd name="connsiteY29" fmla="*/ 489603 h 1020826"/>
                <a:gd name="connsiteX30" fmla="*/ 1262743 w 2769326"/>
                <a:gd name="connsiteY30" fmla="*/ 480894 h 1020826"/>
                <a:gd name="connsiteX31" fmla="*/ 1210492 w 2769326"/>
                <a:gd name="connsiteY31" fmla="*/ 446060 h 1020826"/>
                <a:gd name="connsiteX32" fmla="*/ 1114697 w 2769326"/>
                <a:gd name="connsiteY32" fmla="*/ 393809 h 1020826"/>
                <a:gd name="connsiteX33" fmla="*/ 1062446 w 2769326"/>
                <a:gd name="connsiteY33" fmla="*/ 376391 h 1020826"/>
                <a:gd name="connsiteX34" fmla="*/ 1001486 w 2769326"/>
                <a:gd name="connsiteY34" fmla="*/ 358974 h 1020826"/>
                <a:gd name="connsiteX35" fmla="*/ 975360 w 2769326"/>
                <a:gd name="connsiteY35" fmla="*/ 341557 h 1020826"/>
                <a:gd name="connsiteX36" fmla="*/ 931817 w 2769326"/>
                <a:gd name="connsiteY36" fmla="*/ 324140 h 1020826"/>
                <a:gd name="connsiteX37" fmla="*/ 879566 w 2769326"/>
                <a:gd name="connsiteY37" fmla="*/ 280597 h 1020826"/>
                <a:gd name="connsiteX38" fmla="*/ 844732 w 2769326"/>
                <a:gd name="connsiteY38" fmla="*/ 271889 h 1020826"/>
                <a:gd name="connsiteX39" fmla="*/ 757646 w 2769326"/>
                <a:gd name="connsiteY39" fmla="*/ 237054 h 1020826"/>
                <a:gd name="connsiteX40" fmla="*/ 731520 w 2769326"/>
                <a:gd name="connsiteY40" fmla="*/ 228346 h 1020826"/>
                <a:gd name="connsiteX41" fmla="*/ 696686 w 2769326"/>
                <a:gd name="connsiteY41" fmla="*/ 219637 h 1020826"/>
                <a:gd name="connsiteX42" fmla="*/ 661852 w 2769326"/>
                <a:gd name="connsiteY42" fmla="*/ 202220 h 1020826"/>
                <a:gd name="connsiteX43" fmla="*/ 635726 w 2769326"/>
                <a:gd name="connsiteY43" fmla="*/ 193511 h 1020826"/>
                <a:gd name="connsiteX44" fmla="*/ 600892 w 2769326"/>
                <a:gd name="connsiteY44" fmla="*/ 176094 h 1020826"/>
                <a:gd name="connsiteX45" fmla="*/ 522515 w 2769326"/>
                <a:gd name="connsiteY45" fmla="*/ 158677 h 1020826"/>
                <a:gd name="connsiteX46" fmla="*/ 496389 w 2769326"/>
                <a:gd name="connsiteY46" fmla="*/ 149969 h 1020826"/>
                <a:gd name="connsiteX47" fmla="*/ 461555 w 2769326"/>
                <a:gd name="connsiteY47" fmla="*/ 141260 h 1020826"/>
                <a:gd name="connsiteX48" fmla="*/ 409303 w 2769326"/>
                <a:gd name="connsiteY48" fmla="*/ 106426 h 1020826"/>
                <a:gd name="connsiteX49" fmla="*/ 313509 w 2769326"/>
                <a:gd name="connsiteY49" fmla="*/ 80300 h 1020826"/>
                <a:gd name="connsiteX50" fmla="*/ 287383 w 2769326"/>
                <a:gd name="connsiteY50" fmla="*/ 62883 h 1020826"/>
                <a:gd name="connsiteX51" fmla="*/ 191589 w 2769326"/>
                <a:gd name="connsiteY51" fmla="*/ 45466 h 1020826"/>
                <a:gd name="connsiteX52" fmla="*/ 156755 w 2769326"/>
                <a:gd name="connsiteY52" fmla="*/ 36757 h 1020826"/>
                <a:gd name="connsiteX53" fmla="*/ 113212 w 2769326"/>
                <a:gd name="connsiteY53" fmla="*/ 28049 h 1020826"/>
                <a:gd name="connsiteX54" fmla="*/ 52252 w 2769326"/>
                <a:gd name="connsiteY54" fmla="*/ 1923 h 1020826"/>
                <a:gd name="connsiteX55" fmla="*/ 0 w 2769326"/>
                <a:gd name="connsiteY5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785257 w 2769326"/>
                <a:gd name="connsiteY18" fmla="*/ 663774 h 1020826"/>
                <a:gd name="connsiteX19" fmla="*/ 1715589 w 2769326"/>
                <a:gd name="connsiteY19" fmla="*/ 646357 h 1020826"/>
                <a:gd name="connsiteX20" fmla="*/ 1689463 w 2769326"/>
                <a:gd name="connsiteY20" fmla="*/ 628940 h 1020826"/>
                <a:gd name="connsiteX21" fmla="*/ 1663337 w 2769326"/>
                <a:gd name="connsiteY21" fmla="*/ 620231 h 1020826"/>
                <a:gd name="connsiteX22" fmla="*/ 1584960 w 2769326"/>
                <a:gd name="connsiteY22" fmla="*/ 602814 h 1020826"/>
                <a:gd name="connsiteX23" fmla="*/ 1515292 w 2769326"/>
                <a:gd name="connsiteY23" fmla="*/ 585397 h 1020826"/>
                <a:gd name="connsiteX24" fmla="*/ 1489166 w 2769326"/>
                <a:gd name="connsiteY24" fmla="*/ 567980 h 1020826"/>
                <a:gd name="connsiteX25" fmla="*/ 1358537 w 2769326"/>
                <a:gd name="connsiteY25" fmla="*/ 550563 h 1020826"/>
                <a:gd name="connsiteX26" fmla="*/ 1323703 w 2769326"/>
                <a:gd name="connsiteY26" fmla="*/ 524437 h 1020826"/>
                <a:gd name="connsiteX27" fmla="*/ 1297577 w 2769326"/>
                <a:gd name="connsiteY27" fmla="*/ 515729 h 1020826"/>
                <a:gd name="connsiteX28" fmla="*/ 1288869 w 2769326"/>
                <a:gd name="connsiteY28" fmla="*/ 489603 h 1020826"/>
                <a:gd name="connsiteX29" fmla="*/ 1262743 w 2769326"/>
                <a:gd name="connsiteY29" fmla="*/ 480894 h 1020826"/>
                <a:gd name="connsiteX30" fmla="*/ 1210492 w 2769326"/>
                <a:gd name="connsiteY30" fmla="*/ 446060 h 1020826"/>
                <a:gd name="connsiteX31" fmla="*/ 1114697 w 2769326"/>
                <a:gd name="connsiteY31" fmla="*/ 393809 h 1020826"/>
                <a:gd name="connsiteX32" fmla="*/ 1062446 w 2769326"/>
                <a:gd name="connsiteY32" fmla="*/ 376391 h 1020826"/>
                <a:gd name="connsiteX33" fmla="*/ 1001486 w 2769326"/>
                <a:gd name="connsiteY33" fmla="*/ 358974 h 1020826"/>
                <a:gd name="connsiteX34" fmla="*/ 975360 w 2769326"/>
                <a:gd name="connsiteY34" fmla="*/ 341557 h 1020826"/>
                <a:gd name="connsiteX35" fmla="*/ 931817 w 2769326"/>
                <a:gd name="connsiteY35" fmla="*/ 324140 h 1020826"/>
                <a:gd name="connsiteX36" fmla="*/ 879566 w 2769326"/>
                <a:gd name="connsiteY36" fmla="*/ 280597 h 1020826"/>
                <a:gd name="connsiteX37" fmla="*/ 844732 w 2769326"/>
                <a:gd name="connsiteY37" fmla="*/ 271889 h 1020826"/>
                <a:gd name="connsiteX38" fmla="*/ 757646 w 2769326"/>
                <a:gd name="connsiteY38" fmla="*/ 237054 h 1020826"/>
                <a:gd name="connsiteX39" fmla="*/ 731520 w 2769326"/>
                <a:gd name="connsiteY39" fmla="*/ 228346 h 1020826"/>
                <a:gd name="connsiteX40" fmla="*/ 696686 w 2769326"/>
                <a:gd name="connsiteY40" fmla="*/ 219637 h 1020826"/>
                <a:gd name="connsiteX41" fmla="*/ 661852 w 2769326"/>
                <a:gd name="connsiteY41" fmla="*/ 202220 h 1020826"/>
                <a:gd name="connsiteX42" fmla="*/ 635726 w 2769326"/>
                <a:gd name="connsiteY42" fmla="*/ 193511 h 1020826"/>
                <a:gd name="connsiteX43" fmla="*/ 600892 w 2769326"/>
                <a:gd name="connsiteY43" fmla="*/ 176094 h 1020826"/>
                <a:gd name="connsiteX44" fmla="*/ 522515 w 2769326"/>
                <a:gd name="connsiteY44" fmla="*/ 158677 h 1020826"/>
                <a:gd name="connsiteX45" fmla="*/ 496389 w 2769326"/>
                <a:gd name="connsiteY45" fmla="*/ 149969 h 1020826"/>
                <a:gd name="connsiteX46" fmla="*/ 461555 w 2769326"/>
                <a:gd name="connsiteY46" fmla="*/ 141260 h 1020826"/>
                <a:gd name="connsiteX47" fmla="*/ 409303 w 2769326"/>
                <a:gd name="connsiteY47" fmla="*/ 106426 h 1020826"/>
                <a:gd name="connsiteX48" fmla="*/ 313509 w 2769326"/>
                <a:gd name="connsiteY48" fmla="*/ 80300 h 1020826"/>
                <a:gd name="connsiteX49" fmla="*/ 287383 w 2769326"/>
                <a:gd name="connsiteY49" fmla="*/ 62883 h 1020826"/>
                <a:gd name="connsiteX50" fmla="*/ 191589 w 2769326"/>
                <a:gd name="connsiteY50" fmla="*/ 45466 h 1020826"/>
                <a:gd name="connsiteX51" fmla="*/ 156755 w 2769326"/>
                <a:gd name="connsiteY51" fmla="*/ 36757 h 1020826"/>
                <a:gd name="connsiteX52" fmla="*/ 113212 w 2769326"/>
                <a:gd name="connsiteY52" fmla="*/ 28049 h 1020826"/>
                <a:gd name="connsiteX53" fmla="*/ 52252 w 2769326"/>
                <a:gd name="connsiteY53" fmla="*/ 1923 h 1020826"/>
                <a:gd name="connsiteX54" fmla="*/ 0 w 2769326"/>
                <a:gd name="connsiteY54"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715589 w 2769326"/>
                <a:gd name="connsiteY18" fmla="*/ 646357 h 1020826"/>
                <a:gd name="connsiteX19" fmla="*/ 1689463 w 2769326"/>
                <a:gd name="connsiteY19" fmla="*/ 628940 h 1020826"/>
                <a:gd name="connsiteX20" fmla="*/ 1663337 w 2769326"/>
                <a:gd name="connsiteY20" fmla="*/ 620231 h 1020826"/>
                <a:gd name="connsiteX21" fmla="*/ 1584960 w 2769326"/>
                <a:gd name="connsiteY21" fmla="*/ 602814 h 1020826"/>
                <a:gd name="connsiteX22" fmla="*/ 1515292 w 2769326"/>
                <a:gd name="connsiteY22" fmla="*/ 585397 h 1020826"/>
                <a:gd name="connsiteX23" fmla="*/ 1489166 w 2769326"/>
                <a:gd name="connsiteY23" fmla="*/ 567980 h 1020826"/>
                <a:gd name="connsiteX24" fmla="*/ 1358537 w 2769326"/>
                <a:gd name="connsiteY24" fmla="*/ 550563 h 1020826"/>
                <a:gd name="connsiteX25" fmla="*/ 1323703 w 2769326"/>
                <a:gd name="connsiteY25" fmla="*/ 524437 h 1020826"/>
                <a:gd name="connsiteX26" fmla="*/ 1297577 w 2769326"/>
                <a:gd name="connsiteY26" fmla="*/ 515729 h 1020826"/>
                <a:gd name="connsiteX27" fmla="*/ 1288869 w 2769326"/>
                <a:gd name="connsiteY27" fmla="*/ 489603 h 1020826"/>
                <a:gd name="connsiteX28" fmla="*/ 1262743 w 2769326"/>
                <a:gd name="connsiteY28" fmla="*/ 480894 h 1020826"/>
                <a:gd name="connsiteX29" fmla="*/ 1210492 w 2769326"/>
                <a:gd name="connsiteY29" fmla="*/ 446060 h 1020826"/>
                <a:gd name="connsiteX30" fmla="*/ 1114697 w 2769326"/>
                <a:gd name="connsiteY30" fmla="*/ 393809 h 1020826"/>
                <a:gd name="connsiteX31" fmla="*/ 1062446 w 2769326"/>
                <a:gd name="connsiteY31" fmla="*/ 376391 h 1020826"/>
                <a:gd name="connsiteX32" fmla="*/ 1001486 w 2769326"/>
                <a:gd name="connsiteY32" fmla="*/ 358974 h 1020826"/>
                <a:gd name="connsiteX33" fmla="*/ 975360 w 2769326"/>
                <a:gd name="connsiteY33" fmla="*/ 341557 h 1020826"/>
                <a:gd name="connsiteX34" fmla="*/ 931817 w 2769326"/>
                <a:gd name="connsiteY34" fmla="*/ 324140 h 1020826"/>
                <a:gd name="connsiteX35" fmla="*/ 879566 w 2769326"/>
                <a:gd name="connsiteY35" fmla="*/ 280597 h 1020826"/>
                <a:gd name="connsiteX36" fmla="*/ 844732 w 2769326"/>
                <a:gd name="connsiteY36" fmla="*/ 271889 h 1020826"/>
                <a:gd name="connsiteX37" fmla="*/ 757646 w 2769326"/>
                <a:gd name="connsiteY37" fmla="*/ 237054 h 1020826"/>
                <a:gd name="connsiteX38" fmla="*/ 731520 w 2769326"/>
                <a:gd name="connsiteY38" fmla="*/ 228346 h 1020826"/>
                <a:gd name="connsiteX39" fmla="*/ 696686 w 2769326"/>
                <a:gd name="connsiteY39" fmla="*/ 219637 h 1020826"/>
                <a:gd name="connsiteX40" fmla="*/ 661852 w 2769326"/>
                <a:gd name="connsiteY40" fmla="*/ 202220 h 1020826"/>
                <a:gd name="connsiteX41" fmla="*/ 635726 w 2769326"/>
                <a:gd name="connsiteY41" fmla="*/ 193511 h 1020826"/>
                <a:gd name="connsiteX42" fmla="*/ 600892 w 2769326"/>
                <a:gd name="connsiteY42" fmla="*/ 176094 h 1020826"/>
                <a:gd name="connsiteX43" fmla="*/ 522515 w 2769326"/>
                <a:gd name="connsiteY43" fmla="*/ 158677 h 1020826"/>
                <a:gd name="connsiteX44" fmla="*/ 496389 w 2769326"/>
                <a:gd name="connsiteY44" fmla="*/ 149969 h 1020826"/>
                <a:gd name="connsiteX45" fmla="*/ 461555 w 2769326"/>
                <a:gd name="connsiteY45" fmla="*/ 141260 h 1020826"/>
                <a:gd name="connsiteX46" fmla="*/ 409303 w 2769326"/>
                <a:gd name="connsiteY46" fmla="*/ 106426 h 1020826"/>
                <a:gd name="connsiteX47" fmla="*/ 313509 w 2769326"/>
                <a:gd name="connsiteY47" fmla="*/ 80300 h 1020826"/>
                <a:gd name="connsiteX48" fmla="*/ 287383 w 2769326"/>
                <a:gd name="connsiteY48" fmla="*/ 62883 h 1020826"/>
                <a:gd name="connsiteX49" fmla="*/ 191589 w 2769326"/>
                <a:gd name="connsiteY49" fmla="*/ 45466 h 1020826"/>
                <a:gd name="connsiteX50" fmla="*/ 156755 w 2769326"/>
                <a:gd name="connsiteY50" fmla="*/ 36757 h 1020826"/>
                <a:gd name="connsiteX51" fmla="*/ 113212 w 2769326"/>
                <a:gd name="connsiteY51" fmla="*/ 28049 h 1020826"/>
                <a:gd name="connsiteX52" fmla="*/ 52252 w 2769326"/>
                <a:gd name="connsiteY52" fmla="*/ 1923 h 1020826"/>
                <a:gd name="connsiteX53" fmla="*/ 0 w 2769326"/>
                <a:gd name="connsiteY53"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689463 w 2769326"/>
                <a:gd name="connsiteY18" fmla="*/ 628940 h 1020826"/>
                <a:gd name="connsiteX19" fmla="*/ 1663337 w 2769326"/>
                <a:gd name="connsiteY19" fmla="*/ 620231 h 1020826"/>
                <a:gd name="connsiteX20" fmla="*/ 1584960 w 2769326"/>
                <a:gd name="connsiteY20" fmla="*/ 602814 h 1020826"/>
                <a:gd name="connsiteX21" fmla="*/ 1515292 w 2769326"/>
                <a:gd name="connsiteY21" fmla="*/ 585397 h 1020826"/>
                <a:gd name="connsiteX22" fmla="*/ 1489166 w 2769326"/>
                <a:gd name="connsiteY22" fmla="*/ 567980 h 1020826"/>
                <a:gd name="connsiteX23" fmla="*/ 1358537 w 2769326"/>
                <a:gd name="connsiteY23" fmla="*/ 550563 h 1020826"/>
                <a:gd name="connsiteX24" fmla="*/ 1323703 w 2769326"/>
                <a:gd name="connsiteY24" fmla="*/ 524437 h 1020826"/>
                <a:gd name="connsiteX25" fmla="*/ 1297577 w 2769326"/>
                <a:gd name="connsiteY25" fmla="*/ 515729 h 1020826"/>
                <a:gd name="connsiteX26" fmla="*/ 1288869 w 2769326"/>
                <a:gd name="connsiteY26" fmla="*/ 489603 h 1020826"/>
                <a:gd name="connsiteX27" fmla="*/ 1262743 w 2769326"/>
                <a:gd name="connsiteY27" fmla="*/ 480894 h 1020826"/>
                <a:gd name="connsiteX28" fmla="*/ 1210492 w 2769326"/>
                <a:gd name="connsiteY28" fmla="*/ 446060 h 1020826"/>
                <a:gd name="connsiteX29" fmla="*/ 1114697 w 2769326"/>
                <a:gd name="connsiteY29" fmla="*/ 393809 h 1020826"/>
                <a:gd name="connsiteX30" fmla="*/ 1062446 w 2769326"/>
                <a:gd name="connsiteY30" fmla="*/ 376391 h 1020826"/>
                <a:gd name="connsiteX31" fmla="*/ 1001486 w 2769326"/>
                <a:gd name="connsiteY31" fmla="*/ 358974 h 1020826"/>
                <a:gd name="connsiteX32" fmla="*/ 975360 w 2769326"/>
                <a:gd name="connsiteY32" fmla="*/ 341557 h 1020826"/>
                <a:gd name="connsiteX33" fmla="*/ 931817 w 2769326"/>
                <a:gd name="connsiteY33" fmla="*/ 324140 h 1020826"/>
                <a:gd name="connsiteX34" fmla="*/ 879566 w 2769326"/>
                <a:gd name="connsiteY34" fmla="*/ 280597 h 1020826"/>
                <a:gd name="connsiteX35" fmla="*/ 844732 w 2769326"/>
                <a:gd name="connsiteY35" fmla="*/ 271889 h 1020826"/>
                <a:gd name="connsiteX36" fmla="*/ 757646 w 2769326"/>
                <a:gd name="connsiteY36" fmla="*/ 237054 h 1020826"/>
                <a:gd name="connsiteX37" fmla="*/ 731520 w 2769326"/>
                <a:gd name="connsiteY37" fmla="*/ 228346 h 1020826"/>
                <a:gd name="connsiteX38" fmla="*/ 696686 w 2769326"/>
                <a:gd name="connsiteY38" fmla="*/ 219637 h 1020826"/>
                <a:gd name="connsiteX39" fmla="*/ 661852 w 2769326"/>
                <a:gd name="connsiteY39" fmla="*/ 202220 h 1020826"/>
                <a:gd name="connsiteX40" fmla="*/ 635726 w 2769326"/>
                <a:gd name="connsiteY40" fmla="*/ 193511 h 1020826"/>
                <a:gd name="connsiteX41" fmla="*/ 600892 w 2769326"/>
                <a:gd name="connsiteY41" fmla="*/ 176094 h 1020826"/>
                <a:gd name="connsiteX42" fmla="*/ 522515 w 2769326"/>
                <a:gd name="connsiteY42" fmla="*/ 158677 h 1020826"/>
                <a:gd name="connsiteX43" fmla="*/ 496389 w 2769326"/>
                <a:gd name="connsiteY43" fmla="*/ 149969 h 1020826"/>
                <a:gd name="connsiteX44" fmla="*/ 461555 w 2769326"/>
                <a:gd name="connsiteY44" fmla="*/ 141260 h 1020826"/>
                <a:gd name="connsiteX45" fmla="*/ 409303 w 2769326"/>
                <a:gd name="connsiteY45" fmla="*/ 106426 h 1020826"/>
                <a:gd name="connsiteX46" fmla="*/ 313509 w 2769326"/>
                <a:gd name="connsiteY46" fmla="*/ 80300 h 1020826"/>
                <a:gd name="connsiteX47" fmla="*/ 287383 w 2769326"/>
                <a:gd name="connsiteY47" fmla="*/ 62883 h 1020826"/>
                <a:gd name="connsiteX48" fmla="*/ 191589 w 2769326"/>
                <a:gd name="connsiteY48" fmla="*/ 45466 h 1020826"/>
                <a:gd name="connsiteX49" fmla="*/ 156755 w 2769326"/>
                <a:gd name="connsiteY49" fmla="*/ 36757 h 1020826"/>
                <a:gd name="connsiteX50" fmla="*/ 113212 w 2769326"/>
                <a:gd name="connsiteY50" fmla="*/ 28049 h 1020826"/>
                <a:gd name="connsiteX51" fmla="*/ 52252 w 2769326"/>
                <a:gd name="connsiteY51" fmla="*/ 1923 h 1020826"/>
                <a:gd name="connsiteX52" fmla="*/ 0 w 2769326"/>
                <a:gd name="connsiteY52"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663337 w 2769326"/>
                <a:gd name="connsiteY18" fmla="*/ 620231 h 1020826"/>
                <a:gd name="connsiteX19" fmla="*/ 1584960 w 2769326"/>
                <a:gd name="connsiteY19" fmla="*/ 602814 h 1020826"/>
                <a:gd name="connsiteX20" fmla="*/ 1515292 w 2769326"/>
                <a:gd name="connsiteY20" fmla="*/ 585397 h 1020826"/>
                <a:gd name="connsiteX21" fmla="*/ 1489166 w 2769326"/>
                <a:gd name="connsiteY21" fmla="*/ 567980 h 1020826"/>
                <a:gd name="connsiteX22" fmla="*/ 1358537 w 2769326"/>
                <a:gd name="connsiteY22" fmla="*/ 550563 h 1020826"/>
                <a:gd name="connsiteX23" fmla="*/ 1323703 w 2769326"/>
                <a:gd name="connsiteY23" fmla="*/ 524437 h 1020826"/>
                <a:gd name="connsiteX24" fmla="*/ 1297577 w 2769326"/>
                <a:gd name="connsiteY24" fmla="*/ 515729 h 1020826"/>
                <a:gd name="connsiteX25" fmla="*/ 1288869 w 2769326"/>
                <a:gd name="connsiteY25" fmla="*/ 489603 h 1020826"/>
                <a:gd name="connsiteX26" fmla="*/ 1262743 w 2769326"/>
                <a:gd name="connsiteY26" fmla="*/ 480894 h 1020826"/>
                <a:gd name="connsiteX27" fmla="*/ 1210492 w 2769326"/>
                <a:gd name="connsiteY27" fmla="*/ 446060 h 1020826"/>
                <a:gd name="connsiteX28" fmla="*/ 1114697 w 2769326"/>
                <a:gd name="connsiteY28" fmla="*/ 393809 h 1020826"/>
                <a:gd name="connsiteX29" fmla="*/ 1062446 w 2769326"/>
                <a:gd name="connsiteY29" fmla="*/ 376391 h 1020826"/>
                <a:gd name="connsiteX30" fmla="*/ 1001486 w 2769326"/>
                <a:gd name="connsiteY30" fmla="*/ 358974 h 1020826"/>
                <a:gd name="connsiteX31" fmla="*/ 975360 w 2769326"/>
                <a:gd name="connsiteY31" fmla="*/ 341557 h 1020826"/>
                <a:gd name="connsiteX32" fmla="*/ 931817 w 2769326"/>
                <a:gd name="connsiteY32" fmla="*/ 324140 h 1020826"/>
                <a:gd name="connsiteX33" fmla="*/ 879566 w 2769326"/>
                <a:gd name="connsiteY33" fmla="*/ 280597 h 1020826"/>
                <a:gd name="connsiteX34" fmla="*/ 844732 w 2769326"/>
                <a:gd name="connsiteY34" fmla="*/ 271889 h 1020826"/>
                <a:gd name="connsiteX35" fmla="*/ 757646 w 2769326"/>
                <a:gd name="connsiteY35" fmla="*/ 237054 h 1020826"/>
                <a:gd name="connsiteX36" fmla="*/ 731520 w 2769326"/>
                <a:gd name="connsiteY36" fmla="*/ 228346 h 1020826"/>
                <a:gd name="connsiteX37" fmla="*/ 696686 w 2769326"/>
                <a:gd name="connsiteY37" fmla="*/ 219637 h 1020826"/>
                <a:gd name="connsiteX38" fmla="*/ 661852 w 2769326"/>
                <a:gd name="connsiteY38" fmla="*/ 202220 h 1020826"/>
                <a:gd name="connsiteX39" fmla="*/ 635726 w 2769326"/>
                <a:gd name="connsiteY39" fmla="*/ 193511 h 1020826"/>
                <a:gd name="connsiteX40" fmla="*/ 600892 w 2769326"/>
                <a:gd name="connsiteY40" fmla="*/ 176094 h 1020826"/>
                <a:gd name="connsiteX41" fmla="*/ 522515 w 2769326"/>
                <a:gd name="connsiteY41" fmla="*/ 158677 h 1020826"/>
                <a:gd name="connsiteX42" fmla="*/ 496389 w 2769326"/>
                <a:gd name="connsiteY42" fmla="*/ 149969 h 1020826"/>
                <a:gd name="connsiteX43" fmla="*/ 461555 w 2769326"/>
                <a:gd name="connsiteY43" fmla="*/ 141260 h 1020826"/>
                <a:gd name="connsiteX44" fmla="*/ 409303 w 2769326"/>
                <a:gd name="connsiteY44" fmla="*/ 106426 h 1020826"/>
                <a:gd name="connsiteX45" fmla="*/ 313509 w 2769326"/>
                <a:gd name="connsiteY45" fmla="*/ 80300 h 1020826"/>
                <a:gd name="connsiteX46" fmla="*/ 287383 w 2769326"/>
                <a:gd name="connsiteY46" fmla="*/ 62883 h 1020826"/>
                <a:gd name="connsiteX47" fmla="*/ 191589 w 2769326"/>
                <a:gd name="connsiteY47" fmla="*/ 45466 h 1020826"/>
                <a:gd name="connsiteX48" fmla="*/ 156755 w 2769326"/>
                <a:gd name="connsiteY48" fmla="*/ 36757 h 1020826"/>
                <a:gd name="connsiteX49" fmla="*/ 113212 w 2769326"/>
                <a:gd name="connsiteY49" fmla="*/ 28049 h 1020826"/>
                <a:gd name="connsiteX50" fmla="*/ 52252 w 2769326"/>
                <a:gd name="connsiteY50" fmla="*/ 1923 h 1020826"/>
                <a:gd name="connsiteX51" fmla="*/ 0 w 2769326"/>
                <a:gd name="connsiteY51"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584960 w 2769326"/>
                <a:gd name="connsiteY18" fmla="*/ 602814 h 1020826"/>
                <a:gd name="connsiteX19" fmla="*/ 1515292 w 2769326"/>
                <a:gd name="connsiteY19" fmla="*/ 585397 h 1020826"/>
                <a:gd name="connsiteX20" fmla="*/ 1489166 w 2769326"/>
                <a:gd name="connsiteY20" fmla="*/ 567980 h 1020826"/>
                <a:gd name="connsiteX21" fmla="*/ 1358537 w 2769326"/>
                <a:gd name="connsiteY21" fmla="*/ 550563 h 1020826"/>
                <a:gd name="connsiteX22" fmla="*/ 1323703 w 2769326"/>
                <a:gd name="connsiteY22" fmla="*/ 524437 h 1020826"/>
                <a:gd name="connsiteX23" fmla="*/ 1297577 w 2769326"/>
                <a:gd name="connsiteY23" fmla="*/ 515729 h 1020826"/>
                <a:gd name="connsiteX24" fmla="*/ 1288869 w 2769326"/>
                <a:gd name="connsiteY24" fmla="*/ 489603 h 1020826"/>
                <a:gd name="connsiteX25" fmla="*/ 1262743 w 2769326"/>
                <a:gd name="connsiteY25" fmla="*/ 480894 h 1020826"/>
                <a:gd name="connsiteX26" fmla="*/ 1210492 w 2769326"/>
                <a:gd name="connsiteY26" fmla="*/ 446060 h 1020826"/>
                <a:gd name="connsiteX27" fmla="*/ 1114697 w 2769326"/>
                <a:gd name="connsiteY27" fmla="*/ 393809 h 1020826"/>
                <a:gd name="connsiteX28" fmla="*/ 1062446 w 2769326"/>
                <a:gd name="connsiteY28" fmla="*/ 376391 h 1020826"/>
                <a:gd name="connsiteX29" fmla="*/ 1001486 w 2769326"/>
                <a:gd name="connsiteY29" fmla="*/ 358974 h 1020826"/>
                <a:gd name="connsiteX30" fmla="*/ 975360 w 2769326"/>
                <a:gd name="connsiteY30" fmla="*/ 341557 h 1020826"/>
                <a:gd name="connsiteX31" fmla="*/ 931817 w 2769326"/>
                <a:gd name="connsiteY31" fmla="*/ 324140 h 1020826"/>
                <a:gd name="connsiteX32" fmla="*/ 879566 w 2769326"/>
                <a:gd name="connsiteY32" fmla="*/ 280597 h 1020826"/>
                <a:gd name="connsiteX33" fmla="*/ 844732 w 2769326"/>
                <a:gd name="connsiteY33" fmla="*/ 271889 h 1020826"/>
                <a:gd name="connsiteX34" fmla="*/ 757646 w 2769326"/>
                <a:gd name="connsiteY34" fmla="*/ 237054 h 1020826"/>
                <a:gd name="connsiteX35" fmla="*/ 731520 w 2769326"/>
                <a:gd name="connsiteY35" fmla="*/ 228346 h 1020826"/>
                <a:gd name="connsiteX36" fmla="*/ 696686 w 2769326"/>
                <a:gd name="connsiteY36" fmla="*/ 219637 h 1020826"/>
                <a:gd name="connsiteX37" fmla="*/ 661852 w 2769326"/>
                <a:gd name="connsiteY37" fmla="*/ 202220 h 1020826"/>
                <a:gd name="connsiteX38" fmla="*/ 635726 w 2769326"/>
                <a:gd name="connsiteY38" fmla="*/ 193511 h 1020826"/>
                <a:gd name="connsiteX39" fmla="*/ 600892 w 2769326"/>
                <a:gd name="connsiteY39" fmla="*/ 176094 h 1020826"/>
                <a:gd name="connsiteX40" fmla="*/ 522515 w 2769326"/>
                <a:gd name="connsiteY40" fmla="*/ 158677 h 1020826"/>
                <a:gd name="connsiteX41" fmla="*/ 496389 w 2769326"/>
                <a:gd name="connsiteY41" fmla="*/ 149969 h 1020826"/>
                <a:gd name="connsiteX42" fmla="*/ 461555 w 2769326"/>
                <a:gd name="connsiteY42" fmla="*/ 141260 h 1020826"/>
                <a:gd name="connsiteX43" fmla="*/ 409303 w 2769326"/>
                <a:gd name="connsiteY43" fmla="*/ 106426 h 1020826"/>
                <a:gd name="connsiteX44" fmla="*/ 313509 w 2769326"/>
                <a:gd name="connsiteY44" fmla="*/ 80300 h 1020826"/>
                <a:gd name="connsiteX45" fmla="*/ 287383 w 2769326"/>
                <a:gd name="connsiteY45" fmla="*/ 62883 h 1020826"/>
                <a:gd name="connsiteX46" fmla="*/ 191589 w 2769326"/>
                <a:gd name="connsiteY46" fmla="*/ 45466 h 1020826"/>
                <a:gd name="connsiteX47" fmla="*/ 156755 w 2769326"/>
                <a:gd name="connsiteY47" fmla="*/ 36757 h 1020826"/>
                <a:gd name="connsiteX48" fmla="*/ 113212 w 2769326"/>
                <a:gd name="connsiteY48" fmla="*/ 28049 h 1020826"/>
                <a:gd name="connsiteX49" fmla="*/ 52252 w 2769326"/>
                <a:gd name="connsiteY49" fmla="*/ 1923 h 1020826"/>
                <a:gd name="connsiteX50" fmla="*/ 0 w 2769326"/>
                <a:gd name="connsiteY50"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515292 w 2769326"/>
                <a:gd name="connsiteY18" fmla="*/ 585397 h 1020826"/>
                <a:gd name="connsiteX19" fmla="*/ 1489166 w 2769326"/>
                <a:gd name="connsiteY19" fmla="*/ 567980 h 1020826"/>
                <a:gd name="connsiteX20" fmla="*/ 1358537 w 2769326"/>
                <a:gd name="connsiteY20" fmla="*/ 550563 h 1020826"/>
                <a:gd name="connsiteX21" fmla="*/ 1323703 w 2769326"/>
                <a:gd name="connsiteY21" fmla="*/ 524437 h 1020826"/>
                <a:gd name="connsiteX22" fmla="*/ 1297577 w 2769326"/>
                <a:gd name="connsiteY22" fmla="*/ 515729 h 1020826"/>
                <a:gd name="connsiteX23" fmla="*/ 1288869 w 2769326"/>
                <a:gd name="connsiteY23" fmla="*/ 489603 h 1020826"/>
                <a:gd name="connsiteX24" fmla="*/ 1262743 w 2769326"/>
                <a:gd name="connsiteY24" fmla="*/ 480894 h 1020826"/>
                <a:gd name="connsiteX25" fmla="*/ 1210492 w 2769326"/>
                <a:gd name="connsiteY25" fmla="*/ 446060 h 1020826"/>
                <a:gd name="connsiteX26" fmla="*/ 1114697 w 2769326"/>
                <a:gd name="connsiteY26" fmla="*/ 393809 h 1020826"/>
                <a:gd name="connsiteX27" fmla="*/ 1062446 w 2769326"/>
                <a:gd name="connsiteY27" fmla="*/ 376391 h 1020826"/>
                <a:gd name="connsiteX28" fmla="*/ 1001486 w 2769326"/>
                <a:gd name="connsiteY28" fmla="*/ 358974 h 1020826"/>
                <a:gd name="connsiteX29" fmla="*/ 975360 w 2769326"/>
                <a:gd name="connsiteY29" fmla="*/ 341557 h 1020826"/>
                <a:gd name="connsiteX30" fmla="*/ 931817 w 2769326"/>
                <a:gd name="connsiteY30" fmla="*/ 324140 h 1020826"/>
                <a:gd name="connsiteX31" fmla="*/ 879566 w 2769326"/>
                <a:gd name="connsiteY31" fmla="*/ 280597 h 1020826"/>
                <a:gd name="connsiteX32" fmla="*/ 844732 w 2769326"/>
                <a:gd name="connsiteY32" fmla="*/ 271889 h 1020826"/>
                <a:gd name="connsiteX33" fmla="*/ 757646 w 2769326"/>
                <a:gd name="connsiteY33" fmla="*/ 237054 h 1020826"/>
                <a:gd name="connsiteX34" fmla="*/ 731520 w 2769326"/>
                <a:gd name="connsiteY34" fmla="*/ 228346 h 1020826"/>
                <a:gd name="connsiteX35" fmla="*/ 696686 w 2769326"/>
                <a:gd name="connsiteY35" fmla="*/ 219637 h 1020826"/>
                <a:gd name="connsiteX36" fmla="*/ 661852 w 2769326"/>
                <a:gd name="connsiteY36" fmla="*/ 202220 h 1020826"/>
                <a:gd name="connsiteX37" fmla="*/ 635726 w 2769326"/>
                <a:gd name="connsiteY37" fmla="*/ 193511 h 1020826"/>
                <a:gd name="connsiteX38" fmla="*/ 600892 w 2769326"/>
                <a:gd name="connsiteY38" fmla="*/ 176094 h 1020826"/>
                <a:gd name="connsiteX39" fmla="*/ 522515 w 2769326"/>
                <a:gd name="connsiteY39" fmla="*/ 158677 h 1020826"/>
                <a:gd name="connsiteX40" fmla="*/ 496389 w 2769326"/>
                <a:gd name="connsiteY40" fmla="*/ 149969 h 1020826"/>
                <a:gd name="connsiteX41" fmla="*/ 461555 w 2769326"/>
                <a:gd name="connsiteY41" fmla="*/ 141260 h 1020826"/>
                <a:gd name="connsiteX42" fmla="*/ 409303 w 2769326"/>
                <a:gd name="connsiteY42" fmla="*/ 106426 h 1020826"/>
                <a:gd name="connsiteX43" fmla="*/ 313509 w 2769326"/>
                <a:gd name="connsiteY43" fmla="*/ 80300 h 1020826"/>
                <a:gd name="connsiteX44" fmla="*/ 287383 w 2769326"/>
                <a:gd name="connsiteY44" fmla="*/ 62883 h 1020826"/>
                <a:gd name="connsiteX45" fmla="*/ 191589 w 2769326"/>
                <a:gd name="connsiteY45" fmla="*/ 45466 h 1020826"/>
                <a:gd name="connsiteX46" fmla="*/ 156755 w 2769326"/>
                <a:gd name="connsiteY46" fmla="*/ 36757 h 1020826"/>
                <a:gd name="connsiteX47" fmla="*/ 113212 w 2769326"/>
                <a:gd name="connsiteY47" fmla="*/ 28049 h 1020826"/>
                <a:gd name="connsiteX48" fmla="*/ 52252 w 2769326"/>
                <a:gd name="connsiteY48" fmla="*/ 1923 h 1020826"/>
                <a:gd name="connsiteX49" fmla="*/ 0 w 2769326"/>
                <a:gd name="connsiteY49"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489166 w 2769326"/>
                <a:gd name="connsiteY18" fmla="*/ 567980 h 1020826"/>
                <a:gd name="connsiteX19" fmla="*/ 1358537 w 2769326"/>
                <a:gd name="connsiteY19" fmla="*/ 550563 h 1020826"/>
                <a:gd name="connsiteX20" fmla="*/ 1323703 w 2769326"/>
                <a:gd name="connsiteY20" fmla="*/ 524437 h 1020826"/>
                <a:gd name="connsiteX21" fmla="*/ 1297577 w 2769326"/>
                <a:gd name="connsiteY21" fmla="*/ 515729 h 1020826"/>
                <a:gd name="connsiteX22" fmla="*/ 1288869 w 2769326"/>
                <a:gd name="connsiteY22" fmla="*/ 489603 h 1020826"/>
                <a:gd name="connsiteX23" fmla="*/ 1262743 w 2769326"/>
                <a:gd name="connsiteY23" fmla="*/ 480894 h 1020826"/>
                <a:gd name="connsiteX24" fmla="*/ 1210492 w 2769326"/>
                <a:gd name="connsiteY24" fmla="*/ 446060 h 1020826"/>
                <a:gd name="connsiteX25" fmla="*/ 1114697 w 2769326"/>
                <a:gd name="connsiteY25" fmla="*/ 393809 h 1020826"/>
                <a:gd name="connsiteX26" fmla="*/ 1062446 w 2769326"/>
                <a:gd name="connsiteY26" fmla="*/ 376391 h 1020826"/>
                <a:gd name="connsiteX27" fmla="*/ 1001486 w 2769326"/>
                <a:gd name="connsiteY27" fmla="*/ 358974 h 1020826"/>
                <a:gd name="connsiteX28" fmla="*/ 975360 w 2769326"/>
                <a:gd name="connsiteY28" fmla="*/ 341557 h 1020826"/>
                <a:gd name="connsiteX29" fmla="*/ 931817 w 2769326"/>
                <a:gd name="connsiteY29" fmla="*/ 324140 h 1020826"/>
                <a:gd name="connsiteX30" fmla="*/ 879566 w 2769326"/>
                <a:gd name="connsiteY30" fmla="*/ 280597 h 1020826"/>
                <a:gd name="connsiteX31" fmla="*/ 844732 w 2769326"/>
                <a:gd name="connsiteY31" fmla="*/ 271889 h 1020826"/>
                <a:gd name="connsiteX32" fmla="*/ 757646 w 2769326"/>
                <a:gd name="connsiteY32" fmla="*/ 237054 h 1020826"/>
                <a:gd name="connsiteX33" fmla="*/ 731520 w 2769326"/>
                <a:gd name="connsiteY33" fmla="*/ 228346 h 1020826"/>
                <a:gd name="connsiteX34" fmla="*/ 696686 w 2769326"/>
                <a:gd name="connsiteY34" fmla="*/ 219637 h 1020826"/>
                <a:gd name="connsiteX35" fmla="*/ 661852 w 2769326"/>
                <a:gd name="connsiteY35" fmla="*/ 202220 h 1020826"/>
                <a:gd name="connsiteX36" fmla="*/ 635726 w 2769326"/>
                <a:gd name="connsiteY36" fmla="*/ 193511 h 1020826"/>
                <a:gd name="connsiteX37" fmla="*/ 600892 w 2769326"/>
                <a:gd name="connsiteY37" fmla="*/ 176094 h 1020826"/>
                <a:gd name="connsiteX38" fmla="*/ 522515 w 2769326"/>
                <a:gd name="connsiteY38" fmla="*/ 158677 h 1020826"/>
                <a:gd name="connsiteX39" fmla="*/ 496389 w 2769326"/>
                <a:gd name="connsiteY39" fmla="*/ 149969 h 1020826"/>
                <a:gd name="connsiteX40" fmla="*/ 461555 w 2769326"/>
                <a:gd name="connsiteY40" fmla="*/ 141260 h 1020826"/>
                <a:gd name="connsiteX41" fmla="*/ 409303 w 2769326"/>
                <a:gd name="connsiteY41" fmla="*/ 106426 h 1020826"/>
                <a:gd name="connsiteX42" fmla="*/ 313509 w 2769326"/>
                <a:gd name="connsiteY42" fmla="*/ 80300 h 1020826"/>
                <a:gd name="connsiteX43" fmla="*/ 287383 w 2769326"/>
                <a:gd name="connsiteY43" fmla="*/ 62883 h 1020826"/>
                <a:gd name="connsiteX44" fmla="*/ 191589 w 2769326"/>
                <a:gd name="connsiteY44" fmla="*/ 45466 h 1020826"/>
                <a:gd name="connsiteX45" fmla="*/ 156755 w 2769326"/>
                <a:gd name="connsiteY45" fmla="*/ 36757 h 1020826"/>
                <a:gd name="connsiteX46" fmla="*/ 113212 w 2769326"/>
                <a:gd name="connsiteY46" fmla="*/ 28049 h 1020826"/>
                <a:gd name="connsiteX47" fmla="*/ 52252 w 2769326"/>
                <a:gd name="connsiteY47" fmla="*/ 1923 h 1020826"/>
                <a:gd name="connsiteX48" fmla="*/ 0 w 2769326"/>
                <a:gd name="connsiteY48"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358537 w 2769326"/>
                <a:gd name="connsiteY18" fmla="*/ 550563 h 1020826"/>
                <a:gd name="connsiteX19" fmla="*/ 1323703 w 2769326"/>
                <a:gd name="connsiteY19" fmla="*/ 524437 h 1020826"/>
                <a:gd name="connsiteX20" fmla="*/ 1297577 w 2769326"/>
                <a:gd name="connsiteY20" fmla="*/ 515729 h 1020826"/>
                <a:gd name="connsiteX21" fmla="*/ 1288869 w 2769326"/>
                <a:gd name="connsiteY21" fmla="*/ 489603 h 1020826"/>
                <a:gd name="connsiteX22" fmla="*/ 1262743 w 2769326"/>
                <a:gd name="connsiteY22" fmla="*/ 480894 h 1020826"/>
                <a:gd name="connsiteX23" fmla="*/ 1210492 w 2769326"/>
                <a:gd name="connsiteY23" fmla="*/ 446060 h 1020826"/>
                <a:gd name="connsiteX24" fmla="*/ 1114697 w 2769326"/>
                <a:gd name="connsiteY24" fmla="*/ 393809 h 1020826"/>
                <a:gd name="connsiteX25" fmla="*/ 1062446 w 2769326"/>
                <a:gd name="connsiteY25" fmla="*/ 376391 h 1020826"/>
                <a:gd name="connsiteX26" fmla="*/ 1001486 w 2769326"/>
                <a:gd name="connsiteY26" fmla="*/ 358974 h 1020826"/>
                <a:gd name="connsiteX27" fmla="*/ 975360 w 2769326"/>
                <a:gd name="connsiteY27" fmla="*/ 341557 h 1020826"/>
                <a:gd name="connsiteX28" fmla="*/ 931817 w 2769326"/>
                <a:gd name="connsiteY28" fmla="*/ 324140 h 1020826"/>
                <a:gd name="connsiteX29" fmla="*/ 879566 w 2769326"/>
                <a:gd name="connsiteY29" fmla="*/ 280597 h 1020826"/>
                <a:gd name="connsiteX30" fmla="*/ 844732 w 2769326"/>
                <a:gd name="connsiteY30" fmla="*/ 271889 h 1020826"/>
                <a:gd name="connsiteX31" fmla="*/ 757646 w 2769326"/>
                <a:gd name="connsiteY31" fmla="*/ 237054 h 1020826"/>
                <a:gd name="connsiteX32" fmla="*/ 731520 w 2769326"/>
                <a:gd name="connsiteY32" fmla="*/ 228346 h 1020826"/>
                <a:gd name="connsiteX33" fmla="*/ 696686 w 2769326"/>
                <a:gd name="connsiteY33" fmla="*/ 219637 h 1020826"/>
                <a:gd name="connsiteX34" fmla="*/ 661852 w 2769326"/>
                <a:gd name="connsiteY34" fmla="*/ 202220 h 1020826"/>
                <a:gd name="connsiteX35" fmla="*/ 635726 w 2769326"/>
                <a:gd name="connsiteY35" fmla="*/ 193511 h 1020826"/>
                <a:gd name="connsiteX36" fmla="*/ 600892 w 2769326"/>
                <a:gd name="connsiteY36" fmla="*/ 176094 h 1020826"/>
                <a:gd name="connsiteX37" fmla="*/ 522515 w 2769326"/>
                <a:gd name="connsiteY37" fmla="*/ 158677 h 1020826"/>
                <a:gd name="connsiteX38" fmla="*/ 496389 w 2769326"/>
                <a:gd name="connsiteY38" fmla="*/ 149969 h 1020826"/>
                <a:gd name="connsiteX39" fmla="*/ 461555 w 2769326"/>
                <a:gd name="connsiteY39" fmla="*/ 141260 h 1020826"/>
                <a:gd name="connsiteX40" fmla="*/ 409303 w 2769326"/>
                <a:gd name="connsiteY40" fmla="*/ 106426 h 1020826"/>
                <a:gd name="connsiteX41" fmla="*/ 313509 w 2769326"/>
                <a:gd name="connsiteY41" fmla="*/ 80300 h 1020826"/>
                <a:gd name="connsiteX42" fmla="*/ 287383 w 2769326"/>
                <a:gd name="connsiteY42" fmla="*/ 62883 h 1020826"/>
                <a:gd name="connsiteX43" fmla="*/ 191589 w 2769326"/>
                <a:gd name="connsiteY43" fmla="*/ 45466 h 1020826"/>
                <a:gd name="connsiteX44" fmla="*/ 156755 w 2769326"/>
                <a:gd name="connsiteY44" fmla="*/ 36757 h 1020826"/>
                <a:gd name="connsiteX45" fmla="*/ 113212 w 2769326"/>
                <a:gd name="connsiteY45" fmla="*/ 28049 h 1020826"/>
                <a:gd name="connsiteX46" fmla="*/ 52252 w 2769326"/>
                <a:gd name="connsiteY46" fmla="*/ 1923 h 1020826"/>
                <a:gd name="connsiteX47" fmla="*/ 0 w 2769326"/>
                <a:gd name="connsiteY47"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323703 w 2769326"/>
                <a:gd name="connsiteY18" fmla="*/ 524437 h 1020826"/>
                <a:gd name="connsiteX19" fmla="*/ 1297577 w 2769326"/>
                <a:gd name="connsiteY19" fmla="*/ 515729 h 1020826"/>
                <a:gd name="connsiteX20" fmla="*/ 1288869 w 2769326"/>
                <a:gd name="connsiteY20" fmla="*/ 489603 h 1020826"/>
                <a:gd name="connsiteX21" fmla="*/ 1262743 w 2769326"/>
                <a:gd name="connsiteY21" fmla="*/ 480894 h 1020826"/>
                <a:gd name="connsiteX22" fmla="*/ 1210492 w 2769326"/>
                <a:gd name="connsiteY22" fmla="*/ 446060 h 1020826"/>
                <a:gd name="connsiteX23" fmla="*/ 1114697 w 2769326"/>
                <a:gd name="connsiteY23" fmla="*/ 393809 h 1020826"/>
                <a:gd name="connsiteX24" fmla="*/ 1062446 w 2769326"/>
                <a:gd name="connsiteY24" fmla="*/ 376391 h 1020826"/>
                <a:gd name="connsiteX25" fmla="*/ 1001486 w 2769326"/>
                <a:gd name="connsiteY25" fmla="*/ 358974 h 1020826"/>
                <a:gd name="connsiteX26" fmla="*/ 975360 w 2769326"/>
                <a:gd name="connsiteY26" fmla="*/ 341557 h 1020826"/>
                <a:gd name="connsiteX27" fmla="*/ 931817 w 2769326"/>
                <a:gd name="connsiteY27" fmla="*/ 324140 h 1020826"/>
                <a:gd name="connsiteX28" fmla="*/ 879566 w 2769326"/>
                <a:gd name="connsiteY28" fmla="*/ 280597 h 1020826"/>
                <a:gd name="connsiteX29" fmla="*/ 844732 w 2769326"/>
                <a:gd name="connsiteY29" fmla="*/ 271889 h 1020826"/>
                <a:gd name="connsiteX30" fmla="*/ 757646 w 2769326"/>
                <a:gd name="connsiteY30" fmla="*/ 237054 h 1020826"/>
                <a:gd name="connsiteX31" fmla="*/ 731520 w 2769326"/>
                <a:gd name="connsiteY31" fmla="*/ 228346 h 1020826"/>
                <a:gd name="connsiteX32" fmla="*/ 696686 w 2769326"/>
                <a:gd name="connsiteY32" fmla="*/ 219637 h 1020826"/>
                <a:gd name="connsiteX33" fmla="*/ 661852 w 2769326"/>
                <a:gd name="connsiteY33" fmla="*/ 202220 h 1020826"/>
                <a:gd name="connsiteX34" fmla="*/ 635726 w 2769326"/>
                <a:gd name="connsiteY34" fmla="*/ 193511 h 1020826"/>
                <a:gd name="connsiteX35" fmla="*/ 600892 w 2769326"/>
                <a:gd name="connsiteY35" fmla="*/ 176094 h 1020826"/>
                <a:gd name="connsiteX36" fmla="*/ 522515 w 2769326"/>
                <a:gd name="connsiteY36" fmla="*/ 158677 h 1020826"/>
                <a:gd name="connsiteX37" fmla="*/ 496389 w 2769326"/>
                <a:gd name="connsiteY37" fmla="*/ 149969 h 1020826"/>
                <a:gd name="connsiteX38" fmla="*/ 461555 w 2769326"/>
                <a:gd name="connsiteY38" fmla="*/ 141260 h 1020826"/>
                <a:gd name="connsiteX39" fmla="*/ 409303 w 2769326"/>
                <a:gd name="connsiteY39" fmla="*/ 106426 h 1020826"/>
                <a:gd name="connsiteX40" fmla="*/ 313509 w 2769326"/>
                <a:gd name="connsiteY40" fmla="*/ 80300 h 1020826"/>
                <a:gd name="connsiteX41" fmla="*/ 287383 w 2769326"/>
                <a:gd name="connsiteY41" fmla="*/ 62883 h 1020826"/>
                <a:gd name="connsiteX42" fmla="*/ 191589 w 2769326"/>
                <a:gd name="connsiteY42" fmla="*/ 45466 h 1020826"/>
                <a:gd name="connsiteX43" fmla="*/ 156755 w 2769326"/>
                <a:gd name="connsiteY43" fmla="*/ 36757 h 1020826"/>
                <a:gd name="connsiteX44" fmla="*/ 113212 w 2769326"/>
                <a:gd name="connsiteY44" fmla="*/ 28049 h 1020826"/>
                <a:gd name="connsiteX45" fmla="*/ 52252 w 2769326"/>
                <a:gd name="connsiteY45" fmla="*/ 1923 h 1020826"/>
                <a:gd name="connsiteX46" fmla="*/ 0 w 2769326"/>
                <a:gd name="connsiteY46"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297577 w 2769326"/>
                <a:gd name="connsiteY18" fmla="*/ 515729 h 1020826"/>
                <a:gd name="connsiteX19" fmla="*/ 1288869 w 2769326"/>
                <a:gd name="connsiteY19" fmla="*/ 489603 h 1020826"/>
                <a:gd name="connsiteX20" fmla="*/ 1262743 w 2769326"/>
                <a:gd name="connsiteY20" fmla="*/ 480894 h 1020826"/>
                <a:gd name="connsiteX21" fmla="*/ 1210492 w 2769326"/>
                <a:gd name="connsiteY21" fmla="*/ 446060 h 1020826"/>
                <a:gd name="connsiteX22" fmla="*/ 1114697 w 2769326"/>
                <a:gd name="connsiteY22" fmla="*/ 393809 h 1020826"/>
                <a:gd name="connsiteX23" fmla="*/ 1062446 w 2769326"/>
                <a:gd name="connsiteY23" fmla="*/ 376391 h 1020826"/>
                <a:gd name="connsiteX24" fmla="*/ 1001486 w 2769326"/>
                <a:gd name="connsiteY24" fmla="*/ 358974 h 1020826"/>
                <a:gd name="connsiteX25" fmla="*/ 975360 w 2769326"/>
                <a:gd name="connsiteY25" fmla="*/ 341557 h 1020826"/>
                <a:gd name="connsiteX26" fmla="*/ 931817 w 2769326"/>
                <a:gd name="connsiteY26" fmla="*/ 324140 h 1020826"/>
                <a:gd name="connsiteX27" fmla="*/ 879566 w 2769326"/>
                <a:gd name="connsiteY27" fmla="*/ 280597 h 1020826"/>
                <a:gd name="connsiteX28" fmla="*/ 844732 w 2769326"/>
                <a:gd name="connsiteY28" fmla="*/ 271889 h 1020826"/>
                <a:gd name="connsiteX29" fmla="*/ 757646 w 2769326"/>
                <a:gd name="connsiteY29" fmla="*/ 237054 h 1020826"/>
                <a:gd name="connsiteX30" fmla="*/ 731520 w 2769326"/>
                <a:gd name="connsiteY30" fmla="*/ 228346 h 1020826"/>
                <a:gd name="connsiteX31" fmla="*/ 696686 w 2769326"/>
                <a:gd name="connsiteY31" fmla="*/ 219637 h 1020826"/>
                <a:gd name="connsiteX32" fmla="*/ 661852 w 2769326"/>
                <a:gd name="connsiteY32" fmla="*/ 202220 h 1020826"/>
                <a:gd name="connsiteX33" fmla="*/ 635726 w 2769326"/>
                <a:gd name="connsiteY33" fmla="*/ 193511 h 1020826"/>
                <a:gd name="connsiteX34" fmla="*/ 600892 w 2769326"/>
                <a:gd name="connsiteY34" fmla="*/ 176094 h 1020826"/>
                <a:gd name="connsiteX35" fmla="*/ 522515 w 2769326"/>
                <a:gd name="connsiteY35" fmla="*/ 158677 h 1020826"/>
                <a:gd name="connsiteX36" fmla="*/ 496389 w 2769326"/>
                <a:gd name="connsiteY36" fmla="*/ 149969 h 1020826"/>
                <a:gd name="connsiteX37" fmla="*/ 461555 w 2769326"/>
                <a:gd name="connsiteY37" fmla="*/ 141260 h 1020826"/>
                <a:gd name="connsiteX38" fmla="*/ 409303 w 2769326"/>
                <a:gd name="connsiteY38" fmla="*/ 106426 h 1020826"/>
                <a:gd name="connsiteX39" fmla="*/ 313509 w 2769326"/>
                <a:gd name="connsiteY39" fmla="*/ 80300 h 1020826"/>
                <a:gd name="connsiteX40" fmla="*/ 287383 w 2769326"/>
                <a:gd name="connsiteY40" fmla="*/ 62883 h 1020826"/>
                <a:gd name="connsiteX41" fmla="*/ 191589 w 2769326"/>
                <a:gd name="connsiteY41" fmla="*/ 45466 h 1020826"/>
                <a:gd name="connsiteX42" fmla="*/ 156755 w 2769326"/>
                <a:gd name="connsiteY42" fmla="*/ 36757 h 1020826"/>
                <a:gd name="connsiteX43" fmla="*/ 113212 w 2769326"/>
                <a:gd name="connsiteY43" fmla="*/ 28049 h 1020826"/>
                <a:gd name="connsiteX44" fmla="*/ 52252 w 2769326"/>
                <a:gd name="connsiteY44" fmla="*/ 1923 h 1020826"/>
                <a:gd name="connsiteX45" fmla="*/ 0 w 2769326"/>
                <a:gd name="connsiteY45"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288869 w 2769326"/>
                <a:gd name="connsiteY18" fmla="*/ 489603 h 1020826"/>
                <a:gd name="connsiteX19" fmla="*/ 1262743 w 2769326"/>
                <a:gd name="connsiteY19" fmla="*/ 480894 h 1020826"/>
                <a:gd name="connsiteX20" fmla="*/ 1210492 w 2769326"/>
                <a:gd name="connsiteY20" fmla="*/ 446060 h 1020826"/>
                <a:gd name="connsiteX21" fmla="*/ 1114697 w 2769326"/>
                <a:gd name="connsiteY21" fmla="*/ 393809 h 1020826"/>
                <a:gd name="connsiteX22" fmla="*/ 1062446 w 2769326"/>
                <a:gd name="connsiteY22" fmla="*/ 376391 h 1020826"/>
                <a:gd name="connsiteX23" fmla="*/ 1001486 w 2769326"/>
                <a:gd name="connsiteY23" fmla="*/ 358974 h 1020826"/>
                <a:gd name="connsiteX24" fmla="*/ 975360 w 2769326"/>
                <a:gd name="connsiteY24" fmla="*/ 341557 h 1020826"/>
                <a:gd name="connsiteX25" fmla="*/ 931817 w 2769326"/>
                <a:gd name="connsiteY25" fmla="*/ 324140 h 1020826"/>
                <a:gd name="connsiteX26" fmla="*/ 879566 w 2769326"/>
                <a:gd name="connsiteY26" fmla="*/ 280597 h 1020826"/>
                <a:gd name="connsiteX27" fmla="*/ 844732 w 2769326"/>
                <a:gd name="connsiteY27" fmla="*/ 271889 h 1020826"/>
                <a:gd name="connsiteX28" fmla="*/ 757646 w 2769326"/>
                <a:gd name="connsiteY28" fmla="*/ 237054 h 1020826"/>
                <a:gd name="connsiteX29" fmla="*/ 731520 w 2769326"/>
                <a:gd name="connsiteY29" fmla="*/ 228346 h 1020826"/>
                <a:gd name="connsiteX30" fmla="*/ 696686 w 2769326"/>
                <a:gd name="connsiteY30" fmla="*/ 219637 h 1020826"/>
                <a:gd name="connsiteX31" fmla="*/ 661852 w 2769326"/>
                <a:gd name="connsiteY31" fmla="*/ 202220 h 1020826"/>
                <a:gd name="connsiteX32" fmla="*/ 635726 w 2769326"/>
                <a:gd name="connsiteY32" fmla="*/ 193511 h 1020826"/>
                <a:gd name="connsiteX33" fmla="*/ 600892 w 2769326"/>
                <a:gd name="connsiteY33" fmla="*/ 176094 h 1020826"/>
                <a:gd name="connsiteX34" fmla="*/ 522515 w 2769326"/>
                <a:gd name="connsiteY34" fmla="*/ 158677 h 1020826"/>
                <a:gd name="connsiteX35" fmla="*/ 496389 w 2769326"/>
                <a:gd name="connsiteY35" fmla="*/ 149969 h 1020826"/>
                <a:gd name="connsiteX36" fmla="*/ 461555 w 2769326"/>
                <a:gd name="connsiteY36" fmla="*/ 141260 h 1020826"/>
                <a:gd name="connsiteX37" fmla="*/ 409303 w 2769326"/>
                <a:gd name="connsiteY37" fmla="*/ 106426 h 1020826"/>
                <a:gd name="connsiteX38" fmla="*/ 313509 w 2769326"/>
                <a:gd name="connsiteY38" fmla="*/ 80300 h 1020826"/>
                <a:gd name="connsiteX39" fmla="*/ 287383 w 2769326"/>
                <a:gd name="connsiteY39" fmla="*/ 62883 h 1020826"/>
                <a:gd name="connsiteX40" fmla="*/ 191589 w 2769326"/>
                <a:gd name="connsiteY40" fmla="*/ 45466 h 1020826"/>
                <a:gd name="connsiteX41" fmla="*/ 156755 w 2769326"/>
                <a:gd name="connsiteY41" fmla="*/ 36757 h 1020826"/>
                <a:gd name="connsiteX42" fmla="*/ 113212 w 2769326"/>
                <a:gd name="connsiteY42" fmla="*/ 28049 h 1020826"/>
                <a:gd name="connsiteX43" fmla="*/ 52252 w 2769326"/>
                <a:gd name="connsiteY43" fmla="*/ 1923 h 1020826"/>
                <a:gd name="connsiteX44" fmla="*/ 0 w 2769326"/>
                <a:gd name="connsiteY44"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262743 w 2769326"/>
                <a:gd name="connsiteY18" fmla="*/ 480894 h 1020826"/>
                <a:gd name="connsiteX19" fmla="*/ 1210492 w 2769326"/>
                <a:gd name="connsiteY19" fmla="*/ 446060 h 1020826"/>
                <a:gd name="connsiteX20" fmla="*/ 1114697 w 2769326"/>
                <a:gd name="connsiteY20" fmla="*/ 393809 h 1020826"/>
                <a:gd name="connsiteX21" fmla="*/ 1062446 w 2769326"/>
                <a:gd name="connsiteY21" fmla="*/ 376391 h 1020826"/>
                <a:gd name="connsiteX22" fmla="*/ 1001486 w 2769326"/>
                <a:gd name="connsiteY22" fmla="*/ 358974 h 1020826"/>
                <a:gd name="connsiteX23" fmla="*/ 975360 w 2769326"/>
                <a:gd name="connsiteY23" fmla="*/ 341557 h 1020826"/>
                <a:gd name="connsiteX24" fmla="*/ 931817 w 2769326"/>
                <a:gd name="connsiteY24" fmla="*/ 324140 h 1020826"/>
                <a:gd name="connsiteX25" fmla="*/ 879566 w 2769326"/>
                <a:gd name="connsiteY25" fmla="*/ 280597 h 1020826"/>
                <a:gd name="connsiteX26" fmla="*/ 844732 w 2769326"/>
                <a:gd name="connsiteY26" fmla="*/ 271889 h 1020826"/>
                <a:gd name="connsiteX27" fmla="*/ 757646 w 2769326"/>
                <a:gd name="connsiteY27" fmla="*/ 237054 h 1020826"/>
                <a:gd name="connsiteX28" fmla="*/ 731520 w 2769326"/>
                <a:gd name="connsiteY28" fmla="*/ 228346 h 1020826"/>
                <a:gd name="connsiteX29" fmla="*/ 696686 w 2769326"/>
                <a:gd name="connsiteY29" fmla="*/ 219637 h 1020826"/>
                <a:gd name="connsiteX30" fmla="*/ 661852 w 2769326"/>
                <a:gd name="connsiteY30" fmla="*/ 202220 h 1020826"/>
                <a:gd name="connsiteX31" fmla="*/ 635726 w 2769326"/>
                <a:gd name="connsiteY31" fmla="*/ 193511 h 1020826"/>
                <a:gd name="connsiteX32" fmla="*/ 600892 w 2769326"/>
                <a:gd name="connsiteY32" fmla="*/ 176094 h 1020826"/>
                <a:gd name="connsiteX33" fmla="*/ 522515 w 2769326"/>
                <a:gd name="connsiteY33" fmla="*/ 158677 h 1020826"/>
                <a:gd name="connsiteX34" fmla="*/ 496389 w 2769326"/>
                <a:gd name="connsiteY34" fmla="*/ 149969 h 1020826"/>
                <a:gd name="connsiteX35" fmla="*/ 461555 w 2769326"/>
                <a:gd name="connsiteY35" fmla="*/ 141260 h 1020826"/>
                <a:gd name="connsiteX36" fmla="*/ 409303 w 2769326"/>
                <a:gd name="connsiteY36" fmla="*/ 106426 h 1020826"/>
                <a:gd name="connsiteX37" fmla="*/ 313509 w 2769326"/>
                <a:gd name="connsiteY37" fmla="*/ 80300 h 1020826"/>
                <a:gd name="connsiteX38" fmla="*/ 287383 w 2769326"/>
                <a:gd name="connsiteY38" fmla="*/ 62883 h 1020826"/>
                <a:gd name="connsiteX39" fmla="*/ 191589 w 2769326"/>
                <a:gd name="connsiteY39" fmla="*/ 45466 h 1020826"/>
                <a:gd name="connsiteX40" fmla="*/ 156755 w 2769326"/>
                <a:gd name="connsiteY40" fmla="*/ 36757 h 1020826"/>
                <a:gd name="connsiteX41" fmla="*/ 113212 w 2769326"/>
                <a:gd name="connsiteY41" fmla="*/ 28049 h 1020826"/>
                <a:gd name="connsiteX42" fmla="*/ 52252 w 2769326"/>
                <a:gd name="connsiteY42" fmla="*/ 1923 h 1020826"/>
                <a:gd name="connsiteX43" fmla="*/ 0 w 2769326"/>
                <a:gd name="connsiteY43"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210492 w 2769326"/>
                <a:gd name="connsiteY19" fmla="*/ 446060 h 1020826"/>
                <a:gd name="connsiteX20" fmla="*/ 1114697 w 2769326"/>
                <a:gd name="connsiteY20" fmla="*/ 393809 h 1020826"/>
                <a:gd name="connsiteX21" fmla="*/ 1062446 w 2769326"/>
                <a:gd name="connsiteY21" fmla="*/ 376391 h 1020826"/>
                <a:gd name="connsiteX22" fmla="*/ 1001486 w 2769326"/>
                <a:gd name="connsiteY22" fmla="*/ 358974 h 1020826"/>
                <a:gd name="connsiteX23" fmla="*/ 975360 w 2769326"/>
                <a:gd name="connsiteY23" fmla="*/ 341557 h 1020826"/>
                <a:gd name="connsiteX24" fmla="*/ 931817 w 2769326"/>
                <a:gd name="connsiteY24" fmla="*/ 324140 h 1020826"/>
                <a:gd name="connsiteX25" fmla="*/ 879566 w 2769326"/>
                <a:gd name="connsiteY25" fmla="*/ 280597 h 1020826"/>
                <a:gd name="connsiteX26" fmla="*/ 844732 w 2769326"/>
                <a:gd name="connsiteY26" fmla="*/ 271889 h 1020826"/>
                <a:gd name="connsiteX27" fmla="*/ 757646 w 2769326"/>
                <a:gd name="connsiteY27" fmla="*/ 237054 h 1020826"/>
                <a:gd name="connsiteX28" fmla="*/ 731520 w 2769326"/>
                <a:gd name="connsiteY28" fmla="*/ 228346 h 1020826"/>
                <a:gd name="connsiteX29" fmla="*/ 696686 w 2769326"/>
                <a:gd name="connsiteY29" fmla="*/ 219637 h 1020826"/>
                <a:gd name="connsiteX30" fmla="*/ 661852 w 2769326"/>
                <a:gd name="connsiteY30" fmla="*/ 202220 h 1020826"/>
                <a:gd name="connsiteX31" fmla="*/ 635726 w 2769326"/>
                <a:gd name="connsiteY31" fmla="*/ 193511 h 1020826"/>
                <a:gd name="connsiteX32" fmla="*/ 600892 w 2769326"/>
                <a:gd name="connsiteY32" fmla="*/ 176094 h 1020826"/>
                <a:gd name="connsiteX33" fmla="*/ 522515 w 2769326"/>
                <a:gd name="connsiteY33" fmla="*/ 158677 h 1020826"/>
                <a:gd name="connsiteX34" fmla="*/ 496389 w 2769326"/>
                <a:gd name="connsiteY34" fmla="*/ 149969 h 1020826"/>
                <a:gd name="connsiteX35" fmla="*/ 461555 w 2769326"/>
                <a:gd name="connsiteY35" fmla="*/ 141260 h 1020826"/>
                <a:gd name="connsiteX36" fmla="*/ 409303 w 2769326"/>
                <a:gd name="connsiteY36" fmla="*/ 106426 h 1020826"/>
                <a:gd name="connsiteX37" fmla="*/ 313509 w 2769326"/>
                <a:gd name="connsiteY37" fmla="*/ 80300 h 1020826"/>
                <a:gd name="connsiteX38" fmla="*/ 287383 w 2769326"/>
                <a:gd name="connsiteY38" fmla="*/ 62883 h 1020826"/>
                <a:gd name="connsiteX39" fmla="*/ 191589 w 2769326"/>
                <a:gd name="connsiteY39" fmla="*/ 45466 h 1020826"/>
                <a:gd name="connsiteX40" fmla="*/ 156755 w 2769326"/>
                <a:gd name="connsiteY40" fmla="*/ 36757 h 1020826"/>
                <a:gd name="connsiteX41" fmla="*/ 113212 w 2769326"/>
                <a:gd name="connsiteY41" fmla="*/ 28049 h 1020826"/>
                <a:gd name="connsiteX42" fmla="*/ 52252 w 2769326"/>
                <a:gd name="connsiteY42" fmla="*/ 1923 h 1020826"/>
                <a:gd name="connsiteX43" fmla="*/ 0 w 2769326"/>
                <a:gd name="connsiteY43"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060626 w 2769326"/>
                <a:gd name="connsiteY19" fmla="*/ 323302 h 1020826"/>
                <a:gd name="connsiteX20" fmla="*/ 1114697 w 2769326"/>
                <a:gd name="connsiteY20" fmla="*/ 393809 h 1020826"/>
                <a:gd name="connsiteX21" fmla="*/ 1062446 w 2769326"/>
                <a:gd name="connsiteY21" fmla="*/ 376391 h 1020826"/>
                <a:gd name="connsiteX22" fmla="*/ 1001486 w 2769326"/>
                <a:gd name="connsiteY22" fmla="*/ 358974 h 1020826"/>
                <a:gd name="connsiteX23" fmla="*/ 975360 w 2769326"/>
                <a:gd name="connsiteY23" fmla="*/ 341557 h 1020826"/>
                <a:gd name="connsiteX24" fmla="*/ 931817 w 2769326"/>
                <a:gd name="connsiteY24" fmla="*/ 324140 h 1020826"/>
                <a:gd name="connsiteX25" fmla="*/ 879566 w 2769326"/>
                <a:gd name="connsiteY25" fmla="*/ 280597 h 1020826"/>
                <a:gd name="connsiteX26" fmla="*/ 844732 w 2769326"/>
                <a:gd name="connsiteY26" fmla="*/ 271889 h 1020826"/>
                <a:gd name="connsiteX27" fmla="*/ 757646 w 2769326"/>
                <a:gd name="connsiteY27" fmla="*/ 237054 h 1020826"/>
                <a:gd name="connsiteX28" fmla="*/ 731520 w 2769326"/>
                <a:gd name="connsiteY28" fmla="*/ 228346 h 1020826"/>
                <a:gd name="connsiteX29" fmla="*/ 696686 w 2769326"/>
                <a:gd name="connsiteY29" fmla="*/ 219637 h 1020826"/>
                <a:gd name="connsiteX30" fmla="*/ 661852 w 2769326"/>
                <a:gd name="connsiteY30" fmla="*/ 202220 h 1020826"/>
                <a:gd name="connsiteX31" fmla="*/ 635726 w 2769326"/>
                <a:gd name="connsiteY31" fmla="*/ 193511 h 1020826"/>
                <a:gd name="connsiteX32" fmla="*/ 600892 w 2769326"/>
                <a:gd name="connsiteY32" fmla="*/ 176094 h 1020826"/>
                <a:gd name="connsiteX33" fmla="*/ 522515 w 2769326"/>
                <a:gd name="connsiteY33" fmla="*/ 158677 h 1020826"/>
                <a:gd name="connsiteX34" fmla="*/ 496389 w 2769326"/>
                <a:gd name="connsiteY34" fmla="*/ 149969 h 1020826"/>
                <a:gd name="connsiteX35" fmla="*/ 461555 w 2769326"/>
                <a:gd name="connsiteY35" fmla="*/ 141260 h 1020826"/>
                <a:gd name="connsiteX36" fmla="*/ 409303 w 2769326"/>
                <a:gd name="connsiteY36" fmla="*/ 106426 h 1020826"/>
                <a:gd name="connsiteX37" fmla="*/ 313509 w 2769326"/>
                <a:gd name="connsiteY37" fmla="*/ 80300 h 1020826"/>
                <a:gd name="connsiteX38" fmla="*/ 287383 w 2769326"/>
                <a:gd name="connsiteY38" fmla="*/ 62883 h 1020826"/>
                <a:gd name="connsiteX39" fmla="*/ 191589 w 2769326"/>
                <a:gd name="connsiteY39" fmla="*/ 45466 h 1020826"/>
                <a:gd name="connsiteX40" fmla="*/ 156755 w 2769326"/>
                <a:gd name="connsiteY40" fmla="*/ 36757 h 1020826"/>
                <a:gd name="connsiteX41" fmla="*/ 113212 w 2769326"/>
                <a:gd name="connsiteY41" fmla="*/ 28049 h 1020826"/>
                <a:gd name="connsiteX42" fmla="*/ 52252 w 2769326"/>
                <a:gd name="connsiteY42" fmla="*/ 1923 h 1020826"/>
                <a:gd name="connsiteX43" fmla="*/ 0 w 2769326"/>
                <a:gd name="connsiteY43"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060626 w 2769326"/>
                <a:gd name="connsiteY19" fmla="*/ 323302 h 1020826"/>
                <a:gd name="connsiteX20" fmla="*/ 969484 w 2769326"/>
                <a:gd name="connsiteY20" fmla="*/ 285892 h 1020826"/>
                <a:gd name="connsiteX21" fmla="*/ 1062446 w 2769326"/>
                <a:gd name="connsiteY21" fmla="*/ 376391 h 1020826"/>
                <a:gd name="connsiteX22" fmla="*/ 1001486 w 2769326"/>
                <a:gd name="connsiteY22" fmla="*/ 358974 h 1020826"/>
                <a:gd name="connsiteX23" fmla="*/ 975360 w 2769326"/>
                <a:gd name="connsiteY23" fmla="*/ 341557 h 1020826"/>
                <a:gd name="connsiteX24" fmla="*/ 931817 w 2769326"/>
                <a:gd name="connsiteY24" fmla="*/ 324140 h 1020826"/>
                <a:gd name="connsiteX25" fmla="*/ 879566 w 2769326"/>
                <a:gd name="connsiteY25" fmla="*/ 280597 h 1020826"/>
                <a:gd name="connsiteX26" fmla="*/ 844732 w 2769326"/>
                <a:gd name="connsiteY26" fmla="*/ 271889 h 1020826"/>
                <a:gd name="connsiteX27" fmla="*/ 757646 w 2769326"/>
                <a:gd name="connsiteY27" fmla="*/ 237054 h 1020826"/>
                <a:gd name="connsiteX28" fmla="*/ 731520 w 2769326"/>
                <a:gd name="connsiteY28" fmla="*/ 228346 h 1020826"/>
                <a:gd name="connsiteX29" fmla="*/ 696686 w 2769326"/>
                <a:gd name="connsiteY29" fmla="*/ 219637 h 1020826"/>
                <a:gd name="connsiteX30" fmla="*/ 661852 w 2769326"/>
                <a:gd name="connsiteY30" fmla="*/ 202220 h 1020826"/>
                <a:gd name="connsiteX31" fmla="*/ 635726 w 2769326"/>
                <a:gd name="connsiteY31" fmla="*/ 193511 h 1020826"/>
                <a:gd name="connsiteX32" fmla="*/ 600892 w 2769326"/>
                <a:gd name="connsiteY32" fmla="*/ 176094 h 1020826"/>
                <a:gd name="connsiteX33" fmla="*/ 522515 w 2769326"/>
                <a:gd name="connsiteY33" fmla="*/ 158677 h 1020826"/>
                <a:gd name="connsiteX34" fmla="*/ 496389 w 2769326"/>
                <a:gd name="connsiteY34" fmla="*/ 149969 h 1020826"/>
                <a:gd name="connsiteX35" fmla="*/ 461555 w 2769326"/>
                <a:gd name="connsiteY35" fmla="*/ 141260 h 1020826"/>
                <a:gd name="connsiteX36" fmla="*/ 409303 w 2769326"/>
                <a:gd name="connsiteY36" fmla="*/ 106426 h 1020826"/>
                <a:gd name="connsiteX37" fmla="*/ 313509 w 2769326"/>
                <a:gd name="connsiteY37" fmla="*/ 80300 h 1020826"/>
                <a:gd name="connsiteX38" fmla="*/ 287383 w 2769326"/>
                <a:gd name="connsiteY38" fmla="*/ 62883 h 1020826"/>
                <a:gd name="connsiteX39" fmla="*/ 191589 w 2769326"/>
                <a:gd name="connsiteY39" fmla="*/ 45466 h 1020826"/>
                <a:gd name="connsiteX40" fmla="*/ 156755 w 2769326"/>
                <a:gd name="connsiteY40" fmla="*/ 36757 h 1020826"/>
                <a:gd name="connsiteX41" fmla="*/ 113212 w 2769326"/>
                <a:gd name="connsiteY41" fmla="*/ 28049 h 1020826"/>
                <a:gd name="connsiteX42" fmla="*/ 52252 w 2769326"/>
                <a:gd name="connsiteY42" fmla="*/ 1923 h 1020826"/>
                <a:gd name="connsiteX43" fmla="*/ 0 w 2769326"/>
                <a:gd name="connsiteY43"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060626 w 2769326"/>
                <a:gd name="connsiteY19" fmla="*/ 323302 h 1020826"/>
                <a:gd name="connsiteX20" fmla="*/ 969484 w 2769326"/>
                <a:gd name="connsiteY20" fmla="*/ 285892 h 1020826"/>
                <a:gd name="connsiteX21" fmla="*/ 1001486 w 2769326"/>
                <a:gd name="connsiteY21" fmla="*/ 358974 h 1020826"/>
                <a:gd name="connsiteX22" fmla="*/ 975360 w 2769326"/>
                <a:gd name="connsiteY22" fmla="*/ 341557 h 1020826"/>
                <a:gd name="connsiteX23" fmla="*/ 931817 w 2769326"/>
                <a:gd name="connsiteY23" fmla="*/ 324140 h 1020826"/>
                <a:gd name="connsiteX24" fmla="*/ 879566 w 2769326"/>
                <a:gd name="connsiteY24" fmla="*/ 280597 h 1020826"/>
                <a:gd name="connsiteX25" fmla="*/ 844732 w 2769326"/>
                <a:gd name="connsiteY25" fmla="*/ 271889 h 1020826"/>
                <a:gd name="connsiteX26" fmla="*/ 757646 w 2769326"/>
                <a:gd name="connsiteY26" fmla="*/ 237054 h 1020826"/>
                <a:gd name="connsiteX27" fmla="*/ 731520 w 2769326"/>
                <a:gd name="connsiteY27" fmla="*/ 228346 h 1020826"/>
                <a:gd name="connsiteX28" fmla="*/ 696686 w 2769326"/>
                <a:gd name="connsiteY28" fmla="*/ 219637 h 1020826"/>
                <a:gd name="connsiteX29" fmla="*/ 661852 w 2769326"/>
                <a:gd name="connsiteY29" fmla="*/ 202220 h 1020826"/>
                <a:gd name="connsiteX30" fmla="*/ 635726 w 2769326"/>
                <a:gd name="connsiteY30" fmla="*/ 193511 h 1020826"/>
                <a:gd name="connsiteX31" fmla="*/ 600892 w 2769326"/>
                <a:gd name="connsiteY31" fmla="*/ 176094 h 1020826"/>
                <a:gd name="connsiteX32" fmla="*/ 522515 w 2769326"/>
                <a:gd name="connsiteY32" fmla="*/ 158677 h 1020826"/>
                <a:gd name="connsiteX33" fmla="*/ 496389 w 2769326"/>
                <a:gd name="connsiteY33" fmla="*/ 149969 h 1020826"/>
                <a:gd name="connsiteX34" fmla="*/ 461555 w 2769326"/>
                <a:gd name="connsiteY34" fmla="*/ 141260 h 1020826"/>
                <a:gd name="connsiteX35" fmla="*/ 409303 w 2769326"/>
                <a:gd name="connsiteY35" fmla="*/ 106426 h 1020826"/>
                <a:gd name="connsiteX36" fmla="*/ 313509 w 2769326"/>
                <a:gd name="connsiteY36" fmla="*/ 80300 h 1020826"/>
                <a:gd name="connsiteX37" fmla="*/ 287383 w 2769326"/>
                <a:gd name="connsiteY37" fmla="*/ 62883 h 1020826"/>
                <a:gd name="connsiteX38" fmla="*/ 191589 w 2769326"/>
                <a:gd name="connsiteY38" fmla="*/ 45466 h 1020826"/>
                <a:gd name="connsiteX39" fmla="*/ 156755 w 2769326"/>
                <a:gd name="connsiteY39" fmla="*/ 36757 h 1020826"/>
                <a:gd name="connsiteX40" fmla="*/ 113212 w 2769326"/>
                <a:gd name="connsiteY40" fmla="*/ 28049 h 1020826"/>
                <a:gd name="connsiteX41" fmla="*/ 52252 w 2769326"/>
                <a:gd name="connsiteY41" fmla="*/ 1923 h 1020826"/>
                <a:gd name="connsiteX42" fmla="*/ 0 w 2769326"/>
                <a:gd name="connsiteY42"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060626 w 2769326"/>
                <a:gd name="connsiteY19" fmla="*/ 323302 h 1020826"/>
                <a:gd name="connsiteX20" fmla="*/ 969484 w 2769326"/>
                <a:gd name="connsiteY20" fmla="*/ 285892 h 1020826"/>
                <a:gd name="connsiteX21" fmla="*/ 975360 w 2769326"/>
                <a:gd name="connsiteY21" fmla="*/ 341557 h 1020826"/>
                <a:gd name="connsiteX22" fmla="*/ 931817 w 2769326"/>
                <a:gd name="connsiteY22" fmla="*/ 324140 h 1020826"/>
                <a:gd name="connsiteX23" fmla="*/ 879566 w 2769326"/>
                <a:gd name="connsiteY23" fmla="*/ 280597 h 1020826"/>
                <a:gd name="connsiteX24" fmla="*/ 844732 w 2769326"/>
                <a:gd name="connsiteY24" fmla="*/ 271889 h 1020826"/>
                <a:gd name="connsiteX25" fmla="*/ 757646 w 2769326"/>
                <a:gd name="connsiteY25" fmla="*/ 237054 h 1020826"/>
                <a:gd name="connsiteX26" fmla="*/ 731520 w 2769326"/>
                <a:gd name="connsiteY26" fmla="*/ 228346 h 1020826"/>
                <a:gd name="connsiteX27" fmla="*/ 696686 w 2769326"/>
                <a:gd name="connsiteY27" fmla="*/ 219637 h 1020826"/>
                <a:gd name="connsiteX28" fmla="*/ 661852 w 2769326"/>
                <a:gd name="connsiteY28" fmla="*/ 202220 h 1020826"/>
                <a:gd name="connsiteX29" fmla="*/ 635726 w 2769326"/>
                <a:gd name="connsiteY29" fmla="*/ 193511 h 1020826"/>
                <a:gd name="connsiteX30" fmla="*/ 600892 w 2769326"/>
                <a:gd name="connsiteY30" fmla="*/ 176094 h 1020826"/>
                <a:gd name="connsiteX31" fmla="*/ 522515 w 2769326"/>
                <a:gd name="connsiteY31" fmla="*/ 158677 h 1020826"/>
                <a:gd name="connsiteX32" fmla="*/ 496389 w 2769326"/>
                <a:gd name="connsiteY32" fmla="*/ 149969 h 1020826"/>
                <a:gd name="connsiteX33" fmla="*/ 461555 w 2769326"/>
                <a:gd name="connsiteY33" fmla="*/ 141260 h 1020826"/>
                <a:gd name="connsiteX34" fmla="*/ 409303 w 2769326"/>
                <a:gd name="connsiteY34" fmla="*/ 106426 h 1020826"/>
                <a:gd name="connsiteX35" fmla="*/ 313509 w 2769326"/>
                <a:gd name="connsiteY35" fmla="*/ 80300 h 1020826"/>
                <a:gd name="connsiteX36" fmla="*/ 287383 w 2769326"/>
                <a:gd name="connsiteY36" fmla="*/ 62883 h 1020826"/>
                <a:gd name="connsiteX37" fmla="*/ 191589 w 2769326"/>
                <a:gd name="connsiteY37" fmla="*/ 45466 h 1020826"/>
                <a:gd name="connsiteX38" fmla="*/ 156755 w 2769326"/>
                <a:gd name="connsiteY38" fmla="*/ 36757 h 1020826"/>
                <a:gd name="connsiteX39" fmla="*/ 113212 w 2769326"/>
                <a:gd name="connsiteY39" fmla="*/ 28049 h 1020826"/>
                <a:gd name="connsiteX40" fmla="*/ 52252 w 2769326"/>
                <a:gd name="connsiteY40" fmla="*/ 1923 h 1020826"/>
                <a:gd name="connsiteX41" fmla="*/ 0 w 2769326"/>
                <a:gd name="connsiteY41" fmla="*/ 1923 h 1020826"/>
                <a:gd name="connsiteX0" fmla="*/ 2769326 w 2769326"/>
                <a:gd name="connsiteY0" fmla="*/ 1020826 h 1020826"/>
                <a:gd name="connsiteX1" fmla="*/ 2725783 w 2769326"/>
                <a:gd name="connsiteY1" fmla="*/ 977283 h 1020826"/>
                <a:gd name="connsiteX2" fmla="*/ 2669826 w 2769326"/>
                <a:gd name="connsiteY2" fmla="*/ 905231 h 1020826"/>
                <a:gd name="connsiteX3" fmla="*/ 2612863 w 2769326"/>
                <a:gd name="connsiteY3" fmla="*/ 889434 h 1020826"/>
                <a:gd name="connsiteX4" fmla="*/ 2558749 w 2769326"/>
                <a:gd name="connsiteY4" fmla="*/ 889434 h 1020826"/>
                <a:gd name="connsiteX5" fmla="*/ 2501786 w 2769326"/>
                <a:gd name="connsiteY5" fmla="*/ 860100 h 1020826"/>
                <a:gd name="connsiteX6" fmla="*/ 2387861 w 2769326"/>
                <a:gd name="connsiteY6" fmla="*/ 705713 h 1020826"/>
                <a:gd name="connsiteX7" fmla="*/ 2387861 w 2769326"/>
                <a:gd name="connsiteY7" fmla="*/ 672755 h 1020826"/>
                <a:gd name="connsiteX8" fmla="*/ 2330895 w 2769326"/>
                <a:gd name="connsiteY8" fmla="*/ 643363 h 1020826"/>
                <a:gd name="connsiteX9" fmla="*/ 2175669 w 2769326"/>
                <a:gd name="connsiteY9" fmla="*/ 553996 h 1020826"/>
                <a:gd name="connsiteX10" fmla="*/ 2080261 w 2769326"/>
                <a:gd name="connsiteY10" fmla="*/ 522411 h 1020826"/>
                <a:gd name="connsiteX11" fmla="*/ 1999370 w 2769326"/>
                <a:gd name="connsiteY11" fmla="*/ 531134 h 1020826"/>
                <a:gd name="connsiteX12" fmla="*/ 1897980 w 2769326"/>
                <a:gd name="connsiteY12" fmla="*/ 487489 h 1020826"/>
                <a:gd name="connsiteX13" fmla="*/ 1798294 w 2769326"/>
                <a:gd name="connsiteY13" fmla="*/ 437610 h 1020826"/>
                <a:gd name="connsiteX14" fmla="*/ 1635951 w 2769326"/>
                <a:gd name="connsiteY14" fmla="*/ 406435 h 1020826"/>
                <a:gd name="connsiteX15" fmla="*/ 1519176 w 2769326"/>
                <a:gd name="connsiteY15" fmla="*/ 371104 h 1020826"/>
                <a:gd name="connsiteX16" fmla="*/ 1379618 w 2769326"/>
                <a:gd name="connsiteY16" fmla="*/ 354911 h 1020826"/>
                <a:gd name="connsiteX17" fmla="*/ 1292439 w 2769326"/>
                <a:gd name="connsiteY17" fmla="*/ 354911 h 1020826"/>
                <a:gd name="connsiteX18" fmla="*/ 1173475 w 2769326"/>
                <a:gd name="connsiteY18" fmla="*/ 354911 h 1020826"/>
                <a:gd name="connsiteX19" fmla="*/ 1060626 w 2769326"/>
                <a:gd name="connsiteY19" fmla="*/ 323302 h 1020826"/>
                <a:gd name="connsiteX20" fmla="*/ 969484 w 2769326"/>
                <a:gd name="connsiteY20" fmla="*/ 285892 h 1020826"/>
                <a:gd name="connsiteX21" fmla="*/ 931817 w 2769326"/>
                <a:gd name="connsiteY21" fmla="*/ 324140 h 1020826"/>
                <a:gd name="connsiteX22" fmla="*/ 879566 w 2769326"/>
                <a:gd name="connsiteY22" fmla="*/ 280597 h 1020826"/>
                <a:gd name="connsiteX23" fmla="*/ 844732 w 2769326"/>
                <a:gd name="connsiteY23" fmla="*/ 271889 h 1020826"/>
                <a:gd name="connsiteX24" fmla="*/ 757646 w 2769326"/>
                <a:gd name="connsiteY24" fmla="*/ 237054 h 1020826"/>
                <a:gd name="connsiteX25" fmla="*/ 731520 w 2769326"/>
                <a:gd name="connsiteY25" fmla="*/ 228346 h 1020826"/>
                <a:gd name="connsiteX26" fmla="*/ 696686 w 2769326"/>
                <a:gd name="connsiteY26" fmla="*/ 219637 h 1020826"/>
                <a:gd name="connsiteX27" fmla="*/ 661852 w 2769326"/>
                <a:gd name="connsiteY27" fmla="*/ 202220 h 1020826"/>
                <a:gd name="connsiteX28" fmla="*/ 635726 w 2769326"/>
                <a:gd name="connsiteY28" fmla="*/ 193511 h 1020826"/>
                <a:gd name="connsiteX29" fmla="*/ 600892 w 2769326"/>
                <a:gd name="connsiteY29" fmla="*/ 176094 h 1020826"/>
                <a:gd name="connsiteX30" fmla="*/ 522515 w 2769326"/>
                <a:gd name="connsiteY30" fmla="*/ 158677 h 1020826"/>
                <a:gd name="connsiteX31" fmla="*/ 496389 w 2769326"/>
                <a:gd name="connsiteY31" fmla="*/ 149969 h 1020826"/>
                <a:gd name="connsiteX32" fmla="*/ 461555 w 2769326"/>
                <a:gd name="connsiteY32" fmla="*/ 141260 h 1020826"/>
                <a:gd name="connsiteX33" fmla="*/ 409303 w 2769326"/>
                <a:gd name="connsiteY33" fmla="*/ 106426 h 1020826"/>
                <a:gd name="connsiteX34" fmla="*/ 313509 w 2769326"/>
                <a:gd name="connsiteY34" fmla="*/ 80300 h 1020826"/>
                <a:gd name="connsiteX35" fmla="*/ 287383 w 2769326"/>
                <a:gd name="connsiteY35" fmla="*/ 62883 h 1020826"/>
                <a:gd name="connsiteX36" fmla="*/ 191589 w 2769326"/>
                <a:gd name="connsiteY36" fmla="*/ 45466 h 1020826"/>
                <a:gd name="connsiteX37" fmla="*/ 156755 w 2769326"/>
                <a:gd name="connsiteY37" fmla="*/ 36757 h 1020826"/>
                <a:gd name="connsiteX38" fmla="*/ 113212 w 2769326"/>
                <a:gd name="connsiteY38" fmla="*/ 28049 h 1020826"/>
                <a:gd name="connsiteX39" fmla="*/ 52252 w 2769326"/>
                <a:gd name="connsiteY39" fmla="*/ 1923 h 1020826"/>
                <a:gd name="connsiteX40" fmla="*/ 0 w 2769326"/>
                <a:gd name="connsiteY40" fmla="*/ 1923 h 102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69326" h="1020826">
                  <a:moveTo>
                    <a:pt x="2769326" y="1020826"/>
                  </a:moveTo>
                  <a:cubicBezTo>
                    <a:pt x="2754812" y="1006312"/>
                    <a:pt x="2743803" y="987112"/>
                    <a:pt x="2725783" y="977283"/>
                  </a:cubicBezTo>
                  <a:cubicBezTo>
                    <a:pt x="2710282" y="968828"/>
                    <a:pt x="2686739" y="910305"/>
                    <a:pt x="2669826" y="905231"/>
                  </a:cubicBezTo>
                  <a:cubicBezTo>
                    <a:pt x="2657391" y="901501"/>
                    <a:pt x="2624475" y="895240"/>
                    <a:pt x="2612863" y="889434"/>
                  </a:cubicBezTo>
                  <a:cubicBezTo>
                    <a:pt x="2607057" y="880725"/>
                    <a:pt x="2566790" y="896135"/>
                    <a:pt x="2558749" y="889434"/>
                  </a:cubicBezTo>
                  <a:cubicBezTo>
                    <a:pt x="2544400" y="877476"/>
                    <a:pt x="2519937" y="866150"/>
                    <a:pt x="2501786" y="860100"/>
                  </a:cubicBezTo>
                  <a:cubicBezTo>
                    <a:pt x="2460386" y="832500"/>
                    <a:pt x="2450040" y="726439"/>
                    <a:pt x="2387861" y="705713"/>
                  </a:cubicBezTo>
                  <a:lnTo>
                    <a:pt x="2387861" y="672755"/>
                  </a:lnTo>
                  <a:cubicBezTo>
                    <a:pt x="2370444" y="661144"/>
                    <a:pt x="2350753" y="649983"/>
                    <a:pt x="2330895" y="643363"/>
                  </a:cubicBezTo>
                  <a:cubicBezTo>
                    <a:pt x="2322186" y="640460"/>
                    <a:pt x="2184575" y="556223"/>
                    <a:pt x="2175669" y="553996"/>
                  </a:cubicBezTo>
                  <a:cubicBezTo>
                    <a:pt x="2151318" y="547908"/>
                    <a:pt x="2103563" y="526294"/>
                    <a:pt x="2080261" y="522411"/>
                  </a:cubicBezTo>
                  <a:cubicBezTo>
                    <a:pt x="2071552" y="519508"/>
                    <a:pt x="2007008" y="536226"/>
                    <a:pt x="1999370" y="531134"/>
                  </a:cubicBezTo>
                  <a:cubicBezTo>
                    <a:pt x="1958357" y="503792"/>
                    <a:pt x="1940716" y="506483"/>
                    <a:pt x="1897980" y="487489"/>
                  </a:cubicBezTo>
                  <a:cubicBezTo>
                    <a:pt x="1881203" y="480032"/>
                    <a:pt x="1815711" y="443416"/>
                    <a:pt x="1798294" y="437610"/>
                  </a:cubicBezTo>
                  <a:cubicBezTo>
                    <a:pt x="1789586" y="434707"/>
                    <a:pt x="1645038" y="407733"/>
                    <a:pt x="1635951" y="406435"/>
                  </a:cubicBezTo>
                  <a:lnTo>
                    <a:pt x="1519176" y="371104"/>
                  </a:lnTo>
                  <a:cubicBezTo>
                    <a:pt x="1460147" y="351429"/>
                    <a:pt x="1479695" y="374927"/>
                    <a:pt x="1379618" y="354911"/>
                  </a:cubicBezTo>
                  <a:cubicBezTo>
                    <a:pt x="1370617" y="353111"/>
                    <a:pt x="1301556" y="355984"/>
                    <a:pt x="1292439" y="354911"/>
                  </a:cubicBezTo>
                  <a:cubicBezTo>
                    <a:pt x="1272960" y="375908"/>
                    <a:pt x="1187133" y="339720"/>
                    <a:pt x="1173475" y="354911"/>
                  </a:cubicBezTo>
                  <a:cubicBezTo>
                    <a:pt x="1155177" y="344745"/>
                    <a:pt x="1078043" y="334913"/>
                    <a:pt x="1060626" y="323302"/>
                  </a:cubicBezTo>
                  <a:cubicBezTo>
                    <a:pt x="1028825" y="302102"/>
                    <a:pt x="1009000" y="299065"/>
                    <a:pt x="969484" y="285892"/>
                  </a:cubicBezTo>
                  <a:cubicBezTo>
                    <a:pt x="948016" y="286032"/>
                    <a:pt x="946803" y="325022"/>
                    <a:pt x="931817" y="324140"/>
                  </a:cubicBezTo>
                  <a:cubicBezTo>
                    <a:pt x="916123" y="308445"/>
                    <a:pt x="900785" y="289691"/>
                    <a:pt x="879566" y="280597"/>
                  </a:cubicBezTo>
                  <a:cubicBezTo>
                    <a:pt x="868565" y="275882"/>
                    <a:pt x="856003" y="275915"/>
                    <a:pt x="844732" y="271889"/>
                  </a:cubicBezTo>
                  <a:cubicBezTo>
                    <a:pt x="815289" y="261373"/>
                    <a:pt x="786675" y="248666"/>
                    <a:pt x="757646" y="237054"/>
                  </a:cubicBezTo>
                  <a:cubicBezTo>
                    <a:pt x="749123" y="233645"/>
                    <a:pt x="740346" y="230868"/>
                    <a:pt x="731520" y="228346"/>
                  </a:cubicBezTo>
                  <a:cubicBezTo>
                    <a:pt x="720012" y="225058"/>
                    <a:pt x="707893" y="223840"/>
                    <a:pt x="696686" y="219637"/>
                  </a:cubicBezTo>
                  <a:cubicBezTo>
                    <a:pt x="684531" y="215079"/>
                    <a:pt x="673784" y="207334"/>
                    <a:pt x="661852" y="202220"/>
                  </a:cubicBezTo>
                  <a:cubicBezTo>
                    <a:pt x="653414" y="198604"/>
                    <a:pt x="644164" y="197127"/>
                    <a:pt x="635726" y="193511"/>
                  </a:cubicBezTo>
                  <a:cubicBezTo>
                    <a:pt x="623794" y="188397"/>
                    <a:pt x="613047" y="180652"/>
                    <a:pt x="600892" y="176094"/>
                  </a:cubicBezTo>
                  <a:cubicBezTo>
                    <a:pt x="583024" y="169394"/>
                    <a:pt x="539054" y="162812"/>
                    <a:pt x="522515" y="158677"/>
                  </a:cubicBezTo>
                  <a:cubicBezTo>
                    <a:pt x="513609" y="156451"/>
                    <a:pt x="505215" y="152491"/>
                    <a:pt x="496389" y="149969"/>
                  </a:cubicBezTo>
                  <a:cubicBezTo>
                    <a:pt x="484881" y="146681"/>
                    <a:pt x="473166" y="144163"/>
                    <a:pt x="461555" y="141260"/>
                  </a:cubicBezTo>
                  <a:lnTo>
                    <a:pt x="409303" y="106426"/>
                  </a:lnTo>
                  <a:cubicBezTo>
                    <a:pt x="399830" y="100111"/>
                    <a:pt x="335845" y="91468"/>
                    <a:pt x="313509" y="80300"/>
                  </a:cubicBezTo>
                  <a:cubicBezTo>
                    <a:pt x="304148" y="75619"/>
                    <a:pt x="296744" y="67564"/>
                    <a:pt x="287383" y="62883"/>
                  </a:cubicBezTo>
                  <a:cubicBezTo>
                    <a:pt x="260532" y="49457"/>
                    <a:pt x="215611" y="48469"/>
                    <a:pt x="191589" y="45466"/>
                  </a:cubicBezTo>
                  <a:cubicBezTo>
                    <a:pt x="179978" y="42563"/>
                    <a:pt x="168439" y="39353"/>
                    <a:pt x="156755" y="36757"/>
                  </a:cubicBezTo>
                  <a:cubicBezTo>
                    <a:pt x="142306" y="33546"/>
                    <a:pt x="127254" y="32730"/>
                    <a:pt x="113212" y="28049"/>
                  </a:cubicBezTo>
                  <a:cubicBezTo>
                    <a:pt x="92245" y="21060"/>
                    <a:pt x="75082" y="4460"/>
                    <a:pt x="52252" y="1923"/>
                  </a:cubicBezTo>
                  <a:cubicBezTo>
                    <a:pt x="34941" y="0"/>
                    <a:pt x="17417" y="1923"/>
                    <a:pt x="0" y="1923"/>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31" name="Freeform 12630"/>
            <p:cNvSpPr/>
            <p:nvPr/>
          </p:nvSpPr>
          <p:spPr>
            <a:xfrm>
              <a:off x="5120640" y="3204754"/>
              <a:ext cx="1358537" cy="269966"/>
            </a:xfrm>
            <a:custGeom>
              <a:avLst/>
              <a:gdLst>
                <a:gd name="connsiteX0" fmla="*/ 0 w 1358537"/>
                <a:gd name="connsiteY0" fmla="*/ 0 h 269966"/>
                <a:gd name="connsiteX1" fmla="*/ 43543 w 1358537"/>
                <a:gd name="connsiteY1" fmla="*/ 17417 h 269966"/>
                <a:gd name="connsiteX2" fmla="*/ 78377 w 1358537"/>
                <a:gd name="connsiteY2" fmla="*/ 34835 h 269966"/>
                <a:gd name="connsiteX3" fmla="*/ 104503 w 1358537"/>
                <a:gd name="connsiteY3" fmla="*/ 43543 h 269966"/>
                <a:gd name="connsiteX4" fmla="*/ 182880 w 1358537"/>
                <a:gd name="connsiteY4" fmla="*/ 60960 h 269966"/>
                <a:gd name="connsiteX5" fmla="*/ 217714 w 1358537"/>
                <a:gd name="connsiteY5" fmla="*/ 78377 h 269966"/>
                <a:gd name="connsiteX6" fmla="*/ 243840 w 1358537"/>
                <a:gd name="connsiteY6" fmla="*/ 87086 h 269966"/>
                <a:gd name="connsiteX7" fmla="*/ 322217 w 1358537"/>
                <a:gd name="connsiteY7" fmla="*/ 104503 h 269966"/>
                <a:gd name="connsiteX8" fmla="*/ 348343 w 1358537"/>
                <a:gd name="connsiteY8" fmla="*/ 121920 h 269966"/>
                <a:gd name="connsiteX9" fmla="*/ 435429 w 1358537"/>
                <a:gd name="connsiteY9" fmla="*/ 139337 h 269966"/>
                <a:gd name="connsiteX10" fmla="*/ 496389 w 1358537"/>
                <a:gd name="connsiteY10" fmla="*/ 156755 h 269966"/>
                <a:gd name="connsiteX11" fmla="*/ 609600 w 1358537"/>
                <a:gd name="connsiteY11" fmla="*/ 174172 h 269966"/>
                <a:gd name="connsiteX12" fmla="*/ 722811 w 1358537"/>
                <a:gd name="connsiteY12" fmla="*/ 200297 h 269966"/>
                <a:gd name="connsiteX13" fmla="*/ 766354 w 1358537"/>
                <a:gd name="connsiteY13" fmla="*/ 209006 h 269966"/>
                <a:gd name="connsiteX14" fmla="*/ 914400 w 1358537"/>
                <a:gd name="connsiteY14" fmla="*/ 217715 h 269966"/>
                <a:gd name="connsiteX15" fmla="*/ 1105989 w 1358537"/>
                <a:gd name="connsiteY15" fmla="*/ 235132 h 269966"/>
                <a:gd name="connsiteX16" fmla="*/ 1149531 w 1358537"/>
                <a:gd name="connsiteY16" fmla="*/ 243840 h 269966"/>
                <a:gd name="connsiteX17" fmla="*/ 1227909 w 1358537"/>
                <a:gd name="connsiteY17" fmla="*/ 252549 h 269966"/>
                <a:gd name="connsiteX18" fmla="*/ 1262743 w 1358537"/>
                <a:gd name="connsiteY18" fmla="*/ 261257 h 269966"/>
                <a:gd name="connsiteX19" fmla="*/ 1288869 w 1358537"/>
                <a:gd name="connsiteY19" fmla="*/ 269966 h 269966"/>
                <a:gd name="connsiteX20" fmla="*/ 1341120 w 1358537"/>
                <a:gd name="connsiteY20" fmla="*/ 261257 h 269966"/>
                <a:gd name="connsiteX21" fmla="*/ 1358537 w 1358537"/>
                <a:gd name="connsiteY21" fmla="*/ 261257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8537" h="269966">
                  <a:moveTo>
                    <a:pt x="0" y="0"/>
                  </a:moveTo>
                  <a:cubicBezTo>
                    <a:pt x="14514" y="5806"/>
                    <a:pt x="29258" y="11068"/>
                    <a:pt x="43543" y="17417"/>
                  </a:cubicBezTo>
                  <a:cubicBezTo>
                    <a:pt x="55406" y="22690"/>
                    <a:pt x="66445" y="29721"/>
                    <a:pt x="78377" y="34835"/>
                  </a:cubicBezTo>
                  <a:cubicBezTo>
                    <a:pt x="86814" y="38451"/>
                    <a:pt x="95677" y="41021"/>
                    <a:pt x="104503" y="43543"/>
                  </a:cubicBezTo>
                  <a:cubicBezTo>
                    <a:pt x="133212" y="51745"/>
                    <a:pt x="152935" y="54971"/>
                    <a:pt x="182880" y="60960"/>
                  </a:cubicBezTo>
                  <a:cubicBezTo>
                    <a:pt x="194491" y="66766"/>
                    <a:pt x="205782" y="73263"/>
                    <a:pt x="217714" y="78377"/>
                  </a:cubicBezTo>
                  <a:cubicBezTo>
                    <a:pt x="226152" y="81993"/>
                    <a:pt x="235013" y="84564"/>
                    <a:pt x="243840" y="87086"/>
                  </a:cubicBezTo>
                  <a:cubicBezTo>
                    <a:pt x="272543" y="95287"/>
                    <a:pt x="292278" y="98516"/>
                    <a:pt x="322217" y="104503"/>
                  </a:cubicBezTo>
                  <a:cubicBezTo>
                    <a:pt x="330926" y="110309"/>
                    <a:pt x="338982" y="117239"/>
                    <a:pt x="348343" y="121920"/>
                  </a:cubicBezTo>
                  <a:cubicBezTo>
                    <a:pt x="372665" y="134081"/>
                    <a:pt x="412958" y="136127"/>
                    <a:pt x="435429" y="139337"/>
                  </a:cubicBezTo>
                  <a:cubicBezTo>
                    <a:pt x="460329" y="147638"/>
                    <a:pt x="469051" y="151287"/>
                    <a:pt x="496389" y="156755"/>
                  </a:cubicBezTo>
                  <a:cubicBezTo>
                    <a:pt x="526580" y="162793"/>
                    <a:pt x="580341" y="169992"/>
                    <a:pt x="609600" y="174172"/>
                  </a:cubicBezTo>
                  <a:cubicBezTo>
                    <a:pt x="662186" y="209229"/>
                    <a:pt x="619217" y="186484"/>
                    <a:pt x="722811" y="200297"/>
                  </a:cubicBezTo>
                  <a:cubicBezTo>
                    <a:pt x="737483" y="202253"/>
                    <a:pt x="751613" y="207666"/>
                    <a:pt x="766354" y="209006"/>
                  </a:cubicBezTo>
                  <a:cubicBezTo>
                    <a:pt x="815585" y="213482"/>
                    <a:pt x="865051" y="214812"/>
                    <a:pt x="914400" y="217715"/>
                  </a:cubicBezTo>
                  <a:cubicBezTo>
                    <a:pt x="1007435" y="240972"/>
                    <a:pt x="904793" y="217637"/>
                    <a:pt x="1105989" y="235132"/>
                  </a:cubicBezTo>
                  <a:cubicBezTo>
                    <a:pt x="1120735" y="236414"/>
                    <a:pt x="1134878" y="241747"/>
                    <a:pt x="1149531" y="243840"/>
                  </a:cubicBezTo>
                  <a:cubicBezTo>
                    <a:pt x="1175554" y="247557"/>
                    <a:pt x="1201783" y="249646"/>
                    <a:pt x="1227909" y="252549"/>
                  </a:cubicBezTo>
                  <a:cubicBezTo>
                    <a:pt x="1239520" y="255452"/>
                    <a:pt x="1251235" y="257969"/>
                    <a:pt x="1262743" y="261257"/>
                  </a:cubicBezTo>
                  <a:cubicBezTo>
                    <a:pt x="1271570" y="263779"/>
                    <a:pt x="1279689" y="269966"/>
                    <a:pt x="1288869" y="269966"/>
                  </a:cubicBezTo>
                  <a:cubicBezTo>
                    <a:pt x="1306526" y="269966"/>
                    <a:pt x="1323599" y="263447"/>
                    <a:pt x="1341120" y="261257"/>
                  </a:cubicBezTo>
                  <a:cubicBezTo>
                    <a:pt x="1346881" y="260537"/>
                    <a:pt x="1352731" y="261257"/>
                    <a:pt x="1358537" y="261257"/>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71" name="Straight Connector 370"/>
          <p:cNvCxnSpPr/>
          <p:nvPr/>
        </p:nvCxnSpPr>
        <p:spPr bwMode="auto">
          <a:xfrm>
            <a:off x="376241" y="5908351"/>
            <a:ext cx="683554" cy="0"/>
          </a:xfrm>
          <a:prstGeom prst="line">
            <a:avLst/>
          </a:prstGeom>
          <a:noFill/>
          <a:ln w="25400" cap="flat" cmpd="sng" algn="ctr">
            <a:solidFill>
              <a:schemeClr val="accent1"/>
            </a:solidFill>
            <a:prstDash val="solid"/>
            <a:round/>
            <a:headEnd type="none" w="med" len="med"/>
            <a:tailEnd type="none" w="med" len="med"/>
          </a:ln>
          <a:effectLst/>
        </p:spPr>
      </p:cxnSp>
      <p:sp>
        <p:nvSpPr>
          <p:cNvPr id="372" name="TextBox 315"/>
          <p:cNvSpPr txBox="1">
            <a:spLocks noChangeArrowheads="1"/>
          </p:cNvSpPr>
          <p:nvPr/>
        </p:nvSpPr>
        <p:spPr bwMode="auto">
          <a:xfrm>
            <a:off x="1084104" y="5821729"/>
            <a:ext cx="194593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Mariner Projects</a:t>
            </a:r>
          </a:p>
        </p:txBody>
      </p:sp>
      <p:sp>
        <p:nvSpPr>
          <p:cNvPr id="21" name="TextBox 20"/>
          <p:cNvSpPr txBox="1"/>
          <p:nvPr/>
        </p:nvSpPr>
        <p:spPr>
          <a:xfrm>
            <a:off x="2543259" y="5392578"/>
            <a:ext cx="714882" cy="492443"/>
          </a:xfrm>
          <a:prstGeom prst="rect">
            <a:avLst/>
          </a:prstGeom>
          <a:noFill/>
        </p:spPr>
        <p:txBody>
          <a:bodyPr wrap="square" rtlCol="0">
            <a:spAutoFit/>
          </a:bodyPr>
          <a:lstStyle/>
          <a:p>
            <a:pPr algn="ctr"/>
            <a:r>
              <a:rPr lang="en-US" sz="1300" b="1" dirty="0" smtClean="0">
                <a:solidFill>
                  <a:srgbClr val="D60093"/>
                </a:solidFill>
              </a:rPr>
              <a:t>Rich Utica</a:t>
            </a:r>
            <a:endParaRPr lang="en-US" sz="1300" b="1" dirty="0">
              <a:solidFill>
                <a:srgbClr val="D60093"/>
              </a:solidFill>
            </a:endParaRPr>
          </a:p>
        </p:txBody>
      </p:sp>
      <p:sp>
        <p:nvSpPr>
          <p:cNvPr id="177" name="TextBox 176"/>
          <p:cNvSpPr txBox="1"/>
          <p:nvPr/>
        </p:nvSpPr>
        <p:spPr>
          <a:xfrm>
            <a:off x="3489492" y="5821754"/>
            <a:ext cx="1312829" cy="492443"/>
          </a:xfrm>
          <a:prstGeom prst="rect">
            <a:avLst/>
          </a:prstGeom>
          <a:noFill/>
        </p:spPr>
        <p:txBody>
          <a:bodyPr wrap="square" rtlCol="0">
            <a:spAutoFit/>
          </a:bodyPr>
          <a:lstStyle/>
          <a:p>
            <a:pPr algn="ctr"/>
            <a:r>
              <a:rPr lang="en-US" sz="1300" b="1" dirty="0" smtClean="0">
                <a:solidFill>
                  <a:srgbClr val="D60093"/>
                </a:solidFill>
              </a:rPr>
              <a:t>Rich Marcellus</a:t>
            </a:r>
            <a:endParaRPr lang="en-US" sz="1300" b="1" dirty="0">
              <a:solidFill>
                <a:srgbClr val="D60093"/>
              </a:solidFill>
            </a:endParaRPr>
          </a:p>
        </p:txBody>
      </p:sp>
      <p:sp>
        <p:nvSpPr>
          <p:cNvPr id="23" name="Freeform 22"/>
          <p:cNvSpPr/>
          <p:nvPr/>
        </p:nvSpPr>
        <p:spPr>
          <a:xfrm>
            <a:off x="418011" y="5007420"/>
            <a:ext cx="641780" cy="142396"/>
          </a:xfrm>
          <a:custGeom>
            <a:avLst/>
            <a:gdLst>
              <a:gd name="connsiteX0" fmla="*/ 0 w 418012"/>
              <a:gd name="connsiteY0" fmla="*/ 69669 h 148046"/>
              <a:gd name="connsiteX1" fmla="*/ 8709 w 418012"/>
              <a:gd name="connsiteY1" fmla="*/ 121920 h 148046"/>
              <a:gd name="connsiteX2" fmla="*/ 87086 w 418012"/>
              <a:gd name="connsiteY2" fmla="*/ 130629 h 148046"/>
              <a:gd name="connsiteX3" fmla="*/ 113212 w 418012"/>
              <a:gd name="connsiteY3" fmla="*/ 113211 h 148046"/>
              <a:gd name="connsiteX4" fmla="*/ 209006 w 418012"/>
              <a:gd name="connsiteY4" fmla="*/ 113211 h 148046"/>
              <a:gd name="connsiteX5" fmla="*/ 226423 w 418012"/>
              <a:gd name="connsiteY5" fmla="*/ 130629 h 148046"/>
              <a:gd name="connsiteX6" fmla="*/ 313509 w 418012"/>
              <a:gd name="connsiteY6" fmla="*/ 148046 h 148046"/>
              <a:gd name="connsiteX7" fmla="*/ 409303 w 418012"/>
              <a:gd name="connsiteY7" fmla="*/ 121920 h 148046"/>
              <a:gd name="connsiteX8" fmla="*/ 418012 w 418012"/>
              <a:gd name="connsiteY8" fmla="*/ 95794 h 148046"/>
              <a:gd name="connsiteX9" fmla="*/ 330926 w 418012"/>
              <a:gd name="connsiteY9" fmla="*/ 78377 h 148046"/>
              <a:gd name="connsiteX10" fmla="*/ 304800 w 418012"/>
              <a:gd name="connsiteY10" fmla="*/ 60960 h 148046"/>
              <a:gd name="connsiteX11" fmla="*/ 278675 w 418012"/>
              <a:gd name="connsiteY11" fmla="*/ 52251 h 148046"/>
              <a:gd name="connsiteX12" fmla="*/ 209006 w 418012"/>
              <a:gd name="connsiteY12" fmla="*/ 8709 h 148046"/>
              <a:gd name="connsiteX13" fmla="*/ 182880 w 418012"/>
              <a:gd name="connsiteY13" fmla="*/ 0 h 148046"/>
              <a:gd name="connsiteX14" fmla="*/ 113212 w 418012"/>
              <a:gd name="connsiteY14" fmla="*/ 8709 h 148046"/>
              <a:gd name="connsiteX15" fmla="*/ 60960 w 418012"/>
              <a:gd name="connsiteY15" fmla="*/ 43543 h 148046"/>
              <a:gd name="connsiteX16" fmla="*/ 17418 w 418012"/>
              <a:gd name="connsiteY16" fmla="*/ 52251 h 148046"/>
              <a:gd name="connsiteX17" fmla="*/ 0 w 418012"/>
              <a:gd name="connsiteY17" fmla="*/ 6966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012" h="148046">
                <a:moveTo>
                  <a:pt x="0" y="69669"/>
                </a:moveTo>
                <a:cubicBezTo>
                  <a:pt x="2903" y="87086"/>
                  <a:pt x="812" y="106127"/>
                  <a:pt x="8709" y="121920"/>
                </a:cubicBezTo>
                <a:cubicBezTo>
                  <a:pt x="24408" y="153318"/>
                  <a:pt x="66887" y="133995"/>
                  <a:pt x="87086" y="130629"/>
                </a:cubicBezTo>
                <a:cubicBezTo>
                  <a:pt x="95795" y="124823"/>
                  <a:pt x="103850" y="117892"/>
                  <a:pt x="113212" y="113211"/>
                </a:cubicBezTo>
                <a:cubicBezTo>
                  <a:pt x="148651" y="95492"/>
                  <a:pt x="163091" y="107472"/>
                  <a:pt x="209006" y="113211"/>
                </a:cubicBezTo>
                <a:cubicBezTo>
                  <a:pt x="214812" y="119017"/>
                  <a:pt x="218634" y="128033"/>
                  <a:pt x="226423" y="130629"/>
                </a:cubicBezTo>
                <a:cubicBezTo>
                  <a:pt x="254507" y="139991"/>
                  <a:pt x="313509" y="148046"/>
                  <a:pt x="313509" y="148046"/>
                </a:cubicBezTo>
                <a:cubicBezTo>
                  <a:pt x="340694" y="144648"/>
                  <a:pt x="387348" y="149364"/>
                  <a:pt x="409303" y="121920"/>
                </a:cubicBezTo>
                <a:cubicBezTo>
                  <a:pt x="415038" y="114752"/>
                  <a:pt x="415109" y="104503"/>
                  <a:pt x="418012" y="95794"/>
                </a:cubicBezTo>
                <a:lnTo>
                  <a:pt x="330926" y="78377"/>
                </a:lnTo>
                <a:cubicBezTo>
                  <a:pt x="320663" y="76324"/>
                  <a:pt x="314161" y="65641"/>
                  <a:pt x="304800" y="60960"/>
                </a:cubicBezTo>
                <a:cubicBezTo>
                  <a:pt x="296590" y="56855"/>
                  <a:pt x="287383" y="55154"/>
                  <a:pt x="278675" y="52251"/>
                </a:cubicBezTo>
                <a:cubicBezTo>
                  <a:pt x="251074" y="10850"/>
                  <a:pt x="271187" y="29436"/>
                  <a:pt x="209006" y="8709"/>
                </a:cubicBezTo>
                <a:lnTo>
                  <a:pt x="182880" y="0"/>
                </a:lnTo>
                <a:cubicBezTo>
                  <a:pt x="159657" y="2903"/>
                  <a:pt x="135252" y="838"/>
                  <a:pt x="113212" y="8709"/>
                </a:cubicBezTo>
                <a:cubicBezTo>
                  <a:pt x="93499" y="15750"/>
                  <a:pt x="81486" y="39438"/>
                  <a:pt x="60960" y="43543"/>
                </a:cubicBezTo>
                <a:lnTo>
                  <a:pt x="17418" y="52251"/>
                </a:lnTo>
                <a:lnTo>
                  <a:pt x="0" y="69669"/>
                </a:lnTo>
                <a:close/>
              </a:path>
            </a:pathLst>
          </a:custGeom>
          <a:solidFill>
            <a:srgbClr val="00808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TextBox 312"/>
          <p:cNvSpPr txBox="1">
            <a:spLocks noChangeArrowheads="1"/>
          </p:cNvSpPr>
          <p:nvPr/>
        </p:nvSpPr>
        <p:spPr bwMode="auto">
          <a:xfrm>
            <a:off x="1091477" y="5029587"/>
            <a:ext cx="194593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MWE Gathering Area</a:t>
            </a:r>
          </a:p>
        </p:txBody>
      </p:sp>
      <p:sp>
        <p:nvSpPr>
          <p:cNvPr id="180" name="Slide Number Placeholder 2"/>
          <p:cNvSpPr>
            <a:spLocks noGrp="1"/>
          </p:cNvSpPr>
          <p:nvPr>
            <p:ph type="sldNum" sz="quarter" idx="12"/>
          </p:nvPr>
        </p:nvSpPr>
        <p:spPr>
          <a:xfrm>
            <a:off x="8571894" y="6329577"/>
            <a:ext cx="228600" cy="181349"/>
          </a:xfrm>
        </p:spPr>
        <p:txBody>
          <a:bodyPr/>
          <a:lstStyle/>
          <a:p>
            <a:fld id="{66BAB561-1A6C-4BB6-95E6-0D9803060E56}" type="slidenum">
              <a:rPr lang="en-US" smtClean="0"/>
              <a:pPr/>
              <a:t>8</a:t>
            </a:fld>
            <a:endParaRPr lang="en-US" dirty="0"/>
          </a:p>
        </p:txBody>
      </p:sp>
      <p:sp>
        <p:nvSpPr>
          <p:cNvPr id="192" name="Freeform 191"/>
          <p:cNvSpPr/>
          <p:nvPr/>
        </p:nvSpPr>
        <p:spPr>
          <a:xfrm rot="20072489" flipV="1">
            <a:off x="5581740" y="2838792"/>
            <a:ext cx="182838" cy="45719"/>
          </a:xfrm>
          <a:custGeom>
            <a:avLst/>
            <a:gdLst>
              <a:gd name="connsiteX0" fmla="*/ 0 w 73819"/>
              <a:gd name="connsiteY0" fmla="*/ 21840 h 21840"/>
              <a:gd name="connsiteX1" fmla="*/ 59532 w 73819"/>
              <a:gd name="connsiteY1" fmla="*/ 17078 h 21840"/>
              <a:gd name="connsiteX2" fmla="*/ 73819 w 73819"/>
              <a:gd name="connsiteY2" fmla="*/ 21840 h 21840"/>
            </a:gdLst>
            <a:ahLst/>
            <a:cxnLst>
              <a:cxn ang="0">
                <a:pos x="connsiteX0" y="connsiteY0"/>
              </a:cxn>
              <a:cxn ang="0">
                <a:pos x="connsiteX1" y="connsiteY1"/>
              </a:cxn>
              <a:cxn ang="0">
                <a:pos x="connsiteX2" y="connsiteY2"/>
              </a:cxn>
            </a:cxnLst>
            <a:rect l="l" t="t" r="r" b="b"/>
            <a:pathLst>
              <a:path w="73819" h="21840">
                <a:moveTo>
                  <a:pt x="0" y="21840"/>
                </a:moveTo>
                <a:cubicBezTo>
                  <a:pt x="14563" y="0"/>
                  <a:pt x="4059" y="11340"/>
                  <a:pt x="59532" y="17078"/>
                </a:cubicBezTo>
                <a:cubicBezTo>
                  <a:pt x="64525" y="17594"/>
                  <a:pt x="73819" y="21840"/>
                  <a:pt x="73819" y="21840"/>
                </a:cubicBezTo>
              </a:path>
            </a:pathLst>
          </a:cu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6" name="Freeform 175"/>
          <p:cNvSpPr/>
          <p:nvPr/>
        </p:nvSpPr>
        <p:spPr>
          <a:xfrm>
            <a:off x="5145408" y="3238500"/>
            <a:ext cx="76673" cy="690563"/>
          </a:xfrm>
          <a:custGeom>
            <a:avLst/>
            <a:gdLst>
              <a:gd name="connsiteX0" fmla="*/ 2855 w 76673"/>
              <a:gd name="connsiteY0" fmla="*/ 690563 h 690563"/>
              <a:gd name="connsiteX1" fmla="*/ 7617 w 76673"/>
              <a:gd name="connsiteY1" fmla="*/ 681038 h 690563"/>
              <a:gd name="connsiteX2" fmla="*/ 14761 w 76673"/>
              <a:gd name="connsiteY2" fmla="*/ 642938 h 690563"/>
              <a:gd name="connsiteX3" fmla="*/ 17142 w 76673"/>
              <a:gd name="connsiteY3" fmla="*/ 604838 h 690563"/>
              <a:gd name="connsiteX4" fmla="*/ 21905 w 76673"/>
              <a:gd name="connsiteY4" fmla="*/ 590550 h 690563"/>
              <a:gd name="connsiteX5" fmla="*/ 29048 w 76673"/>
              <a:gd name="connsiteY5" fmla="*/ 583406 h 690563"/>
              <a:gd name="connsiteX6" fmla="*/ 38573 w 76673"/>
              <a:gd name="connsiteY6" fmla="*/ 569119 h 690563"/>
              <a:gd name="connsiteX7" fmla="*/ 43336 w 76673"/>
              <a:gd name="connsiteY7" fmla="*/ 561975 h 690563"/>
              <a:gd name="connsiteX8" fmla="*/ 64767 w 76673"/>
              <a:gd name="connsiteY8" fmla="*/ 538163 h 690563"/>
              <a:gd name="connsiteX9" fmla="*/ 74292 w 76673"/>
              <a:gd name="connsiteY9" fmla="*/ 514350 h 690563"/>
              <a:gd name="connsiteX10" fmla="*/ 76673 w 76673"/>
              <a:gd name="connsiteY10" fmla="*/ 507206 h 690563"/>
              <a:gd name="connsiteX11" fmla="*/ 74292 w 76673"/>
              <a:gd name="connsiteY11" fmla="*/ 390525 h 690563"/>
              <a:gd name="connsiteX12" fmla="*/ 71911 w 76673"/>
              <a:gd name="connsiteY12" fmla="*/ 381000 h 690563"/>
              <a:gd name="connsiteX13" fmla="*/ 67148 w 76673"/>
              <a:gd name="connsiteY13" fmla="*/ 366713 h 690563"/>
              <a:gd name="connsiteX14" fmla="*/ 57623 w 76673"/>
              <a:gd name="connsiteY14" fmla="*/ 352425 h 690563"/>
              <a:gd name="connsiteX15" fmla="*/ 52861 w 76673"/>
              <a:gd name="connsiteY15" fmla="*/ 345281 h 690563"/>
              <a:gd name="connsiteX16" fmla="*/ 50480 w 76673"/>
              <a:gd name="connsiteY16" fmla="*/ 338138 h 690563"/>
              <a:gd name="connsiteX17" fmla="*/ 43336 w 76673"/>
              <a:gd name="connsiteY17" fmla="*/ 328613 h 690563"/>
              <a:gd name="connsiteX18" fmla="*/ 31430 w 76673"/>
              <a:gd name="connsiteY18" fmla="*/ 314325 h 690563"/>
              <a:gd name="connsiteX19" fmla="*/ 29048 w 76673"/>
              <a:gd name="connsiteY19" fmla="*/ 307181 h 690563"/>
              <a:gd name="connsiteX20" fmla="*/ 24286 w 76673"/>
              <a:gd name="connsiteY20" fmla="*/ 300038 h 690563"/>
              <a:gd name="connsiteX21" fmla="*/ 21905 w 76673"/>
              <a:gd name="connsiteY21" fmla="*/ 290513 h 690563"/>
              <a:gd name="connsiteX22" fmla="*/ 24286 w 76673"/>
              <a:gd name="connsiteY22" fmla="*/ 230981 h 690563"/>
              <a:gd name="connsiteX23" fmla="*/ 26667 w 76673"/>
              <a:gd name="connsiteY23" fmla="*/ 180975 h 690563"/>
              <a:gd name="connsiteX24" fmla="*/ 31430 w 76673"/>
              <a:gd name="connsiteY24" fmla="*/ 161925 h 690563"/>
              <a:gd name="connsiteX25" fmla="*/ 29048 w 76673"/>
              <a:gd name="connsiteY25" fmla="*/ 130969 h 690563"/>
              <a:gd name="connsiteX26" fmla="*/ 24286 w 76673"/>
              <a:gd name="connsiteY26" fmla="*/ 123825 h 690563"/>
              <a:gd name="connsiteX27" fmla="*/ 17142 w 76673"/>
              <a:gd name="connsiteY27" fmla="*/ 114300 h 690563"/>
              <a:gd name="connsiteX28" fmla="*/ 9998 w 76673"/>
              <a:gd name="connsiteY28" fmla="*/ 107156 h 690563"/>
              <a:gd name="connsiteX29" fmla="*/ 473 w 76673"/>
              <a:gd name="connsiteY29" fmla="*/ 92869 h 690563"/>
              <a:gd name="connsiteX30" fmla="*/ 5236 w 76673"/>
              <a:gd name="connsiteY30" fmla="*/ 64294 h 690563"/>
              <a:gd name="connsiteX31" fmla="*/ 9998 w 76673"/>
              <a:gd name="connsiteY31" fmla="*/ 45244 h 690563"/>
              <a:gd name="connsiteX32" fmla="*/ 12380 w 76673"/>
              <a:gd name="connsiteY32" fmla="*/ 38100 h 690563"/>
              <a:gd name="connsiteX33" fmla="*/ 17142 w 76673"/>
              <a:gd name="connsiteY33" fmla="*/ 30956 h 690563"/>
              <a:gd name="connsiteX34" fmla="*/ 21905 w 76673"/>
              <a:gd name="connsiteY34" fmla="*/ 14288 h 690563"/>
              <a:gd name="connsiteX35" fmla="*/ 26667 w 76673"/>
              <a:gd name="connsiteY35" fmla="*/ 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673" h="690563">
                <a:moveTo>
                  <a:pt x="2855" y="690563"/>
                </a:moveTo>
                <a:cubicBezTo>
                  <a:pt x="4442" y="687388"/>
                  <a:pt x="6404" y="684374"/>
                  <a:pt x="7617" y="681038"/>
                </a:cubicBezTo>
                <a:cubicBezTo>
                  <a:pt x="12965" y="666330"/>
                  <a:pt x="13470" y="659078"/>
                  <a:pt x="14761" y="642938"/>
                </a:cubicBezTo>
                <a:cubicBezTo>
                  <a:pt x="15776" y="630254"/>
                  <a:pt x="15423" y="617446"/>
                  <a:pt x="17142" y="604838"/>
                </a:cubicBezTo>
                <a:cubicBezTo>
                  <a:pt x="17820" y="599864"/>
                  <a:pt x="18355" y="594100"/>
                  <a:pt x="21905" y="590550"/>
                </a:cubicBezTo>
                <a:cubicBezTo>
                  <a:pt x="24286" y="588169"/>
                  <a:pt x="26981" y="586064"/>
                  <a:pt x="29048" y="583406"/>
                </a:cubicBezTo>
                <a:cubicBezTo>
                  <a:pt x="32562" y="578888"/>
                  <a:pt x="35398" y="573881"/>
                  <a:pt x="38573" y="569119"/>
                </a:cubicBezTo>
                <a:cubicBezTo>
                  <a:pt x="40161" y="566738"/>
                  <a:pt x="41312" y="563999"/>
                  <a:pt x="43336" y="561975"/>
                </a:cubicBezTo>
                <a:cubicBezTo>
                  <a:pt x="51994" y="553317"/>
                  <a:pt x="58553" y="548105"/>
                  <a:pt x="64767" y="538163"/>
                </a:cubicBezTo>
                <a:cubicBezTo>
                  <a:pt x="69774" y="530152"/>
                  <a:pt x="71238" y="523515"/>
                  <a:pt x="74292" y="514350"/>
                </a:cubicBezTo>
                <a:lnTo>
                  <a:pt x="76673" y="507206"/>
                </a:lnTo>
                <a:cubicBezTo>
                  <a:pt x="75879" y="468312"/>
                  <a:pt x="75759" y="429399"/>
                  <a:pt x="74292" y="390525"/>
                </a:cubicBezTo>
                <a:cubicBezTo>
                  <a:pt x="74169" y="387255"/>
                  <a:pt x="72851" y="384135"/>
                  <a:pt x="71911" y="381000"/>
                </a:cubicBezTo>
                <a:cubicBezTo>
                  <a:pt x="70468" y="376192"/>
                  <a:pt x="68736" y="371475"/>
                  <a:pt x="67148" y="366713"/>
                </a:cubicBezTo>
                <a:cubicBezTo>
                  <a:pt x="65338" y="361283"/>
                  <a:pt x="60798" y="357188"/>
                  <a:pt x="57623" y="352425"/>
                </a:cubicBezTo>
                <a:lnTo>
                  <a:pt x="52861" y="345281"/>
                </a:lnTo>
                <a:cubicBezTo>
                  <a:pt x="51469" y="343193"/>
                  <a:pt x="51725" y="340317"/>
                  <a:pt x="50480" y="338138"/>
                </a:cubicBezTo>
                <a:cubicBezTo>
                  <a:pt x="48511" y="334692"/>
                  <a:pt x="45643" y="331842"/>
                  <a:pt x="43336" y="328613"/>
                </a:cubicBezTo>
                <a:cubicBezTo>
                  <a:pt x="35047" y="317009"/>
                  <a:pt x="42547" y="325444"/>
                  <a:pt x="31430" y="314325"/>
                </a:cubicBezTo>
                <a:cubicBezTo>
                  <a:pt x="30636" y="311944"/>
                  <a:pt x="30171" y="309426"/>
                  <a:pt x="29048" y="307181"/>
                </a:cubicBezTo>
                <a:cubicBezTo>
                  <a:pt x="27768" y="304622"/>
                  <a:pt x="25413" y="302668"/>
                  <a:pt x="24286" y="300038"/>
                </a:cubicBezTo>
                <a:cubicBezTo>
                  <a:pt x="22997" y="297030"/>
                  <a:pt x="22699" y="293688"/>
                  <a:pt x="21905" y="290513"/>
                </a:cubicBezTo>
                <a:cubicBezTo>
                  <a:pt x="22699" y="270669"/>
                  <a:pt x="23423" y="250822"/>
                  <a:pt x="24286" y="230981"/>
                </a:cubicBezTo>
                <a:cubicBezTo>
                  <a:pt x="25011" y="214309"/>
                  <a:pt x="24950" y="197574"/>
                  <a:pt x="26667" y="180975"/>
                </a:cubicBezTo>
                <a:cubicBezTo>
                  <a:pt x="27341" y="174464"/>
                  <a:pt x="31430" y="161925"/>
                  <a:pt x="31430" y="161925"/>
                </a:cubicBezTo>
                <a:cubicBezTo>
                  <a:pt x="30636" y="151606"/>
                  <a:pt x="30955" y="141141"/>
                  <a:pt x="29048" y="130969"/>
                </a:cubicBezTo>
                <a:cubicBezTo>
                  <a:pt x="28521" y="128156"/>
                  <a:pt x="25949" y="126154"/>
                  <a:pt x="24286" y="123825"/>
                </a:cubicBezTo>
                <a:cubicBezTo>
                  <a:pt x="21979" y="120595"/>
                  <a:pt x="19725" y="117313"/>
                  <a:pt x="17142" y="114300"/>
                </a:cubicBezTo>
                <a:cubicBezTo>
                  <a:pt x="14950" y="111743"/>
                  <a:pt x="12066" y="109814"/>
                  <a:pt x="9998" y="107156"/>
                </a:cubicBezTo>
                <a:cubicBezTo>
                  <a:pt x="6484" y="102638"/>
                  <a:pt x="473" y="92869"/>
                  <a:pt x="473" y="92869"/>
                </a:cubicBezTo>
                <a:cubicBezTo>
                  <a:pt x="4799" y="53947"/>
                  <a:pt x="0" y="83494"/>
                  <a:pt x="5236" y="64294"/>
                </a:cubicBezTo>
                <a:cubicBezTo>
                  <a:pt x="6958" y="57979"/>
                  <a:pt x="7928" y="51453"/>
                  <a:pt x="9998" y="45244"/>
                </a:cubicBezTo>
                <a:cubicBezTo>
                  <a:pt x="10792" y="42863"/>
                  <a:pt x="11257" y="40345"/>
                  <a:pt x="12380" y="38100"/>
                </a:cubicBezTo>
                <a:cubicBezTo>
                  <a:pt x="13660" y="35540"/>
                  <a:pt x="15862" y="33516"/>
                  <a:pt x="17142" y="30956"/>
                </a:cubicBezTo>
                <a:cubicBezTo>
                  <a:pt x="21772" y="21695"/>
                  <a:pt x="17331" y="24961"/>
                  <a:pt x="21905" y="14288"/>
                </a:cubicBezTo>
                <a:cubicBezTo>
                  <a:pt x="27988" y="95"/>
                  <a:pt x="26667" y="14222"/>
                  <a:pt x="26667" y="0"/>
                </a:cubicBez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0" name="NGL Lines"/>
          <p:cNvGrpSpPr/>
          <p:nvPr/>
        </p:nvGrpSpPr>
        <p:grpSpPr>
          <a:xfrm>
            <a:off x="3586049" y="3723691"/>
            <a:ext cx="1574120" cy="1857959"/>
            <a:chOff x="3586049" y="3723691"/>
            <a:chExt cx="1574120" cy="1857959"/>
          </a:xfrm>
        </p:grpSpPr>
        <p:sp>
          <p:nvSpPr>
            <p:cNvPr id="19" name="Freeform 18"/>
            <p:cNvSpPr/>
            <p:nvPr/>
          </p:nvSpPr>
          <p:spPr bwMode="auto">
            <a:xfrm>
              <a:off x="3586049" y="3903116"/>
              <a:ext cx="296208" cy="45719"/>
            </a:xfrm>
            <a:custGeom>
              <a:avLst/>
              <a:gdLst>
                <a:gd name="connsiteX0" fmla="*/ 85725 w 85725"/>
                <a:gd name="connsiteY0" fmla="*/ 63500 h 63500"/>
                <a:gd name="connsiteX1" fmla="*/ 76200 w 85725"/>
                <a:gd name="connsiteY1" fmla="*/ 28575 h 63500"/>
                <a:gd name="connsiteX2" fmla="*/ 57150 w 85725"/>
                <a:gd name="connsiteY2" fmla="*/ 15875 h 63500"/>
                <a:gd name="connsiteX3" fmla="*/ 53975 w 85725"/>
                <a:gd name="connsiteY3" fmla="*/ 6350 h 63500"/>
                <a:gd name="connsiteX4" fmla="*/ 34925 w 85725"/>
                <a:gd name="connsiteY4" fmla="*/ 0 h 63500"/>
                <a:gd name="connsiteX5" fmla="*/ 15875 w 85725"/>
                <a:gd name="connsiteY5" fmla="*/ 3175 h 63500"/>
                <a:gd name="connsiteX6" fmla="*/ 0 w 85725"/>
                <a:gd name="connsiteY6" fmla="*/ 635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63500">
                  <a:moveTo>
                    <a:pt x="85725" y="63500"/>
                  </a:moveTo>
                  <a:cubicBezTo>
                    <a:pt x="84735" y="58549"/>
                    <a:pt x="79918" y="31054"/>
                    <a:pt x="76200" y="28575"/>
                  </a:cubicBezTo>
                  <a:lnTo>
                    <a:pt x="57150" y="15875"/>
                  </a:lnTo>
                  <a:cubicBezTo>
                    <a:pt x="56092" y="12700"/>
                    <a:pt x="56698" y="8295"/>
                    <a:pt x="53975" y="6350"/>
                  </a:cubicBezTo>
                  <a:cubicBezTo>
                    <a:pt x="48528" y="2459"/>
                    <a:pt x="34925" y="0"/>
                    <a:pt x="34925" y="0"/>
                  </a:cubicBezTo>
                  <a:cubicBezTo>
                    <a:pt x="28575" y="1058"/>
                    <a:pt x="22159" y="1778"/>
                    <a:pt x="15875" y="3175"/>
                  </a:cubicBezTo>
                  <a:cubicBezTo>
                    <a:pt x="-1425" y="7019"/>
                    <a:pt x="13344" y="6350"/>
                    <a:pt x="0" y="6350"/>
                  </a:cubicBezTo>
                </a:path>
              </a:pathLst>
            </a:custGeom>
            <a:noFill/>
            <a:ln w="127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11" name="Freeform 10"/>
            <p:cNvSpPr/>
            <p:nvPr/>
          </p:nvSpPr>
          <p:spPr>
            <a:xfrm>
              <a:off x="4435475" y="5270500"/>
              <a:ext cx="158443" cy="311150"/>
            </a:xfrm>
            <a:custGeom>
              <a:avLst/>
              <a:gdLst>
                <a:gd name="connsiteX0" fmla="*/ 0 w 200025"/>
                <a:gd name="connsiteY0" fmla="*/ 311150 h 311150"/>
                <a:gd name="connsiteX1" fmla="*/ 15875 w 200025"/>
                <a:gd name="connsiteY1" fmla="*/ 295275 h 311150"/>
                <a:gd name="connsiteX2" fmla="*/ 25400 w 200025"/>
                <a:gd name="connsiteY2" fmla="*/ 292100 h 311150"/>
                <a:gd name="connsiteX3" fmla="*/ 44450 w 200025"/>
                <a:gd name="connsiteY3" fmla="*/ 282575 h 311150"/>
                <a:gd name="connsiteX4" fmla="*/ 53975 w 200025"/>
                <a:gd name="connsiteY4" fmla="*/ 276225 h 311150"/>
                <a:gd name="connsiteX5" fmla="*/ 60325 w 200025"/>
                <a:gd name="connsiteY5" fmla="*/ 266700 h 311150"/>
                <a:gd name="connsiteX6" fmla="*/ 53975 w 200025"/>
                <a:gd name="connsiteY6" fmla="*/ 234950 h 311150"/>
                <a:gd name="connsiteX7" fmla="*/ 57150 w 200025"/>
                <a:gd name="connsiteY7" fmla="*/ 215900 h 311150"/>
                <a:gd name="connsiteX8" fmla="*/ 76200 w 200025"/>
                <a:gd name="connsiteY8" fmla="*/ 209550 h 311150"/>
                <a:gd name="connsiteX9" fmla="*/ 85725 w 200025"/>
                <a:gd name="connsiteY9" fmla="*/ 206375 h 311150"/>
                <a:gd name="connsiteX10" fmla="*/ 133350 w 200025"/>
                <a:gd name="connsiteY10" fmla="*/ 206375 h 311150"/>
                <a:gd name="connsiteX11" fmla="*/ 152400 w 200025"/>
                <a:gd name="connsiteY11" fmla="*/ 193675 h 311150"/>
                <a:gd name="connsiteX12" fmla="*/ 155575 w 200025"/>
                <a:gd name="connsiteY12" fmla="*/ 184150 h 311150"/>
                <a:gd name="connsiteX13" fmla="*/ 161925 w 200025"/>
                <a:gd name="connsiteY13" fmla="*/ 171450 h 311150"/>
                <a:gd name="connsiteX14" fmla="*/ 158750 w 200025"/>
                <a:gd name="connsiteY14" fmla="*/ 161925 h 311150"/>
                <a:gd name="connsiteX15" fmla="*/ 155575 w 200025"/>
                <a:gd name="connsiteY15" fmla="*/ 149225 h 311150"/>
                <a:gd name="connsiteX16" fmla="*/ 158750 w 200025"/>
                <a:gd name="connsiteY16" fmla="*/ 127000 h 311150"/>
                <a:gd name="connsiteX17" fmla="*/ 161925 w 200025"/>
                <a:gd name="connsiteY17" fmla="*/ 117475 h 311150"/>
                <a:gd name="connsiteX18" fmla="*/ 171450 w 200025"/>
                <a:gd name="connsiteY18" fmla="*/ 111125 h 311150"/>
                <a:gd name="connsiteX19" fmla="*/ 187325 w 200025"/>
                <a:gd name="connsiteY19" fmla="*/ 82550 h 311150"/>
                <a:gd name="connsiteX20" fmla="*/ 193675 w 200025"/>
                <a:gd name="connsiteY20" fmla="*/ 73025 h 311150"/>
                <a:gd name="connsiteX21" fmla="*/ 200025 w 200025"/>
                <a:gd name="connsiteY21" fmla="*/ 53975 h 311150"/>
                <a:gd name="connsiteX22" fmla="*/ 196850 w 200025"/>
                <a:gd name="connsiteY22" fmla="*/ 28575 h 311150"/>
                <a:gd name="connsiteX23" fmla="*/ 193675 w 200025"/>
                <a:gd name="connsiteY23" fmla="*/ 19050 h 311150"/>
                <a:gd name="connsiteX24" fmla="*/ 196850 w 200025"/>
                <a:gd name="connsiteY24" fmla="*/ 3175 h 311150"/>
                <a:gd name="connsiteX25" fmla="*/ 196850 w 200025"/>
                <a:gd name="connsiteY25"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025" h="311150">
                  <a:moveTo>
                    <a:pt x="0" y="311150"/>
                  </a:moveTo>
                  <a:cubicBezTo>
                    <a:pt x="5292" y="305858"/>
                    <a:pt x="9888" y="299765"/>
                    <a:pt x="15875" y="295275"/>
                  </a:cubicBezTo>
                  <a:cubicBezTo>
                    <a:pt x="18552" y="293267"/>
                    <a:pt x="22407" y="293597"/>
                    <a:pt x="25400" y="292100"/>
                  </a:cubicBezTo>
                  <a:cubicBezTo>
                    <a:pt x="50019" y="279790"/>
                    <a:pt x="20509" y="290555"/>
                    <a:pt x="44450" y="282575"/>
                  </a:cubicBezTo>
                  <a:cubicBezTo>
                    <a:pt x="47625" y="280458"/>
                    <a:pt x="51277" y="278923"/>
                    <a:pt x="53975" y="276225"/>
                  </a:cubicBezTo>
                  <a:cubicBezTo>
                    <a:pt x="56673" y="273527"/>
                    <a:pt x="59945" y="270497"/>
                    <a:pt x="60325" y="266700"/>
                  </a:cubicBezTo>
                  <a:cubicBezTo>
                    <a:pt x="61448" y="255474"/>
                    <a:pt x="57383" y="245174"/>
                    <a:pt x="53975" y="234950"/>
                  </a:cubicBezTo>
                  <a:cubicBezTo>
                    <a:pt x="55033" y="228600"/>
                    <a:pt x="52911" y="220745"/>
                    <a:pt x="57150" y="215900"/>
                  </a:cubicBezTo>
                  <a:cubicBezTo>
                    <a:pt x="61558" y="210863"/>
                    <a:pt x="69850" y="211667"/>
                    <a:pt x="76200" y="209550"/>
                  </a:cubicBezTo>
                  <a:lnTo>
                    <a:pt x="85725" y="206375"/>
                  </a:lnTo>
                  <a:cubicBezTo>
                    <a:pt x="103787" y="209385"/>
                    <a:pt x="113920" y="212852"/>
                    <a:pt x="133350" y="206375"/>
                  </a:cubicBezTo>
                  <a:cubicBezTo>
                    <a:pt x="140590" y="203962"/>
                    <a:pt x="152400" y="193675"/>
                    <a:pt x="152400" y="193675"/>
                  </a:cubicBezTo>
                  <a:cubicBezTo>
                    <a:pt x="153458" y="190500"/>
                    <a:pt x="154257" y="187226"/>
                    <a:pt x="155575" y="184150"/>
                  </a:cubicBezTo>
                  <a:cubicBezTo>
                    <a:pt x="157439" y="179800"/>
                    <a:pt x="161256" y="176135"/>
                    <a:pt x="161925" y="171450"/>
                  </a:cubicBezTo>
                  <a:cubicBezTo>
                    <a:pt x="162398" y="168137"/>
                    <a:pt x="159669" y="165143"/>
                    <a:pt x="158750" y="161925"/>
                  </a:cubicBezTo>
                  <a:cubicBezTo>
                    <a:pt x="157551" y="157729"/>
                    <a:pt x="156633" y="153458"/>
                    <a:pt x="155575" y="149225"/>
                  </a:cubicBezTo>
                  <a:cubicBezTo>
                    <a:pt x="156633" y="141817"/>
                    <a:pt x="157282" y="134338"/>
                    <a:pt x="158750" y="127000"/>
                  </a:cubicBezTo>
                  <a:cubicBezTo>
                    <a:pt x="159406" y="123718"/>
                    <a:pt x="159834" y="120088"/>
                    <a:pt x="161925" y="117475"/>
                  </a:cubicBezTo>
                  <a:cubicBezTo>
                    <a:pt x="164309" y="114495"/>
                    <a:pt x="168275" y="113242"/>
                    <a:pt x="171450" y="111125"/>
                  </a:cubicBezTo>
                  <a:cubicBezTo>
                    <a:pt x="177038" y="94360"/>
                    <a:pt x="172769" y="104385"/>
                    <a:pt x="187325" y="82550"/>
                  </a:cubicBezTo>
                  <a:cubicBezTo>
                    <a:pt x="189442" y="79375"/>
                    <a:pt x="192468" y="76645"/>
                    <a:pt x="193675" y="73025"/>
                  </a:cubicBezTo>
                  <a:lnTo>
                    <a:pt x="200025" y="53975"/>
                  </a:lnTo>
                  <a:cubicBezTo>
                    <a:pt x="198967" y="45508"/>
                    <a:pt x="198376" y="36970"/>
                    <a:pt x="196850" y="28575"/>
                  </a:cubicBezTo>
                  <a:cubicBezTo>
                    <a:pt x="196251" y="25282"/>
                    <a:pt x="193675" y="22397"/>
                    <a:pt x="193675" y="19050"/>
                  </a:cubicBezTo>
                  <a:cubicBezTo>
                    <a:pt x="193675" y="13654"/>
                    <a:pt x="195963" y="8498"/>
                    <a:pt x="196850" y="3175"/>
                  </a:cubicBezTo>
                  <a:cubicBezTo>
                    <a:pt x="197024" y="2131"/>
                    <a:pt x="196850" y="1058"/>
                    <a:pt x="19685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4543425" y="4578350"/>
              <a:ext cx="117475" cy="542925"/>
            </a:xfrm>
            <a:custGeom>
              <a:avLst/>
              <a:gdLst>
                <a:gd name="connsiteX0" fmla="*/ 73025 w 117475"/>
                <a:gd name="connsiteY0" fmla="*/ 542925 h 542925"/>
                <a:gd name="connsiteX1" fmla="*/ 69850 w 117475"/>
                <a:gd name="connsiteY1" fmla="*/ 508000 h 542925"/>
                <a:gd name="connsiteX2" fmla="*/ 60325 w 117475"/>
                <a:gd name="connsiteY2" fmla="*/ 501650 h 542925"/>
                <a:gd name="connsiteX3" fmla="*/ 50800 w 117475"/>
                <a:gd name="connsiteY3" fmla="*/ 482600 h 542925"/>
                <a:gd name="connsiteX4" fmla="*/ 41275 w 117475"/>
                <a:gd name="connsiteY4" fmla="*/ 473075 h 542925"/>
                <a:gd name="connsiteX5" fmla="*/ 38100 w 117475"/>
                <a:gd name="connsiteY5" fmla="*/ 463550 h 542925"/>
                <a:gd name="connsiteX6" fmla="*/ 28575 w 117475"/>
                <a:gd name="connsiteY6" fmla="*/ 460375 h 542925"/>
                <a:gd name="connsiteX7" fmla="*/ 22225 w 117475"/>
                <a:gd name="connsiteY7" fmla="*/ 441325 h 542925"/>
                <a:gd name="connsiteX8" fmla="*/ 19050 w 117475"/>
                <a:gd name="connsiteY8" fmla="*/ 431800 h 542925"/>
                <a:gd name="connsiteX9" fmla="*/ 25400 w 117475"/>
                <a:gd name="connsiteY9" fmla="*/ 422275 h 542925"/>
                <a:gd name="connsiteX10" fmla="*/ 28575 w 117475"/>
                <a:gd name="connsiteY10" fmla="*/ 409575 h 542925"/>
                <a:gd name="connsiteX11" fmla="*/ 31750 w 117475"/>
                <a:gd name="connsiteY11" fmla="*/ 358775 h 542925"/>
                <a:gd name="connsiteX12" fmla="*/ 38100 w 117475"/>
                <a:gd name="connsiteY12" fmla="*/ 349250 h 542925"/>
                <a:gd name="connsiteX13" fmla="*/ 50800 w 117475"/>
                <a:gd name="connsiteY13" fmla="*/ 330200 h 542925"/>
                <a:gd name="connsiteX14" fmla="*/ 60325 w 117475"/>
                <a:gd name="connsiteY14" fmla="*/ 311150 h 542925"/>
                <a:gd name="connsiteX15" fmla="*/ 63500 w 117475"/>
                <a:gd name="connsiteY15" fmla="*/ 301625 h 542925"/>
                <a:gd name="connsiteX16" fmla="*/ 69850 w 117475"/>
                <a:gd name="connsiteY16" fmla="*/ 279400 h 542925"/>
                <a:gd name="connsiteX17" fmla="*/ 76200 w 117475"/>
                <a:gd name="connsiteY17" fmla="*/ 269875 h 542925"/>
                <a:gd name="connsiteX18" fmla="*/ 79375 w 117475"/>
                <a:gd name="connsiteY18" fmla="*/ 244475 h 542925"/>
                <a:gd name="connsiteX19" fmla="*/ 63500 w 117475"/>
                <a:gd name="connsiteY19" fmla="*/ 209550 h 542925"/>
                <a:gd name="connsiteX20" fmla="*/ 53975 w 117475"/>
                <a:gd name="connsiteY20" fmla="*/ 203200 h 542925"/>
                <a:gd name="connsiteX21" fmla="*/ 47625 w 117475"/>
                <a:gd name="connsiteY21" fmla="*/ 193675 h 542925"/>
                <a:gd name="connsiteX22" fmla="*/ 44450 w 117475"/>
                <a:gd name="connsiteY22" fmla="*/ 184150 h 542925"/>
                <a:gd name="connsiteX23" fmla="*/ 31750 w 117475"/>
                <a:gd name="connsiteY23" fmla="*/ 165100 h 542925"/>
                <a:gd name="connsiteX24" fmla="*/ 22225 w 117475"/>
                <a:gd name="connsiteY24" fmla="*/ 158750 h 542925"/>
                <a:gd name="connsiteX25" fmla="*/ 19050 w 117475"/>
                <a:gd name="connsiteY25" fmla="*/ 149225 h 542925"/>
                <a:gd name="connsiteX26" fmla="*/ 6350 w 117475"/>
                <a:gd name="connsiteY26" fmla="*/ 130175 h 542925"/>
                <a:gd name="connsiteX27" fmla="*/ 0 w 117475"/>
                <a:gd name="connsiteY27" fmla="*/ 111125 h 542925"/>
                <a:gd name="connsiteX28" fmla="*/ 9525 w 117475"/>
                <a:gd name="connsiteY28" fmla="*/ 82550 h 542925"/>
                <a:gd name="connsiteX29" fmla="*/ 19050 w 117475"/>
                <a:gd name="connsiteY29" fmla="*/ 76200 h 542925"/>
                <a:gd name="connsiteX30" fmla="*/ 34925 w 117475"/>
                <a:gd name="connsiteY30" fmla="*/ 60325 h 542925"/>
                <a:gd name="connsiteX31" fmla="*/ 50800 w 117475"/>
                <a:gd name="connsiteY31" fmla="*/ 44450 h 542925"/>
                <a:gd name="connsiteX32" fmla="*/ 88900 w 117475"/>
                <a:gd name="connsiteY32" fmla="*/ 38100 h 542925"/>
                <a:gd name="connsiteX33" fmla="*/ 98425 w 117475"/>
                <a:gd name="connsiteY33" fmla="*/ 34925 h 542925"/>
                <a:gd name="connsiteX34" fmla="*/ 101600 w 117475"/>
                <a:gd name="connsiteY34" fmla="*/ 25400 h 542925"/>
                <a:gd name="connsiteX35" fmla="*/ 114300 w 117475"/>
                <a:gd name="connsiteY35" fmla="*/ 6350 h 542925"/>
                <a:gd name="connsiteX36" fmla="*/ 117475 w 117475"/>
                <a:gd name="connsiteY36"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 h="542925">
                  <a:moveTo>
                    <a:pt x="73025" y="542925"/>
                  </a:moveTo>
                  <a:cubicBezTo>
                    <a:pt x="71967" y="531283"/>
                    <a:pt x="73288" y="519173"/>
                    <a:pt x="69850" y="508000"/>
                  </a:cubicBezTo>
                  <a:cubicBezTo>
                    <a:pt x="68728" y="504353"/>
                    <a:pt x="63023" y="504348"/>
                    <a:pt x="60325" y="501650"/>
                  </a:cubicBezTo>
                  <a:cubicBezTo>
                    <a:pt x="45337" y="486662"/>
                    <a:pt x="61129" y="498094"/>
                    <a:pt x="50800" y="482600"/>
                  </a:cubicBezTo>
                  <a:cubicBezTo>
                    <a:pt x="48309" y="478864"/>
                    <a:pt x="44450" y="476250"/>
                    <a:pt x="41275" y="473075"/>
                  </a:cubicBezTo>
                  <a:cubicBezTo>
                    <a:pt x="40217" y="469900"/>
                    <a:pt x="40467" y="465917"/>
                    <a:pt x="38100" y="463550"/>
                  </a:cubicBezTo>
                  <a:cubicBezTo>
                    <a:pt x="35733" y="461183"/>
                    <a:pt x="30520" y="463098"/>
                    <a:pt x="28575" y="460375"/>
                  </a:cubicBezTo>
                  <a:cubicBezTo>
                    <a:pt x="24684" y="454928"/>
                    <a:pt x="24342" y="447675"/>
                    <a:pt x="22225" y="441325"/>
                  </a:cubicBezTo>
                  <a:lnTo>
                    <a:pt x="19050" y="431800"/>
                  </a:lnTo>
                  <a:cubicBezTo>
                    <a:pt x="21167" y="428625"/>
                    <a:pt x="23897" y="425782"/>
                    <a:pt x="25400" y="422275"/>
                  </a:cubicBezTo>
                  <a:cubicBezTo>
                    <a:pt x="27119" y="418264"/>
                    <a:pt x="28141" y="413917"/>
                    <a:pt x="28575" y="409575"/>
                  </a:cubicBezTo>
                  <a:cubicBezTo>
                    <a:pt x="30263" y="392693"/>
                    <a:pt x="29104" y="375534"/>
                    <a:pt x="31750" y="358775"/>
                  </a:cubicBezTo>
                  <a:cubicBezTo>
                    <a:pt x="32345" y="355006"/>
                    <a:pt x="36393" y="352663"/>
                    <a:pt x="38100" y="349250"/>
                  </a:cubicBezTo>
                  <a:cubicBezTo>
                    <a:pt x="47290" y="330870"/>
                    <a:pt x="32744" y="348256"/>
                    <a:pt x="50800" y="330200"/>
                  </a:cubicBezTo>
                  <a:cubicBezTo>
                    <a:pt x="58780" y="306259"/>
                    <a:pt x="48015" y="335769"/>
                    <a:pt x="60325" y="311150"/>
                  </a:cubicBezTo>
                  <a:cubicBezTo>
                    <a:pt x="61822" y="308157"/>
                    <a:pt x="62581" y="304843"/>
                    <a:pt x="63500" y="301625"/>
                  </a:cubicBezTo>
                  <a:cubicBezTo>
                    <a:pt x="64856" y="296878"/>
                    <a:pt x="67312" y="284475"/>
                    <a:pt x="69850" y="279400"/>
                  </a:cubicBezTo>
                  <a:cubicBezTo>
                    <a:pt x="71557" y="275987"/>
                    <a:pt x="74083" y="273050"/>
                    <a:pt x="76200" y="269875"/>
                  </a:cubicBezTo>
                  <a:cubicBezTo>
                    <a:pt x="77258" y="261408"/>
                    <a:pt x="79375" y="253008"/>
                    <a:pt x="79375" y="244475"/>
                  </a:cubicBezTo>
                  <a:cubicBezTo>
                    <a:pt x="79375" y="233478"/>
                    <a:pt x="72587" y="215608"/>
                    <a:pt x="63500" y="209550"/>
                  </a:cubicBezTo>
                  <a:lnTo>
                    <a:pt x="53975" y="203200"/>
                  </a:lnTo>
                  <a:cubicBezTo>
                    <a:pt x="51858" y="200025"/>
                    <a:pt x="49332" y="197088"/>
                    <a:pt x="47625" y="193675"/>
                  </a:cubicBezTo>
                  <a:cubicBezTo>
                    <a:pt x="46128" y="190682"/>
                    <a:pt x="46075" y="187076"/>
                    <a:pt x="44450" y="184150"/>
                  </a:cubicBezTo>
                  <a:cubicBezTo>
                    <a:pt x="40744" y="177479"/>
                    <a:pt x="35983" y="171450"/>
                    <a:pt x="31750" y="165100"/>
                  </a:cubicBezTo>
                  <a:cubicBezTo>
                    <a:pt x="29633" y="161925"/>
                    <a:pt x="25400" y="160867"/>
                    <a:pt x="22225" y="158750"/>
                  </a:cubicBezTo>
                  <a:cubicBezTo>
                    <a:pt x="21167" y="155575"/>
                    <a:pt x="20675" y="152151"/>
                    <a:pt x="19050" y="149225"/>
                  </a:cubicBezTo>
                  <a:cubicBezTo>
                    <a:pt x="15344" y="142554"/>
                    <a:pt x="8763" y="137415"/>
                    <a:pt x="6350" y="130175"/>
                  </a:cubicBezTo>
                  <a:lnTo>
                    <a:pt x="0" y="111125"/>
                  </a:lnTo>
                  <a:cubicBezTo>
                    <a:pt x="2129" y="98353"/>
                    <a:pt x="596" y="91479"/>
                    <a:pt x="9525" y="82550"/>
                  </a:cubicBezTo>
                  <a:cubicBezTo>
                    <a:pt x="12223" y="79852"/>
                    <a:pt x="15875" y="78317"/>
                    <a:pt x="19050" y="76200"/>
                  </a:cubicBezTo>
                  <a:cubicBezTo>
                    <a:pt x="35983" y="50800"/>
                    <a:pt x="13758" y="81492"/>
                    <a:pt x="34925" y="60325"/>
                  </a:cubicBezTo>
                  <a:cubicBezTo>
                    <a:pt x="44238" y="51012"/>
                    <a:pt x="37253" y="49530"/>
                    <a:pt x="50800" y="44450"/>
                  </a:cubicBezTo>
                  <a:cubicBezTo>
                    <a:pt x="56514" y="42307"/>
                    <a:pt x="85600" y="38571"/>
                    <a:pt x="88900" y="38100"/>
                  </a:cubicBezTo>
                  <a:cubicBezTo>
                    <a:pt x="92075" y="37042"/>
                    <a:pt x="96058" y="37292"/>
                    <a:pt x="98425" y="34925"/>
                  </a:cubicBezTo>
                  <a:cubicBezTo>
                    <a:pt x="100792" y="32558"/>
                    <a:pt x="99975" y="28326"/>
                    <a:pt x="101600" y="25400"/>
                  </a:cubicBezTo>
                  <a:cubicBezTo>
                    <a:pt x="105306" y="18729"/>
                    <a:pt x="110067" y="12700"/>
                    <a:pt x="114300" y="6350"/>
                  </a:cubicBezTo>
                  <a:cubicBezTo>
                    <a:pt x="115613" y="4381"/>
                    <a:pt x="116417" y="2117"/>
                    <a:pt x="117475"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4692650" y="3999422"/>
              <a:ext cx="467519" cy="502727"/>
            </a:xfrm>
            <a:custGeom>
              <a:avLst/>
              <a:gdLst>
                <a:gd name="connsiteX0" fmla="*/ 0 w 457200"/>
                <a:gd name="connsiteY0" fmla="*/ 469900 h 469900"/>
                <a:gd name="connsiteX1" fmla="*/ 6350 w 457200"/>
                <a:gd name="connsiteY1" fmla="*/ 438150 h 469900"/>
                <a:gd name="connsiteX2" fmla="*/ 31750 w 457200"/>
                <a:gd name="connsiteY2" fmla="*/ 400050 h 469900"/>
                <a:gd name="connsiteX3" fmla="*/ 57150 w 457200"/>
                <a:gd name="connsiteY3" fmla="*/ 355600 h 469900"/>
                <a:gd name="connsiteX4" fmla="*/ 76200 w 457200"/>
                <a:gd name="connsiteY4" fmla="*/ 336550 h 469900"/>
                <a:gd name="connsiteX5" fmla="*/ 101600 w 457200"/>
                <a:gd name="connsiteY5" fmla="*/ 330200 h 469900"/>
                <a:gd name="connsiteX6" fmla="*/ 120650 w 457200"/>
                <a:gd name="connsiteY6" fmla="*/ 317500 h 469900"/>
                <a:gd name="connsiteX7" fmla="*/ 133350 w 457200"/>
                <a:gd name="connsiteY7" fmla="*/ 298450 h 469900"/>
                <a:gd name="connsiteX8" fmla="*/ 158750 w 457200"/>
                <a:gd name="connsiteY8" fmla="*/ 285750 h 469900"/>
                <a:gd name="connsiteX9" fmla="*/ 165100 w 457200"/>
                <a:gd name="connsiteY9" fmla="*/ 266700 h 469900"/>
                <a:gd name="connsiteX10" fmla="*/ 171450 w 457200"/>
                <a:gd name="connsiteY10" fmla="*/ 234950 h 469900"/>
                <a:gd name="connsiteX11" fmla="*/ 196850 w 457200"/>
                <a:gd name="connsiteY11" fmla="*/ 222250 h 469900"/>
                <a:gd name="connsiteX12" fmla="*/ 254000 w 457200"/>
                <a:gd name="connsiteY12" fmla="*/ 209550 h 469900"/>
                <a:gd name="connsiteX13" fmla="*/ 279400 w 457200"/>
                <a:gd name="connsiteY13" fmla="*/ 171450 h 469900"/>
                <a:gd name="connsiteX14" fmla="*/ 285750 w 457200"/>
                <a:gd name="connsiteY14" fmla="*/ 127000 h 469900"/>
                <a:gd name="connsiteX15" fmla="*/ 317500 w 457200"/>
                <a:gd name="connsiteY15" fmla="*/ 95250 h 469900"/>
                <a:gd name="connsiteX16" fmla="*/ 311150 w 457200"/>
                <a:gd name="connsiteY16" fmla="*/ 69850 h 469900"/>
                <a:gd name="connsiteX17" fmla="*/ 317500 w 457200"/>
                <a:gd name="connsiteY17" fmla="*/ 44450 h 469900"/>
                <a:gd name="connsiteX18" fmla="*/ 330200 w 457200"/>
                <a:gd name="connsiteY18" fmla="*/ 25400 h 469900"/>
                <a:gd name="connsiteX19" fmla="*/ 349250 w 457200"/>
                <a:gd name="connsiteY19" fmla="*/ 19050 h 469900"/>
                <a:gd name="connsiteX20" fmla="*/ 431800 w 457200"/>
                <a:gd name="connsiteY20" fmla="*/ 12700 h 469900"/>
                <a:gd name="connsiteX21" fmla="*/ 457200 w 457200"/>
                <a:gd name="connsiteY21" fmla="*/ 0 h 469900"/>
                <a:gd name="connsiteX0" fmla="*/ 0 w 467519"/>
                <a:gd name="connsiteY0" fmla="*/ 502727 h 502727"/>
                <a:gd name="connsiteX1" fmla="*/ 6350 w 467519"/>
                <a:gd name="connsiteY1" fmla="*/ 470977 h 502727"/>
                <a:gd name="connsiteX2" fmla="*/ 31750 w 467519"/>
                <a:gd name="connsiteY2" fmla="*/ 432877 h 502727"/>
                <a:gd name="connsiteX3" fmla="*/ 57150 w 467519"/>
                <a:gd name="connsiteY3" fmla="*/ 388427 h 502727"/>
                <a:gd name="connsiteX4" fmla="*/ 76200 w 467519"/>
                <a:gd name="connsiteY4" fmla="*/ 369377 h 502727"/>
                <a:gd name="connsiteX5" fmla="*/ 101600 w 467519"/>
                <a:gd name="connsiteY5" fmla="*/ 363027 h 502727"/>
                <a:gd name="connsiteX6" fmla="*/ 120650 w 467519"/>
                <a:gd name="connsiteY6" fmla="*/ 350327 h 502727"/>
                <a:gd name="connsiteX7" fmla="*/ 133350 w 467519"/>
                <a:gd name="connsiteY7" fmla="*/ 331277 h 502727"/>
                <a:gd name="connsiteX8" fmla="*/ 158750 w 467519"/>
                <a:gd name="connsiteY8" fmla="*/ 318577 h 502727"/>
                <a:gd name="connsiteX9" fmla="*/ 165100 w 467519"/>
                <a:gd name="connsiteY9" fmla="*/ 299527 h 502727"/>
                <a:gd name="connsiteX10" fmla="*/ 171450 w 467519"/>
                <a:gd name="connsiteY10" fmla="*/ 267777 h 502727"/>
                <a:gd name="connsiteX11" fmla="*/ 196850 w 467519"/>
                <a:gd name="connsiteY11" fmla="*/ 255077 h 502727"/>
                <a:gd name="connsiteX12" fmla="*/ 254000 w 467519"/>
                <a:gd name="connsiteY12" fmla="*/ 242377 h 502727"/>
                <a:gd name="connsiteX13" fmla="*/ 279400 w 467519"/>
                <a:gd name="connsiteY13" fmla="*/ 204277 h 502727"/>
                <a:gd name="connsiteX14" fmla="*/ 285750 w 467519"/>
                <a:gd name="connsiteY14" fmla="*/ 159827 h 502727"/>
                <a:gd name="connsiteX15" fmla="*/ 317500 w 467519"/>
                <a:gd name="connsiteY15" fmla="*/ 128077 h 502727"/>
                <a:gd name="connsiteX16" fmla="*/ 311150 w 467519"/>
                <a:gd name="connsiteY16" fmla="*/ 102677 h 502727"/>
                <a:gd name="connsiteX17" fmla="*/ 317500 w 467519"/>
                <a:gd name="connsiteY17" fmla="*/ 77277 h 502727"/>
                <a:gd name="connsiteX18" fmla="*/ 330200 w 467519"/>
                <a:gd name="connsiteY18" fmla="*/ 58227 h 502727"/>
                <a:gd name="connsiteX19" fmla="*/ 349250 w 467519"/>
                <a:gd name="connsiteY19" fmla="*/ 51877 h 502727"/>
                <a:gd name="connsiteX20" fmla="*/ 431800 w 467519"/>
                <a:gd name="connsiteY20" fmla="*/ 45527 h 502727"/>
                <a:gd name="connsiteX21" fmla="*/ 467519 w 467519"/>
                <a:gd name="connsiteY21" fmla="*/ 0 h 5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7519" h="502727">
                  <a:moveTo>
                    <a:pt x="0" y="502727"/>
                  </a:moveTo>
                  <a:cubicBezTo>
                    <a:pt x="2117" y="492144"/>
                    <a:pt x="1884" y="480803"/>
                    <a:pt x="6350" y="470977"/>
                  </a:cubicBezTo>
                  <a:cubicBezTo>
                    <a:pt x="12666" y="457082"/>
                    <a:pt x="24924" y="446529"/>
                    <a:pt x="31750" y="432877"/>
                  </a:cubicBezTo>
                  <a:cubicBezTo>
                    <a:pt x="39514" y="417350"/>
                    <a:pt x="45931" y="401890"/>
                    <a:pt x="57150" y="388427"/>
                  </a:cubicBezTo>
                  <a:cubicBezTo>
                    <a:pt x="62899" y="381528"/>
                    <a:pt x="68403" y="373832"/>
                    <a:pt x="76200" y="369377"/>
                  </a:cubicBezTo>
                  <a:cubicBezTo>
                    <a:pt x="83777" y="365047"/>
                    <a:pt x="93133" y="365144"/>
                    <a:pt x="101600" y="363027"/>
                  </a:cubicBezTo>
                  <a:cubicBezTo>
                    <a:pt x="107950" y="358794"/>
                    <a:pt x="115254" y="355723"/>
                    <a:pt x="120650" y="350327"/>
                  </a:cubicBezTo>
                  <a:cubicBezTo>
                    <a:pt x="126046" y="344931"/>
                    <a:pt x="127487" y="336163"/>
                    <a:pt x="133350" y="331277"/>
                  </a:cubicBezTo>
                  <a:cubicBezTo>
                    <a:pt x="140622" y="325217"/>
                    <a:pt x="150283" y="322810"/>
                    <a:pt x="158750" y="318577"/>
                  </a:cubicBezTo>
                  <a:cubicBezTo>
                    <a:pt x="160867" y="312227"/>
                    <a:pt x="163477" y="306021"/>
                    <a:pt x="165100" y="299527"/>
                  </a:cubicBezTo>
                  <a:cubicBezTo>
                    <a:pt x="167718" y="289056"/>
                    <a:pt x="165177" y="276560"/>
                    <a:pt x="171450" y="267777"/>
                  </a:cubicBezTo>
                  <a:cubicBezTo>
                    <a:pt x="176952" y="260074"/>
                    <a:pt x="188149" y="258806"/>
                    <a:pt x="196850" y="255077"/>
                  </a:cubicBezTo>
                  <a:cubicBezTo>
                    <a:pt x="216746" y="246550"/>
                    <a:pt x="231166" y="246183"/>
                    <a:pt x="254000" y="242377"/>
                  </a:cubicBezTo>
                  <a:lnTo>
                    <a:pt x="279400" y="204277"/>
                  </a:lnTo>
                  <a:cubicBezTo>
                    <a:pt x="287702" y="191824"/>
                    <a:pt x="281449" y="174163"/>
                    <a:pt x="285750" y="159827"/>
                  </a:cubicBezTo>
                  <a:cubicBezTo>
                    <a:pt x="291042" y="142188"/>
                    <a:pt x="303742" y="137249"/>
                    <a:pt x="317500" y="128077"/>
                  </a:cubicBezTo>
                  <a:cubicBezTo>
                    <a:pt x="315383" y="119610"/>
                    <a:pt x="311150" y="111404"/>
                    <a:pt x="311150" y="102677"/>
                  </a:cubicBezTo>
                  <a:cubicBezTo>
                    <a:pt x="311150" y="93950"/>
                    <a:pt x="314062" y="85299"/>
                    <a:pt x="317500" y="77277"/>
                  </a:cubicBezTo>
                  <a:cubicBezTo>
                    <a:pt x="320506" y="70262"/>
                    <a:pt x="324241" y="62995"/>
                    <a:pt x="330200" y="58227"/>
                  </a:cubicBezTo>
                  <a:cubicBezTo>
                    <a:pt x="335427" y="54046"/>
                    <a:pt x="342608" y="52707"/>
                    <a:pt x="349250" y="51877"/>
                  </a:cubicBezTo>
                  <a:cubicBezTo>
                    <a:pt x="376635" y="48454"/>
                    <a:pt x="404283" y="47644"/>
                    <a:pt x="431800" y="45527"/>
                  </a:cubicBezTo>
                  <a:cubicBezTo>
                    <a:pt x="453690" y="38230"/>
                    <a:pt x="456436" y="11083"/>
                    <a:pt x="467519"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bwMode="auto">
            <a:xfrm>
              <a:off x="3842007" y="3723691"/>
              <a:ext cx="814568" cy="756509"/>
            </a:xfrm>
            <a:custGeom>
              <a:avLst/>
              <a:gdLst>
                <a:gd name="connsiteX0" fmla="*/ 0 w 454025"/>
                <a:gd name="connsiteY0" fmla="*/ 85725 h 577850"/>
                <a:gd name="connsiteX1" fmla="*/ 6350 w 454025"/>
                <a:gd name="connsiteY1" fmla="*/ 69850 h 577850"/>
                <a:gd name="connsiteX2" fmla="*/ 15875 w 454025"/>
                <a:gd name="connsiteY2" fmla="*/ 50800 h 577850"/>
                <a:gd name="connsiteX3" fmla="*/ 25400 w 454025"/>
                <a:gd name="connsiteY3" fmla="*/ 44450 h 577850"/>
                <a:gd name="connsiteX4" fmla="*/ 47625 w 454025"/>
                <a:gd name="connsiteY4" fmla="*/ 22225 h 577850"/>
                <a:gd name="connsiteX5" fmla="*/ 73025 w 454025"/>
                <a:gd name="connsiteY5" fmla="*/ 6350 h 577850"/>
                <a:gd name="connsiteX6" fmla="*/ 82550 w 454025"/>
                <a:gd name="connsiteY6" fmla="*/ 3175 h 577850"/>
                <a:gd name="connsiteX7" fmla="*/ 92075 w 454025"/>
                <a:gd name="connsiteY7" fmla="*/ 0 h 577850"/>
                <a:gd name="connsiteX8" fmla="*/ 120650 w 454025"/>
                <a:gd name="connsiteY8" fmla="*/ 3175 h 577850"/>
                <a:gd name="connsiteX9" fmla="*/ 139700 w 454025"/>
                <a:gd name="connsiteY9" fmla="*/ 15875 h 577850"/>
                <a:gd name="connsiteX10" fmla="*/ 161925 w 454025"/>
                <a:gd name="connsiteY10" fmla="*/ 41275 h 577850"/>
                <a:gd name="connsiteX11" fmla="*/ 171450 w 454025"/>
                <a:gd name="connsiteY11" fmla="*/ 44450 h 577850"/>
                <a:gd name="connsiteX12" fmla="*/ 177800 w 454025"/>
                <a:gd name="connsiteY12" fmla="*/ 53975 h 577850"/>
                <a:gd name="connsiteX13" fmla="*/ 187325 w 454025"/>
                <a:gd name="connsiteY13" fmla="*/ 63500 h 577850"/>
                <a:gd name="connsiteX14" fmla="*/ 190500 w 454025"/>
                <a:gd name="connsiteY14" fmla="*/ 73025 h 577850"/>
                <a:gd name="connsiteX15" fmla="*/ 212725 w 454025"/>
                <a:gd name="connsiteY15" fmla="*/ 98425 h 577850"/>
                <a:gd name="connsiteX16" fmla="*/ 215900 w 454025"/>
                <a:gd name="connsiteY16" fmla="*/ 107950 h 577850"/>
                <a:gd name="connsiteX17" fmla="*/ 234950 w 454025"/>
                <a:gd name="connsiteY17" fmla="*/ 114300 h 577850"/>
                <a:gd name="connsiteX18" fmla="*/ 244475 w 454025"/>
                <a:gd name="connsiteY18" fmla="*/ 127000 h 577850"/>
                <a:gd name="connsiteX19" fmla="*/ 263525 w 454025"/>
                <a:gd name="connsiteY19" fmla="*/ 133350 h 577850"/>
                <a:gd name="connsiteX20" fmla="*/ 269875 w 454025"/>
                <a:gd name="connsiteY20" fmla="*/ 142875 h 577850"/>
                <a:gd name="connsiteX21" fmla="*/ 279400 w 454025"/>
                <a:gd name="connsiteY21" fmla="*/ 149225 h 577850"/>
                <a:gd name="connsiteX22" fmla="*/ 336550 w 454025"/>
                <a:gd name="connsiteY22" fmla="*/ 155575 h 577850"/>
                <a:gd name="connsiteX23" fmla="*/ 374650 w 454025"/>
                <a:gd name="connsiteY23" fmla="*/ 174625 h 577850"/>
                <a:gd name="connsiteX24" fmla="*/ 393700 w 454025"/>
                <a:gd name="connsiteY24" fmla="*/ 193675 h 577850"/>
                <a:gd name="connsiteX25" fmla="*/ 400050 w 454025"/>
                <a:gd name="connsiteY25" fmla="*/ 212725 h 577850"/>
                <a:gd name="connsiteX26" fmla="*/ 403225 w 454025"/>
                <a:gd name="connsiteY26" fmla="*/ 228600 h 577850"/>
                <a:gd name="connsiteX27" fmla="*/ 409575 w 454025"/>
                <a:gd name="connsiteY27" fmla="*/ 247650 h 577850"/>
                <a:gd name="connsiteX28" fmla="*/ 412750 w 454025"/>
                <a:gd name="connsiteY28" fmla="*/ 269875 h 577850"/>
                <a:gd name="connsiteX29" fmla="*/ 415925 w 454025"/>
                <a:gd name="connsiteY29" fmla="*/ 279400 h 577850"/>
                <a:gd name="connsiteX30" fmla="*/ 419100 w 454025"/>
                <a:gd name="connsiteY30" fmla="*/ 298450 h 577850"/>
                <a:gd name="connsiteX31" fmla="*/ 425450 w 454025"/>
                <a:gd name="connsiteY31" fmla="*/ 336550 h 577850"/>
                <a:gd name="connsiteX32" fmla="*/ 431800 w 454025"/>
                <a:gd name="connsiteY32" fmla="*/ 355600 h 577850"/>
                <a:gd name="connsiteX33" fmla="*/ 438150 w 454025"/>
                <a:gd name="connsiteY33" fmla="*/ 365125 h 577850"/>
                <a:gd name="connsiteX34" fmla="*/ 450850 w 454025"/>
                <a:gd name="connsiteY34" fmla="*/ 409575 h 577850"/>
                <a:gd name="connsiteX35" fmla="*/ 454025 w 454025"/>
                <a:gd name="connsiteY35" fmla="*/ 419100 h 577850"/>
                <a:gd name="connsiteX36" fmla="*/ 444500 w 454025"/>
                <a:gd name="connsiteY36" fmla="*/ 466725 h 577850"/>
                <a:gd name="connsiteX37" fmla="*/ 434975 w 454025"/>
                <a:gd name="connsiteY37" fmla="*/ 473075 h 577850"/>
                <a:gd name="connsiteX38" fmla="*/ 412750 w 454025"/>
                <a:gd name="connsiteY38" fmla="*/ 498475 h 577850"/>
                <a:gd name="connsiteX39" fmla="*/ 409575 w 454025"/>
                <a:gd name="connsiteY39" fmla="*/ 514350 h 577850"/>
                <a:gd name="connsiteX40" fmla="*/ 406400 w 454025"/>
                <a:gd name="connsiteY40" fmla="*/ 527050 h 577850"/>
                <a:gd name="connsiteX41" fmla="*/ 409575 w 454025"/>
                <a:gd name="connsiteY41" fmla="*/ 555625 h 577850"/>
                <a:gd name="connsiteX42" fmla="*/ 425450 w 454025"/>
                <a:gd name="connsiteY42" fmla="*/ 571500 h 577850"/>
                <a:gd name="connsiteX43" fmla="*/ 431800 w 454025"/>
                <a:gd name="connsiteY43" fmla="*/ 57785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4025" h="577850">
                  <a:moveTo>
                    <a:pt x="0" y="85725"/>
                  </a:moveTo>
                  <a:cubicBezTo>
                    <a:pt x="2117" y="80433"/>
                    <a:pt x="4349" y="75186"/>
                    <a:pt x="6350" y="69850"/>
                  </a:cubicBezTo>
                  <a:cubicBezTo>
                    <a:pt x="9449" y="61587"/>
                    <a:pt x="9131" y="57544"/>
                    <a:pt x="15875" y="50800"/>
                  </a:cubicBezTo>
                  <a:cubicBezTo>
                    <a:pt x="18573" y="48102"/>
                    <a:pt x="22225" y="46567"/>
                    <a:pt x="25400" y="44450"/>
                  </a:cubicBezTo>
                  <a:cubicBezTo>
                    <a:pt x="39956" y="22615"/>
                    <a:pt x="30860" y="27813"/>
                    <a:pt x="47625" y="22225"/>
                  </a:cubicBezTo>
                  <a:cubicBezTo>
                    <a:pt x="57688" y="7131"/>
                    <a:pt x="50355" y="13907"/>
                    <a:pt x="73025" y="6350"/>
                  </a:cubicBezTo>
                  <a:lnTo>
                    <a:pt x="82550" y="3175"/>
                  </a:lnTo>
                  <a:lnTo>
                    <a:pt x="92075" y="0"/>
                  </a:lnTo>
                  <a:cubicBezTo>
                    <a:pt x="101600" y="1058"/>
                    <a:pt x="111558" y="144"/>
                    <a:pt x="120650" y="3175"/>
                  </a:cubicBezTo>
                  <a:cubicBezTo>
                    <a:pt x="127890" y="5588"/>
                    <a:pt x="139700" y="15875"/>
                    <a:pt x="139700" y="15875"/>
                  </a:cubicBezTo>
                  <a:cubicBezTo>
                    <a:pt x="149225" y="30163"/>
                    <a:pt x="148696" y="34660"/>
                    <a:pt x="161925" y="41275"/>
                  </a:cubicBezTo>
                  <a:cubicBezTo>
                    <a:pt x="164918" y="42772"/>
                    <a:pt x="168275" y="43392"/>
                    <a:pt x="171450" y="44450"/>
                  </a:cubicBezTo>
                  <a:cubicBezTo>
                    <a:pt x="173567" y="47625"/>
                    <a:pt x="175357" y="51044"/>
                    <a:pt x="177800" y="53975"/>
                  </a:cubicBezTo>
                  <a:cubicBezTo>
                    <a:pt x="180675" y="57424"/>
                    <a:pt x="184834" y="59764"/>
                    <a:pt x="187325" y="63500"/>
                  </a:cubicBezTo>
                  <a:cubicBezTo>
                    <a:pt x="189181" y="66285"/>
                    <a:pt x="188875" y="70099"/>
                    <a:pt x="190500" y="73025"/>
                  </a:cubicBezTo>
                  <a:cubicBezTo>
                    <a:pt x="201395" y="92635"/>
                    <a:pt x="198811" y="89149"/>
                    <a:pt x="212725" y="98425"/>
                  </a:cubicBezTo>
                  <a:cubicBezTo>
                    <a:pt x="213783" y="101600"/>
                    <a:pt x="213177" y="106005"/>
                    <a:pt x="215900" y="107950"/>
                  </a:cubicBezTo>
                  <a:cubicBezTo>
                    <a:pt x="221347" y="111841"/>
                    <a:pt x="234950" y="114300"/>
                    <a:pt x="234950" y="114300"/>
                  </a:cubicBezTo>
                  <a:cubicBezTo>
                    <a:pt x="238125" y="118533"/>
                    <a:pt x="240072" y="124065"/>
                    <a:pt x="244475" y="127000"/>
                  </a:cubicBezTo>
                  <a:cubicBezTo>
                    <a:pt x="250044" y="130713"/>
                    <a:pt x="263525" y="133350"/>
                    <a:pt x="263525" y="133350"/>
                  </a:cubicBezTo>
                  <a:cubicBezTo>
                    <a:pt x="265642" y="136525"/>
                    <a:pt x="267177" y="140177"/>
                    <a:pt x="269875" y="142875"/>
                  </a:cubicBezTo>
                  <a:cubicBezTo>
                    <a:pt x="272573" y="145573"/>
                    <a:pt x="275893" y="147722"/>
                    <a:pt x="279400" y="149225"/>
                  </a:cubicBezTo>
                  <a:cubicBezTo>
                    <a:pt x="292955" y="155034"/>
                    <a:pt x="333892" y="155385"/>
                    <a:pt x="336550" y="155575"/>
                  </a:cubicBezTo>
                  <a:cubicBezTo>
                    <a:pt x="352044" y="160740"/>
                    <a:pt x="362340" y="162315"/>
                    <a:pt x="374650" y="174625"/>
                  </a:cubicBezTo>
                  <a:lnTo>
                    <a:pt x="393700" y="193675"/>
                  </a:lnTo>
                  <a:cubicBezTo>
                    <a:pt x="395817" y="200025"/>
                    <a:pt x="398737" y="206161"/>
                    <a:pt x="400050" y="212725"/>
                  </a:cubicBezTo>
                  <a:cubicBezTo>
                    <a:pt x="401108" y="218017"/>
                    <a:pt x="401805" y="223394"/>
                    <a:pt x="403225" y="228600"/>
                  </a:cubicBezTo>
                  <a:cubicBezTo>
                    <a:pt x="404986" y="235058"/>
                    <a:pt x="409575" y="247650"/>
                    <a:pt x="409575" y="247650"/>
                  </a:cubicBezTo>
                  <a:cubicBezTo>
                    <a:pt x="410633" y="255058"/>
                    <a:pt x="411282" y="262537"/>
                    <a:pt x="412750" y="269875"/>
                  </a:cubicBezTo>
                  <a:cubicBezTo>
                    <a:pt x="413406" y="273157"/>
                    <a:pt x="415199" y="276133"/>
                    <a:pt x="415925" y="279400"/>
                  </a:cubicBezTo>
                  <a:cubicBezTo>
                    <a:pt x="417322" y="285684"/>
                    <a:pt x="418190" y="292077"/>
                    <a:pt x="419100" y="298450"/>
                  </a:cubicBezTo>
                  <a:cubicBezTo>
                    <a:pt x="421965" y="318507"/>
                    <a:pt x="420641" y="320519"/>
                    <a:pt x="425450" y="336550"/>
                  </a:cubicBezTo>
                  <a:cubicBezTo>
                    <a:pt x="427373" y="342961"/>
                    <a:pt x="428087" y="350031"/>
                    <a:pt x="431800" y="355600"/>
                  </a:cubicBezTo>
                  <a:lnTo>
                    <a:pt x="438150" y="365125"/>
                  </a:lnTo>
                  <a:cubicBezTo>
                    <a:pt x="446123" y="397019"/>
                    <a:pt x="441740" y="382246"/>
                    <a:pt x="450850" y="409575"/>
                  </a:cubicBezTo>
                  <a:lnTo>
                    <a:pt x="454025" y="419100"/>
                  </a:lnTo>
                  <a:cubicBezTo>
                    <a:pt x="453872" y="420481"/>
                    <a:pt x="451254" y="462222"/>
                    <a:pt x="444500" y="466725"/>
                  </a:cubicBezTo>
                  <a:lnTo>
                    <a:pt x="434975" y="473075"/>
                  </a:lnTo>
                  <a:cubicBezTo>
                    <a:pt x="420158" y="495300"/>
                    <a:pt x="428625" y="487892"/>
                    <a:pt x="412750" y="498475"/>
                  </a:cubicBezTo>
                  <a:cubicBezTo>
                    <a:pt x="411692" y="503767"/>
                    <a:pt x="410746" y="509082"/>
                    <a:pt x="409575" y="514350"/>
                  </a:cubicBezTo>
                  <a:cubicBezTo>
                    <a:pt x="408628" y="518610"/>
                    <a:pt x="406400" y="522686"/>
                    <a:pt x="406400" y="527050"/>
                  </a:cubicBezTo>
                  <a:cubicBezTo>
                    <a:pt x="406400" y="536634"/>
                    <a:pt x="407251" y="546328"/>
                    <a:pt x="409575" y="555625"/>
                  </a:cubicBezTo>
                  <a:cubicBezTo>
                    <a:pt x="411956" y="565150"/>
                    <a:pt x="418835" y="566208"/>
                    <a:pt x="425450" y="571500"/>
                  </a:cubicBezTo>
                  <a:cubicBezTo>
                    <a:pt x="427787" y="573370"/>
                    <a:pt x="429683" y="575733"/>
                    <a:pt x="431800" y="577850"/>
                  </a:cubicBezTo>
                </a:path>
              </a:pathLst>
            </a:custGeom>
            <a:no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grpSp>
      <p:grpSp>
        <p:nvGrpSpPr>
          <p:cNvPr id="25" name="Plants"/>
          <p:cNvGrpSpPr/>
          <p:nvPr/>
        </p:nvGrpSpPr>
        <p:grpSpPr>
          <a:xfrm>
            <a:off x="4350684" y="2788448"/>
            <a:ext cx="1265715" cy="2929185"/>
            <a:chOff x="2223452" y="2809875"/>
            <a:chExt cx="705486" cy="2237423"/>
          </a:xfrm>
          <a:solidFill>
            <a:srgbClr val="FFFF00"/>
          </a:solidFill>
        </p:grpSpPr>
        <p:sp>
          <p:nvSpPr>
            <p:cNvPr id="353" name="Isosceles Triangle 352"/>
            <p:cNvSpPr/>
            <p:nvPr/>
          </p:nvSpPr>
          <p:spPr bwMode="auto">
            <a:xfrm>
              <a:off x="2223452" y="4926648"/>
              <a:ext cx="98425" cy="120650"/>
            </a:xfrm>
            <a:prstGeom prst="triangle">
              <a:avLst/>
            </a:prstGeom>
            <a:gr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335" name="Isosceles Triangle 334"/>
            <p:cNvSpPr/>
            <p:nvPr/>
          </p:nvSpPr>
          <p:spPr bwMode="auto">
            <a:xfrm>
              <a:off x="2321718" y="4576763"/>
              <a:ext cx="98425" cy="120650"/>
            </a:xfrm>
            <a:prstGeom prst="triangle">
              <a:avLst/>
            </a:prstGeom>
            <a:gr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340" name="Isosceles Triangle 339"/>
            <p:cNvSpPr/>
            <p:nvPr/>
          </p:nvSpPr>
          <p:spPr bwMode="auto">
            <a:xfrm>
              <a:off x="2635250" y="3614214"/>
              <a:ext cx="98425" cy="120650"/>
            </a:xfrm>
            <a:prstGeom prst="triangle">
              <a:avLst/>
            </a:prstGeom>
            <a:gr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346" name="Isosceles Triangle 345"/>
            <p:cNvSpPr/>
            <p:nvPr/>
          </p:nvSpPr>
          <p:spPr bwMode="auto">
            <a:xfrm>
              <a:off x="2830513" y="2809875"/>
              <a:ext cx="98425" cy="120650"/>
            </a:xfrm>
            <a:prstGeom prst="triangle">
              <a:avLst/>
            </a:prstGeom>
            <a:gr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339" name="Isosceles Triangle 338"/>
            <p:cNvSpPr/>
            <p:nvPr/>
          </p:nvSpPr>
          <p:spPr bwMode="auto">
            <a:xfrm>
              <a:off x="2335213" y="4048125"/>
              <a:ext cx="98425" cy="120650"/>
            </a:xfrm>
            <a:prstGeom prst="triangle">
              <a:avLst/>
            </a:prstGeom>
            <a:gr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grpSp>
      <p:cxnSp>
        <p:nvCxnSpPr>
          <p:cNvPr id="183" name="Straight Connector 182"/>
          <p:cNvCxnSpPr/>
          <p:nvPr/>
        </p:nvCxnSpPr>
        <p:spPr bwMode="auto">
          <a:xfrm>
            <a:off x="376237" y="6021027"/>
            <a:ext cx="683554" cy="0"/>
          </a:xfrm>
          <a:prstGeom prst="line">
            <a:avLst/>
          </a:prstGeom>
          <a:noFill/>
          <a:ln w="25400" cap="flat" cmpd="sng" algn="ctr">
            <a:solidFill>
              <a:srgbClr val="0000FF"/>
            </a:solidFill>
            <a:prstDash val="solid"/>
            <a:round/>
            <a:headEnd type="none" w="med" len="med"/>
            <a:tailEnd type="none" w="med" len="med"/>
          </a:ln>
          <a:effectLst/>
        </p:spPr>
      </p:cxnSp>
      <p:sp>
        <p:nvSpPr>
          <p:cNvPr id="184" name="TextBox 315"/>
          <p:cNvSpPr txBox="1">
            <a:spLocks noChangeArrowheads="1"/>
          </p:cNvSpPr>
          <p:nvPr/>
        </p:nvSpPr>
        <p:spPr bwMode="auto">
          <a:xfrm>
            <a:off x="1087366" y="5952579"/>
            <a:ext cx="1945932" cy="138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Expert Sans Regular" pitchFamily="2" charset="0"/>
              </a:defRPr>
            </a:lvl1pPr>
            <a:lvl2pPr marL="742950" indent="-285750">
              <a:defRPr sz="2400">
                <a:solidFill>
                  <a:schemeClr val="tx1"/>
                </a:solidFill>
                <a:latin typeface="Expert Sans Regular" pitchFamily="2" charset="0"/>
              </a:defRPr>
            </a:lvl2pPr>
            <a:lvl3pPr marL="1143000" indent="-228600">
              <a:defRPr sz="2400">
                <a:solidFill>
                  <a:schemeClr val="tx1"/>
                </a:solidFill>
                <a:latin typeface="Expert Sans Regular" pitchFamily="2" charset="0"/>
              </a:defRPr>
            </a:lvl3pPr>
            <a:lvl4pPr marL="1600200" indent="-228600">
              <a:defRPr sz="2400">
                <a:solidFill>
                  <a:schemeClr val="tx1"/>
                </a:solidFill>
                <a:latin typeface="Expert Sans Regular" pitchFamily="2" charset="0"/>
              </a:defRPr>
            </a:lvl4pPr>
            <a:lvl5pPr marL="2057400" indent="-228600">
              <a:defRPr sz="2400">
                <a:solidFill>
                  <a:schemeClr val="tx1"/>
                </a:solidFill>
                <a:latin typeface="Expert Sans Regular" pitchFamily="2" charset="0"/>
              </a:defRPr>
            </a:lvl5pPr>
            <a:lvl6pPr marL="2514600" indent="-228600" eaLnBrk="0" fontAlgn="base" hangingPunct="0">
              <a:spcBef>
                <a:spcPct val="0"/>
              </a:spcBef>
              <a:spcAft>
                <a:spcPct val="0"/>
              </a:spcAft>
              <a:defRPr sz="2400">
                <a:solidFill>
                  <a:schemeClr val="tx1"/>
                </a:solidFill>
                <a:latin typeface="Expert Sans Regular" pitchFamily="2" charset="0"/>
              </a:defRPr>
            </a:lvl6pPr>
            <a:lvl7pPr marL="2971800" indent="-228600" eaLnBrk="0" fontAlgn="base" hangingPunct="0">
              <a:spcBef>
                <a:spcPct val="0"/>
              </a:spcBef>
              <a:spcAft>
                <a:spcPct val="0"/>
              </a:spcAft>
              <a:defRPr sz="2400">
                <a:solidFill>
                  <a:schemeClr val="tx1"/>
                </a:solidFill>
                <a:latin typeface="Expert Sans Regular" pitchFamily="2" charset="0"/>
              </a:defRPr>
            </a:lvl7pPr>
            <a:lvl8pPr marL="3429000" indent="-228600" eaLnBrk="0" fontAlgn="base" hangingPunct="0">
              <a:spcBef>
                <a:spcPct val="0"/>
              </a:spcBef>
              <a:spcAft>
                <a:spcPct val="0"/>
              </a:spcAft>
              <a:defRPr sz="2400">
                <a:solidFill>
                  <a:schemeClr val="tx1"/>
                </a:solidFill>
                <a:latin typeface="Expert Sans Regular" pitchFamily="2" charset="0"/>
              </a:defRPr>
            </a:lvl8pPr>
            <a:lvl9pPr marL="3886200" indent="-228600" eaLnBrk="0" fontAlgn="base" hangingPunct="0">
              <a:spcBef>
                <a:spcPct val="0"/>
              </a:spcBef>
              <a:spcAft>
                <a:spcPct val="0"/>
              </a:spcAft>
              <a:defRPr sz="2400">
                <a:solidFill>
                  <a:schemeClr val="tx1"/>
                </a:solidFill>
                <a:latin typeface="Expert Sans Regular" pitchFamily="2" charset="0"/>
              </a:defRPr>
            </a:lvl9pPr>
          </a:lstStyle>
          <a:p>
            <a:pPr eaLnBrk="0" fontAlgn="base" hangingPunct="0">
              <a:spcBef>
                <a:spcPct val="0"/>
              </a:spcBef>
              <a:spcAft>
                <a:spcPct val="0"/>
              </a:spcAft>
            </a:pPr>
            <a:r>
              <a:rPr lang="en-US" sz="1000" dirty="0" smtClean="0">
                <a:solidFill>
                  <a:srgbClr val="000000"/>
                </a:solidFill>
              </a:rPr>
              <a:t>MWE NGL Pipelines</a:t>
            </a:r>
          </a:p>
        </p:txBody>
      </p:sp>
      <p:grpSp>
        <p:nvGrpSpPr>
          <p:cNvPr id="26" name="Group 7"/>
          <p:cNvGrpSpPr/>
          <p:nvPr/>
        </p:nvGrpSpPr>
        <p:grpSpPr>
          <a:xfrm>
            <a:off x="494135" y="1075270"/>
            <a:ext cx="7991856" cy="402336"/>
            <a:chOff x="583279" y="1165123"/>
            <a:chExt cx="7991856" cy="402336"/>
          </a:xfrm>
        </p:grpSpPr>
        <p:sp>
          <p:nvSpPr>
            <p:cNvPr id="178" name="Rectangle 177"/>
            <p:cNvSpPr/>
            <p:nvPr/>
          </p:nvSpPr>
          <p:spPr>
            <a:xfrm>
              <a:off x="619919" y="1192555"/>
              <a:ext cx="791857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…22 Major projects under construction</a:t>
              </a:r>
              <a:endParaRPr lang="en-US" sz="2000" b="1" dirty="0">
                <a:solidFill>
                  <a:schemeClr val="bg1"/>
                </a:solidFill>
              </a:endParaRPr>
            </a:p>
          </p:txBody>
        </p:sp>
        <p:sp>
          <p:nvSpPr>
            <p:cNvPr id="181" name="Rectangle 180"/>
            <p:cNvSpPr/>
            <p:nvPr/>
          </p:nvSpPr>
          <p:spPr>
            <a:xfrm>
              <a:off x="583279" y="1165123"/>
              <a:ext cx="7991856" cy="40233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5" name="Cadiz Gathering Lines"/>
          <p:cNvSpPr>
            <a:spLocks noChangeAspect="1"/>
          </p:cNvSpPr>
          <p:nvPr/>
        </p:nvSpPr>
        <p:spPr>
          <a:xfrm>
            <a:off x="3129973" y="3863384"/>
            <a:ext cx="833815" cy="947522"/>
          </a:xfrm>
          <a:custGeom>
            <a:avLst/>
            <a:gdLst>
              <a:gd name="connsiteX0" fmla="*/ 496388 w 884311"/>
              <a:gd name="connsiteY0" fmla="*/ 174939 h 1150299"/>
              <a:gd name="connsiteX1" fmla="*/ 513805 w 884311"/>
              <a:gd name="connsiteY1" fmla="*/ 61728 h 1150299"/>
              <a:gd name="connsiteX2" fmla="*/ 557348 w 884311"/>
              <a:gd name="connsiteY2" fmla="*/ 26893 h 1150299"/>
              <a:gd name="connsiteX3" fmla="*/ 609600 w 884311"/>
              <a:gd name="connsiteY3" fmla="*/ 9476 h 1150299"/>
              <a:gd name="connsiteX4" fmla="*/ 687977 w 884311"/>
              <a:gd name="connsiteY4" fmla="*/ 18185 h 1150299"/>
              <a:gd name="connsiteX5" fmla="*/ 783771 w 884311"/>
              <a:gd name="connsiteY5" fmla="*/ 768 h 1150299"/>
              <a:gd name="connsiteX6" fmla="*/ 879565 w 884311"/>
              <a:gd name="connsiteY6" fmla="*/ 9476 h 1150299"/>
              <a:gd name="connsiteX7" fmla="*/ 870857 w 884311"/>
              <a:gd name="connsiteY7" fmla="*/ 53019 h 1150299"/>
              <a:gd name="connsiteX8" fmla="*/ 827314 w 884311"/>
              <a:gd name="connsiteY8" fmla="*/ 87853 h 1150299"/>
              <a:gd name="connsiteX9" fmla="*/ 809897 w 884311"/>
              <a:gd name="connsiteY9" fmla="*/ 227190 h 1150299"/>
              <a:gd name="connsiteX10" fmla="*/ 801188 w 884311"/>
              <a:gd name="connsiteY10" fmla="*/ 253316 h 1150299"/>
              <a:gd name="connsiteX11" fmla="*/ 775063 w 884311"/>
              <a:gd name="connsiteY11" fmla="*/ 270733 h 1150299"/>
              <a:gd name="connsiteX12" fmla="*/ 714103 w 884311"/>
              <a:gd name="connsiteY12" fmla="*/ 296859 h 1150299"/>
              <a:gd name="connsiteX13" fmla="*/ 661851 w 884311"/>
              <a:gd name="connsiteY13" fmla="*/ 314276 h 1150299"/>
              <a:gd name="connsiteX14" fmla="*/ 627017 w 884311"/>
              <a:gd name="connsiteY14" fmla="*/ 375236 h 1150299"/>
              <a:gd name="connsiteX15" fmla="*/ 609600 w 884311"/>
              <a:gd name="connsiteY15" fmla="*/ 401362 h 1150299"/>
              <a:gd name="connsiteX16" fmla="*/ 600891 w 884311"/>
              <a:gd name="connsiteY16" fmla="*/ 427488 h 1150299"/>
              <a:gd name="connsiteX17" fmla="*/ 574765 w 884311"/>
              <a:gd name="connsiteY17" fmla="*/ 444905 h 1150299"/>
              <a:gd name="connsiteX18" fmla="*/ 566057 w 884311"/>
              <a:gd name="connsiteY18" fmla="*/ 471030 h 1150299"/>
              <a:gd name="connsiteX19" fmla="*/ 548640 w 884311"/>
              <a:gd name="connsiteY19" fmla="*/ 488448 h 1150299"/>
              <a:gd name="connsiteX20" fmla="*/ 531223 w 884311"/>
              <a:gd name="connsiteY20" fmla="*/ 540699 h 1150299"/>
              <a:gd name="connsiteX21" fmla="*/ 513805 w 884311"/>
              <a:gd name="connsiteY21" fmla="*/ 592950 h 1150299"/>
              <a:gd name="connsiteX22" fmla="*/ 487680 w 884311"/>
              <a:gd name="connsiteY22" fmla="*/ 645202 h 1150299"/>
              <a:gd name="connsiteX23" fmla="*/ 435428 w 884311"/>
              <a:gd name="connsiteY23" fmla="*/ 653910 h 1150299"/>
              <a:gd name="connsiteX24" fmla="*/ 452845 w 884311"/>
              <a:gd name="connsiteY24" fmla="*/ 775830 h 1150299"/>
              <a:gd name="connsiteX25" fmla="*/ 461554 w 884311"/>
              <a:gd name="connsiteY25" fmla="*/ 801956 h 1150299"/>
              <a:gd name="connsiteX26" fmla="*/ 513805 w 884311"/>
              <a:gd name="connsiteY26" fmla="*/ 819373 h 1150299"/>
              <a:gd name="connsiteX27" fmla="*/ 522514 w 884311"/>
              <a:gd name="connsiteY27" fmla="*/ 845499 h 1150299"/>
              <a:gd name="connsiteX28" fmla="*/ 539931 w 884311"/>
              <a:gd name="connsiteY28" fmla="*/ 871625 h 1150299"/>
              <a:gd name="connsiteX29" fmla="*/ 531223 w 884311"/>
              <a:gd name="connsiteY29" fmla="*/ 897750 h 1150299"/>
              <a:gd name="connsiteX30" fmla="*/ 522514 w 884311"/>
              <a:gd name="connsiteY30" fmla="*/ 932585 h 1150299"/>
              <a:gd name="connsiteX31" fmla="*/ 505097 w 884311"/>
              <a:gd name="connsiteY31" fmla="*/ 984836 h 1150299"/>
              <a:gd name="connsiteX32" fmla="*/ 478971 w 884311"/>
              <a:gd name="connsiteY32" fmla="*/ 1002253 h 1150299"/>
              <a:gd name="connsiteX33" fmla="*/ 339634 w 884311"/>
              <a:gd name="connsiteY33" fmla="*/ 1019670 h 1150299"/>
              <a:gd name="connsiteX34" fmla="*/ 278674 w 884311"/>
              <a:gd name="connsiteY34" fmla="*/ 1028379 h 1150299"/>
              <a:gd name="connsiteX35" fmla="*/ 217714 w 884311"/>
              <a:gd name="connsiteY35" fmla="*/ 1098048 h 1150299"/>
              <a:gd name="connsiteX36" fmla="*/ 191588 w 884311"/>
              <a:gd name="connsiteY36" fmla="*/ 1106756 h 1150299"/>
              <a:gd name="connsiteX37" fmla="*/ 174171 w 884311"/>
              <a:gd name="connsiteY37" fmla="*/ 1132882 h 1150299"/>
              <a:gd name="connsiteX38" fmla="*/ 113211 w 884311"/>
              <a:gd name="connsiteY38" fmla="*/ 1150299 h 1150299"/>
              <a:gd name="connsiteX39" fmla="*/ 87085 w 884311"/>
              <a:gd name="connsiteY39" fmla="*/ 1141590 h 1150299"/>
              <a:gd name="connsiteX40" fmla="*/ 69668 w 884311"/>
              <a:gd name="connsiteY40" fmla="*/ 1089339 h 1150299"/>
              <a:gd name="connsiteX41" fmla="*/ 95794 w 884311"/>
              <a:gd name="connsiteY41" fmla="*/ 1019670 h 1150299"/>
              <a:gd name="connsiteX42" fmla="*/ 121920 w 884311"/>
              <a:gd name="connsiteY42" fmla="*/ 1002253 h 1150299"/>
              <a:gd name="connsiteX43" fmla="*/ 130628 w 884311"/>
              <a:gd name="connsiteY43" fmla="*/ 967419 h 1150299"/>
              <a:gd name="connsiteX44" fmla="*/ 165463 w 884311"/>
              <a:gd name="connsiteY44" fmla="*/ 923876 h 1150299"/>
              <a:gd name="connsiteX45" fmla="*/ 191588 w 884311"/>
              <a:gd name="connsiteY45" fmla="*/ 906459 h 1150299"/>
              <a:gd name="connsiteX46" fmla="*/ 209005 w 884311"/>
              <a:gd name="connsiteY46" fmla="*/ 880333 h 1150299"/>
              <a:gd name="connsiteX47" fmla="*/ 182880 w 884311"/>
              <a:gd name="connsiteY47" fmla="*/ 819373 h 1150299"/>
              <a:gd name="connsiteX48" fmla="*/ 139337 w 884311"/>
              <a:gd name="connsiteY48" fmla="*/ 775830 h 1150299"/>
              <a:gd name="connsiteX49" fmla="*/ 0 w 884311"/>
              <a:gd name="connsiteY49" fmla="*/ 749705 h 1150299"/>
              <a:gd name="connsiteX50" fmla="*/ 8708 w 884311"/>
              <a:gd name="connsiteY50" fmla="*/ 688745 h 1150299"/>
              <a:gd name="connsiteX51" fmla="*/ 34834 w 884311"/>
              <a:gd name="connsiteY51" fmla="*/ 592950 h 1150299"/>
              <a:gd name="connsiteX52" fmla="*/ 60960 w 884311"/>
              <a:gd name="connsiteY52" fmla="*/ 584242 h 1150299"/>
              <a:gd name="connsiteX53" fmla="*/ 217714 w 884311"/>
              <a:gd name="connsiteY53" fmla="*/ 592950 h 1150299"/>
              <a:gd name="connsiteX54" fmla="*/ 243840 w 884311"/>
              <a:gd name="connsiteY54" fmla="*/ 610368 h 1150299"/>
              <a:gd name="connsiteX55" fmla="*/ 304800 w 884311"/>
              <a:gd name="connsiteY55" fmla="*/ 619076 h 1150299"/>
              <a:gd name="connsiteX56" fmla="*/ 365760 w 884311"/>
              <a:gd name="connsiteY56" fmla="*/ 592950 h 1150299"/>
              <a:gd name="connsiteX57" fmla="*/ 409303 w 884311"/>
              <a:gd name="connsiteY57" fmla="*/ 549408 h 1150299"/>
              <a:gd name="connsiteX58" fmla="*/ 435428 w 884311"/>
              <a:gd name="connsiteY58" fmla="*/ 479739 h 1150299"/>
              <a:gd name="connsiteX59" fmla="*/ 444137 w 884311"/>
              <a:gd name="connsiteY59" fmla="*/ 453613 h 1150299"/>
              <a:gd name="connsiteX60" fmla="*/ 478971 w 884311"/>
              <a:gd name="connsiteY60" fmla="*/ 410070 h 1150299"/>
              <a:gd name="connsiteX61" fmla="*/ 496388 w 884311"/>
              <a:gd name="connsiteY61" fmla="*/ 383945 h 1150299"/>
              <a:gd name="connsiteX62" fmla="*/ 330925 w 884311"/>
              <a:gd name="connsiteY62" fmla="*/ 357819 h 1150299"/>
              <a:gd name="connsiteX63" fmla="*/ 365760 w 884311"/>
              <a:gd name="connsiteY63" fmla="*/ 314276 h 1150299"/>
              <a:gd name="connsiteX64" fmla="*/ 374468 w 884311"/>
              <a:gd name="connsiteY64" fmla="*/ 288150 h 1150299"/>
              <a:gd name="connsiteX65" fmla="*/ 426720 w 884311"/>
              <a:gd name="connsiteY65" fmla="*/ 270733 h 1150299"/>
              <a:gd name="connsiteX66" fmla="*/ 452845 w 884311"/>
              <a:gd name="connsiteY66" fmla="*/ 253316 h 1150299"/>
              <a:gd name="connsiteX67" fmla="*/ 505097 w 884311"/>
              <a:gd name="connsiteY67" fmla="*/ 148813 h 1150299"/>
              <a:gd name="connsiteX68" fmla="*/ 531223 w 884311"/>
              <a:gd name="connsiteY68" fmla="*/ 131396 h 1150299"/>
              <a:gd name="connsiteX69" fmla="*/ 539931 w 884311"/>
              <a:gd name="connsiteY69" fmla="*/ 105270 h 1150299"/>
              <a:gd name="connsiteX70" fmla="*/ 513805 w 884311"/>
              <a:gd name="connsiteY70" fmla="*/ 87853 h 115029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365760 w 892257"/>
              <a:gd name="connsiteY56" fmla="*/ 599970 h 1157319"/>
              <a:gd name="connsiteX57" fmla="*/ 409303 w 892257"/>
              <a:gd name="connsiteY57" fmla="*/ 556428 h 1157319"/>
              <a:gd name="connsiteX58" fmla="*/ 467024 w 892257"/>
              <a:gd name="connsiteY58" fmla="*/ 443106 h 1157319"/>
              <a:gd name="connsiteX59" fmla="*/ 444137 w 892257"/>
              <a:gd name="connsiteY59" fmla="*/ 460633 h 1157319"/>
              <a:gd name="connsiteX60" fmla="*/ 478971 w 892257"/>
              <a:gd name="connsiteY60" fmla="*/ 417090 h 1157319"/>
              <a:gd name="connsiteX61" fmla="*/ 496388 w 892257"/>
              <a:gd name="connsiteY61" fmla="*/ 39096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365760 w 892257"/>
              <a:gd name="connsiteY56" fmla="*/ 599970 h 1157319"/>
              <a:gd name="connsiteX57" fmla="*/ 278501 w 892257"/>
              <a:gd name="connsiteY57" fmla="*/ 548555 h 1157319"/>
              <a:gd name="connsiteX58" fmla="*/ 467024 w 892257"/>
              <a:gd name="connsiteY58" fmla="*/ 443106 h 1157319"/>
              <a:gd name="connsiteX59" fmla="*/ 444137 w 892257"/>
              <a:gd name="connsiteY59" fmla="*/ 460633 h 1157319"/>
              <a:gd name="connsiteX60" fmla="*/ 478971 w 892257"/>
              <a:gd name="connsiteY60" fmla="*/ 417090 h 1157319"/>
              <a:gd name="connsiteX61" fmla="*/ 496388 w 892257"/>
              <a:gd name="connsiteY61" fmla="*/ 39096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78501 w 892257"/>
              <a:gd name="connsiteY56" fmla="*/ 599044 h 1157319"/>
              <a:gd name="connsiteX57" fmla="*/ 278501 w 892257"/>
              <a:gd name="connsiteY57" fmla="*/ 548555 h 1157319"/>
              <a:gd name="connsiteX58" fmla="*/ 467024 w 892257"/>
              <a:gd name="connsiteY58" fmla="*/ 443106 h 1157319"/>
              <a:gd name="connsiteX59" fmla="*/ 444137 w 892257"/>
              <a:gd name="connsiteY59" fmla="*/ 460633 h 1157319"/>
              <a:gd name="connsiteX60" fmla="*/ 478971 w 892257"/>
              <a:gd name="connsiteY60" fmla="*/ 417090 h 1157319"/>
              <a:gd name="connsiteX61" fmla="*/ 496388 w 892257"/>
              <a:gd name="connsiteY61" fmla="*/ 39096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467024 w 892257"/>
              <a:gd name="connsiteY58" fmla="*/ 443106 h 1157319"/>
              <a:gd name="connsiteX59" fmla="*/ 444137 w 892257"/>
              <a:gd name="connsiteY59" fmla="*/ 460633 h 1157319"/>
              <a:gd name="connsiteX60" fmla="*/ 478971 w 892257"/>
              <a:gd name="connsiteY60" fmla="*/ 417090 h 1157319"/>
              <a:gd name="connsiteX61" fmla="*/ 496388 w 892257"/>
              <a:gd name="connsiteY61" fmla="*/ 39096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467024 w 892257"/>
              <a:gd name="connsiteY58" fmla="*/ 443106 h 1157319"/>
              <a:gd name="connsiteX59" fmla="*/ 437891 w 892257"/>
              <a:gd name="connsiteY59" fmla="*/ 455971 h 1157319"/>
              <a:gd name="connsiteX60" fmla="*/ 478971 w 892257"/>
              <a:gd name="connsiteY60" fmla="*/ 417090 h 1157319"/>
              <a:gd name="connsiteX61" fmla="*/ 496388 w 892257"/>
              <a:gd name="connsiteY61" fmla="*/ 39096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467024 w 892257"/>
              <a:gd name="connsiteY58" fmla="*/ 443106 h 1157319"/>
              <a:gd name="connsiteX59" fmla="*/ 437891 w 892257"/>
              <a:gd name="connsiteY59" fmla="*/ 455971 h 1157319"/>
              <a:gd name="connsiteX60" fmla="*/ 478971 w 892257"/>
              <a:gd name="connsiteY60" fmla="*/ 417090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467024 w 892257"/>
              <a:gd name="connsiteY58" fmla="*/ 443106 h 1157319"/>
              <a:gd name="connsiteX59" fmla="*/ 437891 w 892257"/>
              <a:gd name="connsiteY59" fmla="*/ 455971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467024 w 892257"/>
              <a:gd name="connsiteY58" fmla="*/ 443106 h 1157319"/>
              <a:gd name="connsiteX59" fmla="*/ 285749 w 892257"/>
              <a:gd name="connsiteY59" fmla="*/ 449970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307635 w 892257"/>
              <a:gd name="connsiteY58" fmla="*/ 449970 h 1157319"/>
              <a:gd name="connsiteX59" fmla="*/ 285749 w 892257"/>
              <a:gd name="connsiteY59" fmla="*/ 449970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307635 w 892257"/>
              <a:gd name="connsiteY58" fmla="*/ 449970 h 1157319"/>
              <a:gd name="connsiteX59" fmla="*/ 278501 w 892257"/>
              <a:gd name="connsiteY59" fmla="*/ 455971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48555 h 1157319"/>
              <a:gd name="connsiteX58" fmla="*/ 285749 w 892257"/>
              <a:gd name="connsiteY58" fmla="*/ 455971 h 1157319"/>
              <a:gd name="connsiteX59" fmla="*/ 278501 w 892257"/>
              <a:gd name="connsiteY59" fmla="*/ 455971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496388 w 892257"/>
              <a:gd name="connsiteY0" fmla="*/ 181959 h 1157319"/>
              <a:gd name="connsiteX1" fmla="*/ 513805 w 892257"/>
              <a:gd name="connsiteY1" fmla="*/ 68748 h 1157319"/>
              <a:gd name="connsiteX2" fmla="*/ 557348 w 892257"/>
              <a:gd name="connsiteY2" fmla="*/ 33913 h 1157319"/>
              <a:gd name="connsiteX3" fmla="*/ 609600 w 892257"/>
              <a:gd name="connsiteY3" fmla="*/ 16496 h 1157319"/>
              <a:gd name="connsiteX4" fmla="*/ 687977 w 892257"/>
              <a:gd name="connsiteY4" fmla="*/ 25205 h 1157319"/>
              <a:gd name="connsiteX5" fmla="*/ 783771 w 892257"/>
              <a:gd name="connsiteY5" fmla="*/ 7788 h 1157319"/>
              <a:gd name="connsiteX6" fmla="*/ 879565 w 892257"/>
              <a:gd name="connsiteY6" fmla="*/ 16496 h 1157319"/>
              <a:gd name="connsiteX7" fmla="*/ 870857 w 892257"/>
              <a:gd name="connsiteY7" fmla="*/ 60039 h 1157319"/>
              <a:gd name="connsiteX8" fmla="*/ 827314 w 892257"/>
              <a:gd name="connsiteY8" fmla="*/ 94873 h 1157319"/>
              <a:gd name="connsiteX9" fmla="*/ 809897 w 892257"/>
              <a:gd name="connsiteY9" fmla="*/ 234210 h 1157319"/>
              <a:gd name="connsiteX10" fmla="*/ 801188 w 892257"/>
              <a:gd name="connsiteY10" fmla="*/ 260336 h 1157319"/>
              <a:gd name="connsiteX11" fmla="*/ 775063 w 892257"/>
              <a:gd name="connsiteY11" fmla="*/ 277753 h 1157319"/>
              <a:gd name="connsiteX12" fmla="*/ 714103 w 892257"/>
              <a:gd name="connsiteY12" fmla="*/ 303879 h 1157319"/>
              <a:gd name="connsiteX13" fmla="*/ 661851 w 892257"/>
              <a:gd name="connsiteY13" fmla="*/ 321296 h 1157319"/>
              <a:gd name="connsiteX14" fmla="*/ 627017 w 892257"/>
              <a:gd name="connsiteY14" fmla="*/ 382256 h 1157319"/>
              <a:gd name="connsiteX15" fmla="*/ 609600 w 892257"/>
              <a:gd name="connsiteY15" fmla="*/ 408382 h 1157319"/>
              <a:gd name="connsiteX16" fmla="*/ 600891 w 892257"/>
              <a:gd name="connsiteY16" fmla="*/ 434508 h 1157319"/>
              <a:gd name="connsiteX17" fmla="*/ 574765 w 892257"/>
              <a:gd name="connsiteY17" fmla="*/ 451925 h 1157319"/>
              <a:gd name="connsiteX18" fmla="*/ 566057 w 892257"/>
              <a:gd name="connsiteY18" fmla="*/ 478050 h 1157319"/>
              <a:gd name="connsiteX19" fmla="*/ 548640 w 892257"/>
              <a:gd name="connsiteY19" fmla="*/ 495468 h 1157319"/>
              <a:gd name="connsiteX20" fmla="*/ 531223 w 892257"/>
              <a:gd name="connsiteY20" fmla="*/ 547719 h 1157319"/>
              <a:gd name="connsiteX21" fmla="*/ 513805 w 892257"/>
              <a:gd name="connsiteY21" fmla="*/ 599970 h 1157319"/>
              <a:gd name="connsiteX22" fmla="*/ 487680 w 892257"/>
              <a:gd name="connsiteY22" fmla="*/ 652222 h 1157319"/>
              <a:gd name="connsiteX23" fmla="*/ 435428 w 892257"/>
              <a:gd name="connsiteY23" fmla="*/ 660930 h 1157319"/>
              <a:gd name="connsiteX24" fmla="*/ 452845 w 892257"/>
              <a:gd name="connsiteY24" fmla="*/ 782850 h 1157319"/>
              <a:gd name="connsiteX25" fmla="*/ 461554 w 892257"/>
              <a:gd name="connsiteY25" fmla="*/ 808976 h 1157319"/>
              <a:gd name="connsiteX26" fmla="*/ 513805 w 892257"/>
              <a:gd name="connsiteY26" fmla="*/ 826393 h 1157319"/>
              <a:gd name="connsiteX27" fmla="*/ 522514 w 892257"/>
              <a:gd name="connsiteY27" fmla="*/ 852519 h 1157319"/>
              <a:gd name="connsiteX28" fmla="*/ 539931 w 892257"/>
              <a:gd name="connsiteY28" fmla="*/ 878645 h 1157319"/>
              <a:gd name="connsiteX29" fmla="*/ 531223 w 892257"/>
              <a:gd name="connsiteY29" fmla="*/ 904770 h 1157319"/>
              <a:gd name="connsiteX30" fmla="*/ 522514 w 892257"/>
              <a:gd name="connsiteY30" fmla="*/ 939605 h 1157319"/>
              <a:gd name="connsiteX31" fmla="*/ 505097 w 892257"/>
              <a:gd name="connsiteY31" fmla="*/ 991856 h 1157319"/>
              <a:gd name="connsiteX32" fmla="*/ 478971 w 892257"/>
              <a:gd name="connsiteY32" fmla="*/ 1009273 h 1157319"/>
              <a:gd name="connsiteX33" fmla="*/ 339634 w 892257"/>
              <a:gd name="connsiteY33" fmla="*/ 1026690 h 1157319"/>
              <a:gd name="connsiteX34" fmla="*/ 278674 w 892257"/>
              <a:gd name="connsiteY34" fmla="*/ 1035399 h 1157319"/>
              <a:gd name="connsiteX35" fmla="*/ 217714 w 892257"/>
              <a:gd name="connsiteY35" fmla="*/ 1105068 h 1157319"/>
              <a:gd name="connsiteX36" fmla="*/ 191588 w 892257"/>
              <a:gd name="connsiteY36" fmla="*/ 1113776 h 1157319"/>
              <a:gd name="connsiteX37" fmla="*/ 174171 w 892257"/>
              <a:gd name="connsiteY37" fmla="*/ 1139902 h 1157319"/>
              <a:gd name="connsiteX38" fmla="*/ 113211 w 892257"/>
              <a:gd name="connsiteY38" fmla="*/ 1157319 h 1157319"/>
              <a:gd name="connsiteX39" fmla="*/ 87085 w 892257"/>
              <a:gd name="connsiteY39" fmla="*/ 1148610 h 1157319"/>
              <a:gd name="connsiteX40" fmla="*/ 69668 w 892257"/>
              <a:gd name="connsiteY40" fmla="*/ 1096359 h 1157319"/>
              <a:gd name="connsiteX41" fmla="*/ 95794 w 892257"/>
              <a:gd name="connsiteY41" fmla="*/ 1026690 h 1157319"/>
              <a:gd name="connsiteX42" fmla="*/ 121920 w 892257"/>
              <a:gd name="connsiteY42" fmla="*/ 1009273 h 1157319"/>
              <a:gd name="connsiteX43" fmla="*/ 130628 w 892257"/>
              <a:gd name="connsiteY43" fmla="*/ 974439 h 1157319"/>
              <a:gd name="connsiteX44" fmla="*/ 165463 w 892257"/>
              <a:gd name="connsiteY44" fmla="*/ 930896 h 1157319"/>
              <a:gd name="connsiteX45" fmla="*/ 191588 w 892257"/>
              <a:gd name="connsiteY45" fmla="*/ 913479 h 1157319"/>
              <a:gd name="connsiteX46" fmla="*/ 209005 w 892257"/>
              <a:gd name="connsiteY46" fmla="*/ 887353 h 1157319"/>
              <a:gd name="connsiteX47" fmla="*/ 182880 w 892257"/>
              <a:gd name="connsiteY47" fmla="*/ 826393 h 1157319"/>
              <a:gd name="connsiteX48" fmla="*/ 139337 w 892257"/>
              <a:gd name="connsiteY48" fmla="*/ 782850 h 1157319"/>
              <a:gd name="connsiteX49" fmla="*/ 0 w 892257"/>
              <a:gd name="connsiteY49" fmla="*/ 756725 h 1157319"/>
              <a:gd name="connsiteX50" fmla="*/ 8708 w 892257"/>
              <a:gd name="connsiteY50" fmla="*/ 695765 h 1157319"/>
              <a:gd name="connsiteX51" fmla="*/ 34834 w 892257"/>
              <a:gd name="connsiteY51" fmla="*/ 599970 h 1157319"/>
              <a:gd name="connsiteX52" fmla="*/ 60960 w 892257"/>
              <a:gd name="connsiteY52" fmla="*/ 591262 h 1157319"/>
              <a:gd name="connsiteX53" fmla="*/ 217714 w 892257"/>
              <a:gd name="connsiteY53" fmla="*/ 599970 h 1157319"/>
              <a:gd name="connsiteX54" fmla="*/ 243840 w 892257"/>
              <a:gd name="connsiteY54" fmla="*/ 617388 h 1157319"/>
              <a:gd name="connsiteX55" fmla="*/ 304800 w 892257"/>
              <a:gd name="connsiteY55" fmla="*/ 626096 h 1157319"/>
              <a:gd name="connsiteX56" fmla="*/ 232518 w 892257"/>
              <a:gd name="connsiteY56" fmla="*/ 599044 h 1157319"/>
              <a:gd name="connsiteX57" fmla="*/ 278501 w 892257"/>
              <a:gd name="connsiteY57" fmla="*/ 552162 h 1157319"/>
              <a:gd name="connsiteX58" fmla="*/ 285749 w 892257"/>
              <a:gd name="connsiteY58" fmla="*/ 455971 h 1157319"/>
              <a:gd name="connsiteX59" fmla="*/ 278501 w 892257"/>
              <a:gd name="connsiteY59" fmla="*/ 455971 h 1157319"/>
              <a:gd name="connsiteX60" fmla="*/ 316655 w 892257"/>
              <a:gd name="connsiteY60" fmla="*/ 409496 h 1157319"/>
              <a:gd name="connsiteX61" fmla="*/ 374922 w 892257"/>
              <a:gd name="connsiteY61" fmla="*/ 379895 h 1157319"/>
              <a:gd name="connsiteX62" fmla="*/ 330925 w 892257"/>
              <a:gd name="connsiteY62" fmla="*/ 364839 h 1157319"/>
              <a:gd name="connsiteX63" fmla="*/ 365760 w 892257"/>
              <a:gd name="connsiteY63" fmla="*/ 321296 h 1157319"/>
              <a:gd name="connsiteX64" fmla="*/ 374468 w 892257"/>
              <a:gd name="connsiteY64" fmla="*/ 295170 h 1157319"/>
              <a:gd name="connsiteX65" fmla="*/ 426720 w 892257"/>
              <a:gd name="connsiteY65" fmla="*/ 277753 h 1157319"/>
              <a:gd name="connsiteX66" fmla="*/ 452845 w 892257"/>
              <a:gd name="connsiteY66" fmla="*/ 260336 h 1157319"/>
              <a:gd name="connsiteX67" fmla="*/ 505097 w 892257"/>
              <a:gd name="connsiteY67" fmla="*/ 155833 h 1157319"/>
              <a:gd name="connsiteX68" fmla="*/ 531223 w 892257"/>
              <a:gd name="connsiteY68" fmla="*/ 138416 h 1157319"/>
              <a:gd name="connsiteX69" fmla="*/ 539931 w 892257"/>
              <a:gd name="connsiteY69" fmla="*/ 112290 h 1157319"/>
              <a:gd name="connsiteX70" fmla="*/ 513805 w 892257"/>
              <a:gd name="connsiteY70" fmla="*/ 94873 h 1157319"/>
              <a:gd name="connsiteX0" fmla="*/ 601581 w 997450"/>
              <a:gd name="connsiteY0" fmla="*/ 181959 h 1157319"/>
              <a:gd name="connsiteX1" fmla="*/ 618998 w 997450"/>
              <a:gd name="connsiteY1" fmla="*/ 68748 h 1157319"/>
              <a:gd name="connsiteX2" fmla="*/ 662541 w 997450"/>
              <a:gd name="connsiteY2" fmla="*/ 33913 h 1157319"/>
              <a:gd name="connsiteX3" fmla="*/ 714793 w 997450"/>
              <a:gd name="connsiteY3" fmla="*/ 16496 h 1157319"/>
              <a:gd name="connsiteX4" fmla="*/ 793170 w 997450"/>
              <a:gd name="connsiteY4" fmla="*/ 25205 h 1157319"/>
              <a:gd name="connsiteX5" fmla="*/ 888964 w 997450"/>
              <a:gd name="connsiteY5" fmla="*/ 7788 h 1157319"/>
              <a:gd name="connsiteX6" fmla="*/ 984758 w 997450"/>
              <a:gd name="connsiteY6" fmla="*/ 16496 h 1157319"/>
              <a:gd name="connsiteX7" fmla="*/ 976050 w 997450"/>
              <a:gd name="connsiteY7" fmla="*/ 60039 h 1157319"/>
              <a:gd name="connsiteX8" fmla="*/ 932507 w 997450"/>
              <a:gd name="connsiteY8" fmla="*/ 94873 h 1157319"/>
              <a:gd name="connsiteX9" fmla="*/ 915090 w 997450"/>
              <a:gd name="connsiteY9" fmla="*/ 234210 h 1157319"/>
              <a:gd name="connsiteX10" fmla="*/ 906381 w 997450"/>
              <a:gd name="connsiteY10" fmla="*/ 260336 h 1157319"/>
              <a:gd name="connsiteX11" fmla="*/ 880256 w 997450"/>
              <a:gd name="connsiteY11" fmla="*/ 277753 h 1157319"/>
              <a:gd name="connsiteX12" fmla="*/ 819296 w 997450"/>
              <a:gd name="connsiteY12" fmla="*/ 303879 h 1157319"/>
              <a:gd name="connsiteX13" fmla="*/ 767044 w 997450"/>
              <a:gd name="connsiteY13" fmla="*/ 321296 h 1157319"/>
              <a:gd name="connsiteX14" fmla="*/ 732210 w 997450"/>
              <a:gd name="connsiteY14" fmla="*/ 382256 h 1157319"/>
              <a:gd name="connsiteX15" fmla="*/ 714793 w 997450"/>
              <a:gd name="connsiteY15" fmla="*/ 408382 h 1157319"/>
              <a:gd name="connsiteX16" fmla="*/ 706084 w 997450"/>
              <a:gd name="connsiteY16" fmla="*/ 434508 h 1157319"/>
              <a:gd name="connsiteX17" fmla="*/ 679958 w 997450"/>
              <a:gd name="connsiteY17" fmla="*/ 451925 h 1157319"/>
              <a:gd name="connsiteX18" fmla="*/ 671250 w 997450"/>
              <a:gd name="connsiteY18" fmla="*/ 478050 h 1157319"/>
              <a:gd name="connsiteX19" fmla="*/ 653833 w 997450"/>
              <a:gd name="connsiteY19" fmla="*/ 495468 h 1157319"/>
              <a:gd name="connsiteX20" fmla="*/ 636416 w 997450"/>
              <a:gd name="connsiteY20" fmla="*/ 547719 h 1157319"/>
              <a:gd name="connsiteX21" fmla="*/ 618998 w 997450"/>
              <a:gd name="connsiteY21" fmla="*/ 599970 h 1157319"/>
              <a:gd name="connsiteX22" fmla="*/ 592873 w 997450"/>
              <a:gd name="connsiteY22" fmla="*/ 652222 h 1157319"/>
              <a:gd name="connsiteX23" fmla="*/ 540621 w 997450"/>
              <a:gd name="connsiteY23" fmla="*/ 660930 h 1157319"/>
              <a:gd name="connsiteX24" fmla="*/ 558038 w 997450"/>
              <a:gd name="connsiteY24" fmla="*/ 782850 h 1157319"/>
              <a:gd name="connsiteX25" fmla="*/ 566747 w 997450"/>
              <a:gd name="connsiteY25" fmla="*/ 808976 h 1157319"/>
              <a:gd name="connsiteX26" fmla="*/ 618998 w 997450"/>
              <a:gd name="connsiteY26" fmla="*/ 826393 h 1157319"/>
              <a:gd name="connsiteX27" fmla="*/ 627707 w 997450"/>
              <a:gd name="connsiteY27" fmla="*/ 852519 h 1157319"/>
              <a:gd name="connsiteX28" fmla="*/ 645124 w 997450"/>
              <a:gd name="connsiteY28" fmla="*/ 878645 h 1157319"/>
              <a:gd name="connsiteX29" fmla="*/ 636416 w 997450"/>
              <a:gd name="connsiteY29" fmla="*/ 904770 h 1157319"/>
              <a:gd name="connsiteX30" fmla="*/ 627707 w 997450"/>
              <a:gd name="connsiteY30" fmla="*/ 939605 h 1157319"/>
              <a:gd name="connsiteX31" fmla="*/ 610290 w 997450"/>
              <a:gd name="connsiteY31" fmla="*/ 991856 h 1157319"/>
              <a:gd name="connsiteX32" fmla="*/ 584164 w 997450"/>
              <a:gd name="connsiteY32" fmla="*/ 1009273 h 1157319"/>
              <a:gd name="connsiteX33" fmla="*/ 444827 w 997450"/>
              <a:gd name="connsiteY33" fmla="*/ 1026690 h 1157319"/>
              <a:gd name="connsiteX34" fmla="*/ 383867 w 997450"/>
              <a:gd name="connsiteY34" fmla="*/ 1035399 h 1157319"/>
              <a:gd name="connsiteX35" fmla="*/ 322907 w 997450"/>
              <a:gd name="connsiteY35" fmla="*/ 1105068 h 1157319"/>
              <a:gd name="connsiteX36" fmla="*/ 296781 w 997450"/>
              <a:gd name="connsiteY36" fmla="*/ 1113776 h 1157319"/>
              <a:gd name="connsiteX37" fmla="*/ 279364 w 997450"/>
              <a:gd name="connsiteY37" fmla="*/ 1139902 h 1157319"/>
              <a:gd name="connsiteX38" fmla="*/ 218404 w 997450"/>
              <a:gd name="connsiteY38" fmla="*/ 1157319 h 1157319"/>
              <a:gd name="connsiteX39" fmla="*/ 192278 w 997450"/>
              <a:gd name="connsiteY39" fmla="*/ 1148610 h 1157319"/>
              <a:gd name="connsiteX40" fmla="*/ 174861 w 997450"/>
              <a:gd name="connsiteY40" fmla="*/ 1096359 h 1157319"/>
              <a:gd name="connsiteX41" fmla="*/ 200987 w 997450"/>
              <a:gd name="connsiteY41" fmla="*/ 1026690 h 1157319"/>
              <a:gd name="connsiteX42" fmla="*/ 227113 w 997450"/>
              <a:gd name="connsiteY42" fmla="*/ 1009273 h 1157319"/>
              <a:gd name="connsiteX43" fmla="*/ 235821 w 997450"/>
              <a:gd name="connsiteY43" fmla="*/ 974439 h 1157319"/>
              <a:gd name="connsiteX44" fmla="*/ 270656 w 997450"/>
              <a:gd name="connsiteY44" fmla="*/ 930896 h 1157319"/>
              <a:gd name="connsiteX45" fmla="*/ 296781 w 997450"/>
              <a:gd name="connsiteY45" fmla="*/ 913479 h 1157319"/>
              <a:gd name="connsiteX46" fmla="*/ 314198 w 997450"/>
              <a:gd name="connsiteY46" fmla="*/ 887353 h 1157319"/>
              <a:gd name="connsiteX47" fmla="*/ 288073 w 997450"/>
              <a:gd name="connsiteY47" fmla="*/ 826393 h 1157319"/>
              <a:gd name="connsiteX48" fmla="*/ 244530 w 997450"/>
              <a:gd name="connsiteY48" fmla="*/ 782850 h 1157319"/>
              <a:gd name="connsiteX49" fmla="*/ 105193 w 997450"/>
              <a:gd name="connsiteY49" fmla="*/ 756725 h 1157319"/>
              <a:gd name="connsiteX50" fmla="*/ 113901 w 997450"/>
              <a:gd name="connsiteY50" fmla="*/ 695765 h 1157319"/>
              <a:gd name="connsiteX51" fmla="*/ 27556 w 997450"/>
              <a:gd name="connsiteY51" fmla="*/ 599044 h 1157319"/>
              <a:gd name="connsiteX52" fmla="*/ 166153 w 997450"/>
              <a:gd name="connsiteY52" fmla="*/ 591262 h 1157319"/>
              <a:gd name="connsiteX53" fmla="*/ 322907 w 997450"/>
              <a:gd name="connsiteY53" fmla="*/ 599970 h 1157319"/>
              <a:gd name="connsiteX54" fmla="*/ 349033 w 997450"/>
              <a:gd name="connsiteY54" fmla="*/ 617388 h 1157319"/>
              <a:gd name="connsiteX55" fmla="*/ 409993 w 997450"/>
              <a:gd name="connsiteY55" fmla="*/ 626096 h 1157319"/>
              <a:gd name="connsiteX56" fmla="*/ 337711 w 997450"/>
              <a:gd name="connsiteY56" fmla="*/ 599044 h 1157319"/>
              <a:gd name="connsiteX57" fmla="*/ 383694 w 997450"/>
              <a:gd name="connsiteY57" fmla="*/ 552162 h 1157319"/>
              <a:gd name="connsiteX58" fmla="*/ 390942 w 997450"/>
              <a:gd name="connsiteY58" fmla="*/ 455971 h 1157319"/>
              <a:gd name="connsiteX59" fmla="*/ 383694 w 997450"/>
              <a:gd name="connsiteY59" fmla="*/ 455971 h 1157319"/>
              <a:gd name="connsiteX60" fmla="*/ 421848 w 997450"/>
              <a:gd name="connsiteY60" fmla="*/ 409496 h 1157319"/>
              <a:gd name="connsiteX61" fmla="*/ 480115 w 997450"/>
              <a:gd name="connsiteY61" fmla="*/ 379895 h 1157319"/>
              <a:gd name="connsiteX62" fmla="*/ 436118 w 997450"/>
              <a:gd name="connsiteY62" fmla="*/ 364839 h 1157319"/>
              <a:gd name="connsiteX63" fmla="*/ 470953 w 997450"/>
              <a:gd name="connsiteY63" fmla="*/ 321296 h 1157319"/>
              <a:gd name="connsiteX64" fmla="*/ 479661 w 997450"/>
              <a:gd name="connsiteY64" fmla="*/ 295170 h 1157319"/>
              <a:gd name="connsiteX65" fmla="*/ 531913 w 997450"/>
              <a:gd name="connsiteY65" fmla="*/ 277753 h 1157319"/>
              <a:gd name="connsiteX66" fmla="*/ 558038 w 997450"/>
              <a:gd name="connsiteY66" fmla="*/ 260336 h 1157319"/>
              <a:gd name="connsiteX67" fmla="*/ 610290 w 997450"/>
              <a:gd name="connsiteY67" fmla="*/ 155833 h 1157319"/>
              <a:gd name="connsiteX68" fmla="*/ 636416 w 997450"/>
              <a:gd name="connsiteY68" fmla="*/ 138416 h 1157319"/>
              <a:gd name="connsiteX69" fmla="*/ 645124 w 997450"/>
              <a:gd name="connsiteY69" fmla="*/ 112290 h 1157319"/>
              <a:gd name="connsiteX70" fmla="*/ 618998 w 997450"/>
              <a:gd name="connsiteY70" fmla="*/ 94873 h 1157319"/>
              <a:gd name="connsiteX0" fmla="*/ 638287 w 1034156"/>
              <a:gd name="connsiteY0" fmla="*/ 181959 h 1157319"/>
              <a:gd name="connsiteX1" fmla="*/ 655704 w 1034156"/>
              <a:gd name="connsiteY1" fmla="*/ 68748 h 1157319"/>
              <a:gd name="connsiteX2" fmla="*/ 699247 w 1034156"/>
              <a:gd name="connsiteY2" fmla="*/ 33913 h 1157319"/>
              <a:gd name="connsiteX3" fmla="*/ 751499 w 1034156"/>
              <a:gd name="connsiteY3" fmla="*/ 16496 h 1157319"/>
              <a:gd name="connsiteX4" fmla="*/ 829876 w 1034156"/>
              <a:gd name="connsiteY4" fmla="*/ 25205 h 1157319"/>
              <a:gd name="connsiteX5" fmla="*/ 925670 w 1034156"/>
              <a:gd name="connsiteY5" fmla="*/ 7788 h 1157319"/>
              <a:gd name="connsiteX6" fmla="*/ 1021464 w 1034156"/>
              <a:gd name="connsiteY6" fmla="*/ 16496 h 1157319"/>
              <a:gd name="connsiteX7" fmla="*/ 1012756 w 1034156"/>
              <a:gd name="connsiteY7" fmla="*/ 60039 h 1157319"/>
              <a:gd name="connsiteX8" fmla="*/ 969213 w 1034156"/>
              <a:gd name="connsiteY8" fmla="*/ 94873 h 1157319"/>
              <a:gd name="connsiteX9" fmla="*/ 951796 w 1034156"/>
              <a:gd name="connsiteY9" fmla="*/ 234210 h 1157319"/>
              <a:gd name="connsiteX10" fmla="*/ 943087 w 1034156"/>
              <a:gd name="connsiteY10" fmla="*/ 260336 h 1157319"/>
              <a:gd name="connsiteX11" fmla="*/ 916962 w 1034156"/>
              <a:gd name="connsiteY11" fmla="*/ 277753 h 1157319"/>
              <a:gd name="connsiteX12" fmla="*/ 856002 w 1034156"/>
              <a:gd name="connsiteY12" fmla="*/ 303879 h 1157319"/>
              <a:gd name="connsiteX13" fmla="*/ 803750 w 1034156"/>
              <a:gd name="connsiteY13" fmla="*/ 321296 h 1157319"/>
              <a:gd name="connsiteX14" fmla="*/ 768916 w 1034156"/>
              <a:gd name="connsiteY14" fmla="*/ 382256 h 1157319"/>
              <a:gd name="connsiteX15" fmla="*/ 751499 w 1034156"/>
              <a:gd name="connsiteY15" fmla="*/ 408382 h 1157319"/>
              <a:gd name="connsiteX16" fmla="*/ 742790 w 1034156"/>
              <a:gd name="connsiteY16" fmla="*/ 434508 h 1157319"/>
              <a:gd name="connsiteX17" fmla="*/ 716664 w 1034156"/>
              <a:gd name="connsiteY17" fmla="*/ 451925 h 1157319"/>
              <a:gd name="connsiteX18" fmla="*/ 707956 w 1034156"/>
              <a:gd name="connsiteY18" fmla="*/ 478050 h 1157319"/>
              <a:gd name="connsiteX19" fmla="*/ 690539 w 1034156"/>
              <a:gd name="connsiteY19" fmla="*/ 495468 h 1157319"/>
              <a:gd name="connsiteX20" fmla="*/ 673122 w 1034156"/>
              <a:gd name="connsiteY20" fmla="*/ 547719 h 1157319"/>
              <a:gd name="connsiteX21" fmla="*/ 655704 w 1034156"/>
              <a:gd name="connsiteY21" fmla="*/ 599970 h 1157319"/>
              <a:gd name="connsiteX22" fmla="*/ 629579 w 1034156"/>
              <a:gd name="connsiteY22" fmla="*/ 652222 h 1157319"/>
              <a:gd name="connsiteX23" fmla="*/ 577327 w 1034156"/>
              <a:gd name="connsiteY23" fmla="*/ 660930 h 1157319"/>
              <a:gd name="connsiteX24" fmla="*/ 594744 w 1034156"/>
              <a:gd name="connsiteY24" fmla="*/ 782850 h 1157319"/>
              <a:gd name="connsiteX25" fmla="*/ 603453 w 1034156"/>
              <a:gd name="connsiteY25" fmla="*/ 808976 h 1157319"/>
              <a:gd name="connsiteX26" fmla="*/ 655704 w 1034156"/>
              <a:gd name="connsiteY26" fmla="*/ 826393 h 1157319"/>
              <a:gd name="connsiteX27" fmla="*/ 664413 w 1034156"/>
              <a:gd name="connsiteY27" fmla="*/ 852519 h 1157319"/>
              <a:gd name="connsiteX28" fmla="*/ 681830 w 1034156"/>
              <a:gd name="connsiteY28" fmla="*/ 878645 h 1157319"/>
              <a:gd name="connsiteX29" fmla="*/ 673122 w 1034156"/>
              <a:gd name="connsiteY29" fmla="*/ 904770 h 1157319"/>
              <a:gd name="connsiteX30" fmla="*/ 664413 w 1034156"/>
              <a:gd name="connsiteY30" fmla="*/ 939605 h 1157319"/>
              <a:gd name="connsiteX31" fmla="*/ 646996 w 1034156"/>
              <a:gd name="connsiteY31" fmla="*/ 991856 h 1157319"/>
              <a:gd name="connsiteX32" fmla="*/ 620870 w 1034156"/>
              <a:gd name="connsiteY32" fmla="*/ 1009273 h 1157319"/>
              <a:gd name="connsiteX33" fmla="*/ 481533 w 1034156"/>
              <a:gd name="connsiteY33" fmla="*/ 1026690 h 1157319"/>
              <a:gd name="connsiteX34" fmla="*/ 420573 w 1034156"/>
              <a:gd name="connsiteY34" fmla="*/ 1035399 h 1157319"/>
              <a:gd name="connsiteX35" fmla="*/ 359613 w 1034156"/>
              <a:gd name="connsiteY35" fmla="*/ 1105068 h 1157319"/>
              <a:gd name="connsiteX36" fmla="*/ 333487 w 1034156"/>
              <a:gd name="connsiteY36" fmla="*/ 1113776 h 1157319"/>
              <a:gd name="connsiteX37" fmla="*/ 316070 w 1034156"/>
              <a:gd name="connsiteY37" fmla="*/ 1139902 h 1157319"/>
              <a:gd name="connsiteX38" fmla="*/ 255110 w 1034156"/>
              <a:gd name="connsiteY38" fmla="*/ 1157319 h 1157319"/>
              <a:gd name="connsiteX39" fmla="*/ 228984 w 1034156"/>
              <a:gd name="connsiteY39" fmla="*/ 1148610 h 1157319"/>
              <a:gd name="connsiteX40" fmla="*/ 211567 w 1034156"/>
              <a:gd name="connsiteY40" fmla="*/ 1096359 h 1157319"/>
              <a:gd name="connsiteX41" fmla="*/ 237693 w 1034156"/>
              <a:gd name="connsiteY41" fmla="*/ 1026690 h 1157319"/>
              <a:gd name="connsiteX42" fmla="*/ 263819 w 1034156"/>
              <a:gd name="connsiteY42" fmla="*/ 1009273 h 1157319"/>
              <a:gd name="connsiteX43" fmla="*/ 272527 w 1034156"/>
              <a:gd name="connsiteY43" fmla="*/ 974439 h 1157319"/>
              <a:gd name="connsiteX44" fmla="*/ 307362 w 1034156"/>
              <a:gd name="connsiteY44" fmla="*/ 930896 h 1157319"/>
              <a:gd name="connsiteX45" fmla="*/ 333487 w 1034156"/>
              <a:gd name="connsiteY45" fmla="*/ 913479 h 1157319"/>
              <a:gd name="connsiteX46" fmla="*/ 350904 w 1034156"/>
              <a:gd name="connsiteY46" fmla="*/ 887353 h 1157319"/>
              <a:gd name="connsiteX47" fmla="*/ 324779 w 1034156"/>
              <a:gd name="connsiteY47" fmla="*/ 826393 h 1157319"/>
              <a:gd name="connsiteX48" fmla="*/ 281236 w 1034156"/>
              <a:gd name="connsiteY48" fmla="*/ 782850 h 1157319"/>
              <a:gd name="connsiteX49" fmla="*/ 141899 w 1034156"/>
              <a:gd name="connsiteY49" fmla="*/ 756725 h 1157319"/>
              <a:gd name="connsiteX50" fmla="*/ 150607 w 1034156"/>
              <a:gd name="connsiteY50" fmla="*/ 695765 h 1157319"/>
              <a:gd name="connsiteX51" fmla="*/ 27556 w 1034156"/>
              <a:gd name="connsiteY51" fmla="*/ 569036 h 1157319"/>
              <a:gd name="connsiteX52" fmla="*/ 202859 w 1034156"/>
              <a:gd name="connsiteY52" fmla="*/ 591262 h 1157319"/>
              <a:gd name="connsiteX53" fmla="*/ 359613 w 1034156"/>
              <a:gd name="connsiteY53" fmla="*/ 599970 h 1157319"/>
              <a:gd name="connsiteX54" fmla="*/ 385739 w 1034156"/>
              <a:gd name="connsiteY54" fmla="*/ 617388 h 1157319"/>
              <a:gd name="connsiteX55" fmla="*/ 446699 w 1034156"/>
              <a:gd name="connsiteY55" fmla="*/ 626096 h 1157319"/>
              <a:gd name="connsiteX56" fmla="*/ 374417 w 1034156"/>
              <a:gd name="connsiteY56" fmla="*/ 599044 h 1157319"/>
              <a:gd name="connsiteX57" fmla="*/ 420400 w 1034156"/>
              <a:gd name="connsiteY57" fmla="*/ 552162 h 1157319"/>
              <a:gd name="connsiteX58" fmla="*/ 427648 w 1034156"/>
              <a:gd name="connsiteY58" fmla="*/ 455971 h 1157319"/>
              <a:gd name="connsiteX59" fmla="*/ 420400 w 1034156"/>
              <a:gd name="connsiteY59" fmla="*/ 455971 h 1157319"/>
              <a:gd name="connsiteX60" fmla="*/ 458554 w 1034156"/>
              <a:gd name="connsiteY60" fmla="*/ 409496 h 1157319"/>
              <a:gd name="connsiteX61" fmla="*/ 516821 w 1034156"/>
              <a:gd name="connsiteY61" fmla="*/ 379895 h 1157319"/>
              <a:gd name="connsiteX62" fmla="*/ 472824 w 1034156"/>
              <a:gd name="connsiteY62" fmla="*/ 364839 h 1157319"/>
              <a:gd name="connsiteX63" fmla="*/ 507659 w 1034156"/>
              <a:gd name="connsiteY63" fmla="*/ 321296 h 1157319"/>
              <a:gd name="connsiteX64" fmla="*/ 516367 w 1034156"/>
              <a:gd name="connsiteY64" fmla="*/ 295170 h 1157319"/>
              <a:gd name="connsiteX65" fmla="*/ 568619 w 1034156"/>
              <a:gd name="connsiteY65" fmla="*/ 277753 h 1157319"/>
              <a:gd name="connsiteX66" fmla="*/ 594744 w 1034156"/>
              <a:gd name="connsiteY66" fmla="*/ 260336 h 1157319"/>
              <a:gd name="connsiteX67" fmla="*/ 646996 w 1034156"/>
              <a:gd name="connsiteY67" fmla="*/ 155833 h 1157319"/>
              <a:gd name="connsiteX68" fmla="*/ 673122 w 1034156"/>
              <a:gd name="connsiteY68" fmla="*/ 138416 h 1157319"/>
              <a:gd name="connsiteX69" fmla="*/ 681830 w 1034156"/>
              <a:gd name="connsiteY69" fmla="*/ 112290 h 1157319"/>
              <a:gd name="connsiteX70" fmla="*/ 655704 w 1034156"/>
              <a:gd name="connsiteY70" fmla="*/ 94873 h 1157319"/>
              <a:gd name="connsiteX0" fmla="*/ 638287 w 1034156"/>
              <a:gd name="connsiteY0" fmla="*/ 181959 h 1157319"/>
              <a:gd name="connsiteX1" fmla="*/ 655704 w 1034156"/>
              <a:gd name="connsiteY1" fmla="*/ 68748 h 1157319"/>
              <a:gd name="connsiteX2" fmla="*/ 699247 w 1034156"/>
              <a:gd name="connsiteY2" fmla="*/ 33913 h 1157319"/>
              <a:gd name="connsiteX3" fmla="*/ 751499 w 1034156"/>
              <a:gd name="connsiteY3" fmla="*/ 16496 h 1157319"/>
              <a:gd name="connsiteX4" fmla="*/ 829876 w 1034156"/>
              <a:gd name="connsiteY4" fmla="*/ 25205 h 1157319"/>
              <a:gd name="connsiteX5" fmla="*/ 925670 w 1034156"/>
              <a:gd name="connsiteY5" fmla="*/ 7788 h 1157319"/>
              <a:gd name="connsiteX6" fmla="*/ 1021464 w 1034156"/>
              <a:gd name="connsiteY6" fmla="*/ 16496 h 1157319"/>
              <a:gd name="connsiteX7" fmla="*/ 1012756 w 1034156"/>
              <a:gd name="connsiteY7" fmla="*/ 60039 h 1157319"/>
              <a:gd name="connsiteX8" fmla="*/ 969213 w 1034156"/>
              <a:gd name="connsiteY8" fmla="*/ 94873 h 1157319"/>
              <a:gd name="connsiteX9" fmla="*/ 951796 w 1034156"/>
              <a:gd name="connsiteY9" fmla="*/ 234210 h 1157319"/>
              <a:gd name="connsiteX10" fmla="*/ 943087 w 1034156"/>
              <a:gd name="connsiteY10" fmla="*/ 260336 h 1157319"/>
              <a:gd name="connsiteX11" fmla="*/ 916962 w 1034156"/>
              <a:gd name="connsiteY11" fmla="*/ 277753 h 1157319"/>
              <a:gd name="connsiteX12" fmla="*/ 856002 w 1034156"/>
              <a:gd name="connsiteY12" fmla="*/ 303879 h 1157319"/>
              <a:gd name="connsiteX13" fmla="*/ 803750 w 1034156"/>
              <a:gd name="connsiteY13" fmla="*/ 321296 h 1157319"/>
              <a:gd name="connsiteX14" fmla="*/ 768916 w 1034156"/>
              <a:gd name="connsiteY14" fmla="*/ 382256 h 1157319"/>
              <a:gd name="connsiteX15" fmla="*/ 751499 w 1034156"/>
              <a:gd name="connsiteY15" fmla="*/ 408382 h 1157319"/>
              <a:gd name="connsiteX16" fmla="*/ 742790 w 1034156"/>
              <a:gd name="connsiteY16" fmla="*/ 434508 h 1157319"/>
              <a:gd name="connsiteX17" fmla="*/ 716664 w 1034156"/>
              <a:gd name="connsiteY17" fmla="*/ 451925 h 1157319"/>
              <a:gd name="connsiteX18" fmla="*/ 707956 w 1034156"/>
              <a:gd name="connsiteY18" fmla="*/ 478050 h 1157319"/>
              <a:gd name="connsiteX19" fmla="*/ 690539 w 1034156"/>
              <a:gd name="connsiteY19" fmla="*/ 495468 h 1157319"/>
              <a:gd name="connsiteX20" fmla="*/ 673122 w 1034156"/>
              <a:gd name="connsiteY20" fmla="*/ 547719 h 1157319"/>
              <a:gd name="connsiteX21" fmla="*/ 655704 w 1034156"/>
              <a:gd name="connsiteY21" fmla="*/ 599970 h 1157319"/>
              <a:gd name="connsiteX22" fmla="*/ 629579 w 1034156"/>
              <a:gd name="connsiteY22" fmla="*/ 652222 h 1157319"/>
              <a:gd name="connsiteX23" fmla="*/ 577327 w 1034156"/>
              <a:gd name="connsiteY23" fmla="*/ 660930 h 1157319"/>
              <a:gd name="connsiteX24" fmla="*/ 594744 w 1034156"/>
              <a:gd name="connsiteY24" fmla="*/ 782850 h 1157319"/>
              <a:gd name="connsiteX25" fmla="*/ 603453 w 1034156"/>
              <a:gd name="connsiteY25" fmla="*/ 808976 h 1157319"/>
              <a:gd name="connsiteX26" fmla="*/ 655704 w 1034156"/>
              <a:gd name="connsiteY26" fmla="*/ 826393 h 1157319"/>
              <a:gd name="connsiteX27" fmla="*/ 664413 w 1034156"/>
              <a:gd name="connsiteY27" fmla="*/ 852519 h 1157319"/>
              <a:gd name="connsiteX28" fmla="*/ 681830 w 1034156"/>
              <a:gd name="connsiteY28" fmla="*/ 878645 h 1157319"/>
              <a:gd name="connsiteX29" fmla="*/ 673122 w 1034156"/>
              <a:gd name="connsiteY29" fmla="*/ 904770 h 1157319"/>
              <a:gd name="connsiteX30" fmla="*/ 664413 w 1034156"/>
              <a:gd name="connsiteY30" fmla="*/ 939605 h 1157319"/>
              <a:gd name="connsiteX31" fmla="*/ 646996 w 1034156"/>
              <a:gd name="connsiteY31" fmla="*/ 991856 h 1157319"/>
              <a:gd name="connsiteX32" fmla="*/ 620870 w 1034156"/>
              <a:gd name="connsiteY32" fmla="*/ 1009273 h 1157319"/>
              <a:gd name="connsiteX33" fmla="*/ 481533 w 1034156"/>
              <a:gd name="connsiteY33" fmla="*/ 1026690 h 1157319"/>
              <a:gd name="connsiteX34" fmla="*/ 420573 w 1034156"/>
              <a:gd name="connsiteY34" fmla="*/ 1035399 h 1157319"/>
              <a:gd name="connsiteX35" fmla="*/ 359613 w 1034156"/>
              <a:gd name="connsiteY35" fmla="*/ 1105068 h 1157319"/>
              <a:gd name="connsiteX36" fmla="*/ 333487 w 1034156"/>
              <a:gd name="connsiteY36" fmla="*/ 1113776 h 1157319"/>
              <a:gd name="connsiteX37" fmla="*/ 316070 w 1034156"/>
              <a:gd name="connsiteY37" fmla="*/ 1139902 h 1157319"/>
              <a:gd name="connsiteX38" fmla="*/ 255110 w 1034156"/>
              <a:gd name="connsiteY38" fmla="*/ 1157319 h 1157319"/>
              <a:gd name="connsiteX39" fmla="*/ 228984 w 1034156"/>
              <a:gd name="connsiteY39" fmla="*/ 1148610 h 1157319"/>
              <a:gd name="connsiteX40" fmla="*/ 211567 w 1034156"/>
              <a:gd name="connsiteY40" fmla="*/ 1096359 h 1157319"/>
              <a:gd name="connsiteX41" fmla="*/ 237693 w 1034156"/>
              <a:gd name="connsiteY41" fmla="*/ 1026690 h 1157319"/>
              <a:gd name="connsiteX42" fmla="*/ 263819 w 1034156"/>
              <a:gd name="connsiteY42" fmla="*/ 1009273 h 1157319"/>
              <a:gd name="connsiteX43" fmla="*/ 272527 w 1034156"/>
              <a:gd name="connsiteY43" fmla="*/ 974439 h 1157319"/>
              <a:gd name="connsiteX44" fmla="*/ 307362 w 1034156"/>
              <a:gd name="connsiteY44" fmla="*/ 930896 h 1157319"/>
              <a:gd name="connsiteX45" fmla="*/ 333487 w 1034156"/>
              <a:gd name="connsiteY45" fmla="*/ 913479 h 1157319"/>
              <a:gd name="connsiteX46" fmla="*/ 350904 w 1034156"/>
              <a:gd name="connsiteY46" fmla="*/ 887353 h 1157319"/>
              <a:gd name="connsiteX47" fmla="*/ 324779 w 1034156"/>
              <a:gd name="connsiteY47" fmla="*/ 826393 h 1157319"/>
              <a:gd name="connsiteX48" fmla="*/ 281236 w 1034156"/>
              <a:gd name="connsiteY48" fmla="*/ 782850 h 1157319"/>
              <a:gd name="connsiteX49" fmla="*/ 141899 w 1034156"/>
              <a:gd name="connsiteY49" fmla="*/ 756725 h 1157319"/>
              <a:gd name="connsiteX50" fmla="*/ 76453 w 1034156"/>
              <a:gd name="connsiteY50" fmla="*/ 700393 h 1157319"/>
              <a:gd name="connsiteX51" fmla="*/ 27556 w 1034156"/>
              <a:gd name="connsiteY51" fmla="*/ 569036 h 1157319"/>
              <a:gd name="connsiteX52" fmla="*/ 202859 w 1034156"/>
              <a:gd name="connsiteY52" fmla="*/ 591262 h 1157319"/>
              <a:gd name="connsiteX53" fmla="*/ 359613 w 1034156"/>
              <a:gd name="connsiteY53" fmla="*/ 599970 h 1157319"/>
              <a:gd name="connsiteX54" fmla="*/ 385739 w 1034156"/>
              <a:gd name="connsiteY54" fmla="*/ 617388 h 1157319"/>
              <a:gd name="connsiteX55" fmla="*/ 446699 w 1034156"/>
              <a:gd name="connsiteY55" fmla="*/ 626096 h 1157319"/>
              <a:gd name="connsiteX56" fmla="*/ 374417 w 1034156"/>
              <a:gd name="connsiteY56" fmla="*/ 599044 h 1157319"/>
              <a:gd name="connsiteX57" fmla="*/ 420400 w 1034156"/>
              <a:gd name="connsiteY57" fmla="*/ 552162 h 1157319"/>
              <a:gd name="connsiteX58" fmla="*/ 427648 w 1034156"/>
              <a:gd name="connsiteY58" fmla="*/ 455971 h 1157319"/>
              <a:gd name="connsiteX59" fmla="*/ 420400 w 1034156"/>
              <a:gd name="connsiteY59" fmla="*/ 455971 h 1157319"/>
              <a:gd name="connsiteX60" fmla="*/ 458554 w 1034156"/>
              <a:gd name="connsiteY60" fmla="*/ 409496 h 1157319"/>
              <a:gd name="connsiteX61" fmla="*/ 516821 w 1034156"/>
              <a:gd name="connsiteY61" fmla="*/ 379895 h 1157319"/>
              <a:gd name="connsiteX62" fmla="*/ 472824 w 1034156"/>
              <a:gd name="connsiteY62" fmla="*/ 364839 h 1157319"/>
              <a:gd name="connsiteX63" fmla="*/ 507659 w 1034156"/>
              <a:gd name="connsiteY63" fmla="*/ 321296 h 1157319"/>
              <a:gd name="connsiteX64" fmla="*/ 516367 w 1034156"/>
              <a:gd name="connsiteY64" fmla="*/ 295170 h 1157319"/>
              <a:gd name="connsiteX65" fmla="*/ 568619 w 1034156"/>
              <a:gd name="connsiteY65" fmla="*/ 277753 h 1157319"/>
              <a:gd name="connsiteX66" fmla="*/ 594744 w 1034156"/>
              <a:gd name="connsiteY66" fmla="*/ 260336 h 1157319"/>
              <a:gd name="connsiteX67" fmla="*/ 646996 w 1034156"/>
              <a:gd name="connsiteY67" fmla="*/ 155833 h 1157319"/>
              <a:gd name="connsiteX68" fmla="*/ 673122 w 1034156"/>
              <a:gd name="connsiteY68" fmla="*/ 138416 h 1157319"/>
              <a:gd name="connsiteX69" fmla="*/ 681830 w 1034156"/>
              <a:gd name="connsiteY69" fmla="*/ 112290 h 1157319"/>
              <a:gd name="connsiteX70" fmla="*/ 655704 w 1034156"/>
              <a:gd name="connsiteY70" fmla="*/ 94873 h 1157319"/>
              <a:gd name="connsiteX0" fmla="*/ 638287 w 1034156"/>
              <a:gd name="connsiteY0" fmla="*/ 181959 h 1157319"/>
              <a:gd name="connsiteX1" fmla="*/ 655704 w 1034156"/>
              <a:gd name="connsiteY1" fmla="*/ 68748 h 1157319"/>
              <a:gd name="connsiteX2" fmla="*/ 699247 w 1034156"/>
              <a:gd name="connsiteY2" fmla="*/ 33913 h 1157319"/>
              <a:gd name="connsiteX3" fmla="*/ 751499 w 1034156"/>
              <a:gd name="connsiteY3" fmla="*/ 16496 h 1157319"/>
              <a:gd name="connsiteX4" fmla="*/ 829876 w 1034156"/>
              <a:gd name="connsiteY4" fmla="*/ 25205 h 1157319"/>
              <a:gd name="connsiteX5" fmla="*/ 925670 w 1034156"/>
              <a:gd name="connsiteY5" fmla="*/ 7788 h 1157319"/>
              <a:gd name="connsiteX6" fmla="*/ 1021464 w 1034156"/>
              <a:gd name="connsiteY6" fmla="*/ 16496 h 1157319"/>
              <a:gd name="connsiteX7" fmla="*/ 1012756 w 1034156"/>
              <a:gd name="connsiteY7" fmla="*/ 60039 h 1157319"/>
              <a:gd name="connsiteX8" fmla="*/ 969213 w 1034156"/>
              <a:gd name="connsiteY8" fmla="*/ 94873 h 1157319"/>
              <a:gd name="connsiteX9" fmla="*/ 951796 w 1034156"/>
              <a:gd name="connsiteY9" fmla="*/ 234210 h 1157319"/>
              <a:gd name="connsiteX10" fmla="*/ 943087 w 1034156"/>
              <a:gd name="connsiteY10" fmla="*/ 260336 h 1157319"/>
              <a:gd name="connsiteX11" fmla="*/ 916962 w 1034156"/>
              <a:gd name="connsiteY11" fmla="*/ 277753 h 1157319"/>
              <a:gd name="connsiteX12" fmla="*/ 856002 w 1034156"/>
              <a:gd name="connsiteY12" fmla="*/ 303879 h 1157319"/>
              <a:gd name="connsiteX13" fmla="*/ 803750 w 1034156"/>
              <a:gd name="connsiteY13" fmla="*/ 321296 h 1157319"/>
              <a:gd name="connsiteX14" fmla="*/ 768916 w 1034156"/>
              <a:gd name="connsiteY14" fmla="*/ 382256 h 1157319"/>
              <a:gd name="connsiteX15" fmla="*/ 751499 w 1034156"/>
              <a:gd name="connsiteY15" fmla="*/ 408382 h 1157319"/>
              <a:gd name="connsiteX16" fmla="*/ 742790 w 1034156"/>
              <a:gd name="connsiteY16" fmla="*/ 434508 h 1157319"/>
              <a:gd name="connsiteX17" fmla="*/ 716664 w 1034156"/>
              <a:gd name="connsiteY17" fmla="*/ 451925 h 1157319"/>
              <a:gd name="connsiteX18" fmla="*/ 707956 w 1034156"/>
              <a:gd name="connsiteY18" fmla="*/ 478050 h 1157319"/>
              <a:gd name="connsiteX19" fmla="*/ 690539 w 1034156"/>
              <a:gd name="connsiteY19" fmla="*/ 495468 h 1157319"/>
              <a:gd name="connsiteX20" fmla="*/ 673122 w 1034156"/>
              <a:gd name="connsiteY20" fmla="*/ 547719 h 1157319"/>
              <a:gd name="connsiteX21" fmla="*/ 655704 w 1034156"/>
              <a:gd name="connsiteY21" fmla="*/ 599970 h 1157319"/>
              <a:gd name="connsiteX22" fmla="*/ 629579 w 1034156"/>
              <a:gd name="connsiteY22" fmla="*/ 652222 h 1157319"/>
              <a:gd name="connsiteX23" fmla="*/ 577327 w 1034156"/>
              <a:gd name="connsiteY23" fmla="*/ 660930 h 1157319"/>
              <a:gd name="connsiteX24" fmla="*/ 594744 w 1034156"/>
              <a:gd name="connsiteY24" fmla="*/ 782850 h 1157319"/>
              <a:gd name="connsiteX25" fmla="*/ 603453 w 1034156"/>
              <a:gd name="connsiteY25" fmla="*/ 808976 h 1157319"/>
              <a:gd name="connsiteX26" fmla="*/ 655704 w 1034156"/>
              <a:gd name="connsiteY26" fmla="*/ 826393 h 1157319"/>
              <a:gd name="connsiteX27" fmla="*/ 664413 w 1034156"/>
              <a:gd name="connsiteY27" fmla="*/ 852519 h 1157319"/>
              <a:gd name="connsiteX28" fmla="*/ 681830 w 1034156"/>
              <a:gd name="connsiteY28" fmla="*/ 878645 h 1157319"/>
              <a:gd name="connsiteX29" fmla="*/ 673122 w 1034156"/>
              <a:gd name="connsiteY29" fmla="*/ 904770 h 1157319"/>
              <a:gd name="connsiteX30" fmla="*/ 664413 w 1034156"/>
              <a:gd name="connsiteY30" fmla="*/ 939605 h 1157319"/>
              <a:gd name="connsiteX31" fmla="*/ 646996 w 1034156"/>
              <a:gd name="connsiteY31" fmla="*/ 991856 h 1157319"/>
              <a:gd name="connsiteX32" fmla="*/ 620870 w 1034156"/>
              <a:gd name="connsiteY32" fmla="*/ 1009273 h 1157319"/>
              <a:gd name="connsiteX33" fmla="*/ 481533 w 1034156"/>
              <a:gd name="connsiteY33" fmla="*/ 1026690 h 1157319"/>
              <a:gd name="connsiteX34" fmla="*/ 420573 w 1034156"/>
              <a:gd name="connsiteY34" fmla="*/ 1035399 h 1157319"/>
              <a:gd name="connsiteX35" fmla="*/ 359613 w 1034156"/>
              <a:gd name="connsiteY35" fmla="*/ 1105068 h 1157319"/>
              <a:gd name="connsiteX36" fmla="*/ 333487 w 1034156"/>
              <a:gd name="connsiteY36" fmla="*/ 1113776 h 1157319"/>
              <a:gd name="connsiteX37" fmla="*/ 316070 w 1034156"/>
              <a:gd name="connsiteY37" fmla="*/ 1139902 h 1157319"/>
              <a:gd name="connsiteX38" fmla="*/ 255110 w 1034156"/>
              <a:gd name="connsiteY38" fmla="*/ 1157319 h 1157319"/>
              <a:gd name="connsiteX39" fmla="*/ 228984 w 1034156"/>
              <a:gd name="connsiteY39" fmla="*/ 1148610 h 1157319"/>
              <a:gd name="connsiteX40" fmla="*/ 211567 w 1034156"/>
              <a:gd name="connsiteY40" fmla="*/ 1096359 h 1157319"/>
              <a:gd name="connsiteX41" fmla="*/ 237693 w 1034156"/>
              <a:gd name="connsiteY41" fmla="*/ 1026690 h 1157319"/>
              <a:gd name="connsiteX42" fmla="*/ 263819 w 1034156"/>
              <a:gd name="connsiteY42" fmla="*/ 1009273 h 1157319"/>
              <a:gd name="connsiteX43" fmla="*/ 272527 w 1034156"/>
              <a:gd name="connsiteY43" fmla="*/ 974439 h 1157319"/>
              <a:gd name="connsiteX44" fmla="*/ 307362 w 1034156"/>
              <a:gd name="connsiteY44" fmla="*/ 930896 h 1157319"/>
              <a:gd name="connsiteX45" fmla="*/ 333487 w 1034156"/>
              <a:gd name="connsiteY45" fmla="*/ 913479 h 1157319"/>
              <a:gd name="connsiteX46" fmla="*/ 350904 w 1034156"/>
              <a:gd name="connsiteY46" fmla="*/ 887353 h 1157319"/>
              <a:gd name="connsiteX47" fmla="*/ 324779 w 1034156"/>
              <a:gd name="connsiteY47" fmla="*/ 826393 h 1157319"/>
              <a:gd name="connsiteX48" fmla="*/ 281236 w 1034156"/>
              <a:gd name="connsiteY48" fmla="*/ 782850 h 1157319"/>
              <a:gd name="connsiteX49" fmla="*/ 141899 w 1034156"/>
              <a:gd name="connsiteY49" fmla="*/ 756725 h 1157319"/>
              <a:gd name="connsiteX50" fmla="*/ 76453 w 1034156"/>
              <a:gd name="connsiteY50" fmla="*/ 700393 h 1157319"/>
              <a:gd name="connsiteX51" fmla="*/ 27556 w 1034156"/>
              <a:gd name="connsiteY51" fmla="*/ 569036 h 1157319"/>
              <a:gd name="connsiteX52" fmla="*/ 202859 w 1034156"/>
              <a:gd name="connsiteY52" fmla="*/ 591262 h 1157319"/>
              <a:gd name="connsiteX53" fmla="*/ 359613 w 1034156"/>
              <a:gd name="connsiteY53" fmla="*/ 599970 h 1157319"/>
              <a:gd name="connsiteX54" fmla="*/ 385739 w 1034156"/>
              <a:gd name="connsiteY54" fmla="*/ 617388 h 1157319"/>
              <a:gd name="connsiteX55" fmla="*/ 446699 w 1034156"/>
              <a:gd name="connsiteY55" fmla="*/ 626096 h 1157319"/>
              <a:gd name="connsiteX56" fmla="*/ 374417 w 1034156"/>
              <a:gd name="connsiteY56" fmla="*/ 599044 h 1157319"/>
              <a:gd name="connsiteX57" fmla="*/ 420400 w 1034156"/>
              <a:gd name="connsiteY57" fmla="*/ 552162 h 1157319"/>
              <a:gd name="connsiteX58" fmla="*/ 427648 w 1034156"/>
              <a:gd name="connsiteY58" fmla="*/ 455971 h 1157319"/>
              <a:gd name="connsiteX59" fmla="*/ 420400 w 1034156"/>
              <a:gd name="connsiteY59" fmla="*/ 455971 h 1157319"/>
              <a:gd name="connsiteX60" fmla="*/ 458554 w 1034156"/>
              <a:gd name="connsiteY60" fmla="*/ 409496 h 1157319"/>
              <a:gd name="connsiteX61" fmla="*/ 516821 w 1034156"/>
              <a:gd name="connsiteY61" fmla="*/ 379895 h 1157319"/>
              <a:gd name="connsiteX62" fmla="*/ 472824 w 1034156"/>
              <a:gd name="connsiteY62" fmla="*/ 364839 h 1157319"/>
              <a:gd name="connsiteX63" fmla="*/ 507659 w 1034156"/>
              <a:gd name="connsiteY63" fmla="*/ 321296 h 1157319"/>
              <a:gd name="connsiteX64" fmla="*/ 374417 w 1034156"/>
              <a:gd name="connsiteY64" fmla="*/ 254329 h 1157319"/>
              <a:gd name="connsiteX65" fmla="*/ 568619 w 1034156"/>
              <a:gd name="connsiteY65" fmla="*/ 277753 h 1157319"/>
              <a:gd name="connsiteX66" fmla="*/ 594744 w 1034156"/>
              <a:gd name="connsiteY66" fmla="*/ 260336 h 1157319"/>
              <a:gd name="connsiteX67" fmla="*/ 646996 w 1034156"/>
              <a:gd name="connsiteY67" fmla="*/ 155833 h 1157319"/>
              <a:gd name="connsiteX68" fmla="*/ 673122 w 1034156"/>
              <a:gd name="connsiteY68" fmla="*/ 138416 h 1157319"/>
              <a:gd name="connsiteX69" fmla="*/ 681830 w 1034156"/>
              <a:gd name="connsiteY69" fmla="*/ 112290 h 1157319"/>
              <a:gd name="connsiteX70" fmla="*/ 655704 w 1034156"/>
              <a:gd name="connsiteY70" fmla="*/ 94873 h 1157319"/>
              <a:gd name="connsiteX0" fmla="*/ 638287 w 1034156"/>
              <a:gd name="connsiteY0" fmla="*/ 181959 h 1157319"/>
              <a:gd name="connsiteX1" fmla="*/ 655704 w 1034156"/>
              <a:gd name="connsiteY1" fmla="*/ 68748 h 1157319"/>
              <a:gd name="connsiteX2" fmla="*/ 699247 w 1034156"/>
              <a:gd name="connsiteY2" fmla="*/ 33913 h 1157319"/>
              <a:gd name="connsiteX3" fmla="*/ 751499 w 1034156"/>
              <a:gd name="connsiteY3" fmla="*/ 16496 h 1157319"/>
              <a:gd name="connsiteX4" fmla="*/ 829876 w 1034156"/>
              <a:gd name="connsiteY4" fmla="*/ 25205 h 1157319"/>
              <a:gd name="connsiteX5" fmla="*/ 925670 w 1034156"/>
              <a:gd name="connsiteY5" fmla="*/ 7788 h 1157319"/>
              <a:gd name="connsiteX6" fmla="*/ 1021464 w 1034156"/>
              <a:gd name="connsiteY6" fmla="*/ 16496 h 1157319"/>
              <a:gd name="connsiteX7" fmla="*/ 1012756 w 1034156"/>
              <a:gd name="connsiteY7" fmla="*/ 60039 h 1157319"/>
              <a:gd name="connsiteX8" fmla="*/ 969213 w 1034156"/>
              <a:gd name="connsiteY8" fmla="*/ 94873 h 1157319"/>
              <a:gd name="connsiteX9" fmla="*/ 951796 w 1034156"/>
              <a:gd name="connsiteY9" fmla="*/ 234210 h 1157319"/>
              <a:gd name="connsiteX10" fmla="*/ 943087 w 1034156"/>
              <a:gd name="connsiteY10" fmla="*/ 260336 h 1157319"/>
              <a:gd name="connsiteX11" fmla="*/ 916962 w 1034156"/>
              <a:gd name="connsiteY11" fmla="*/ 277753 h 1157319"/>
              <a:gd name="connsiteX12" fmla="*/ 856002 w 1034156"/>
              <a:gd name="connsiteY12" fmla="*/ 303879 h 1157319"/>
              <a:gd name="connsiteX13" fmla="*/ 803750 w 1034156"/>
              <a:gd name="connsiteY13" fmla="*/ 321296 h 1157319"/>
              <a:gd name="connsiteX14" fmla="*/ 768916 w 1034156"/>
              <a:gd name="connsiteY14" fmla="*/ 382256 h 1157319"/>
              <a:gd name="connsiteX15" fmla="*/ 751499 w 1034156"/>
              <a:gd name="connsiteY15" fmla="*/ 408382 h 1157319"/>
              <a:gd name="connsiteX16" fmla="*/ 742790 w 1034156"/>
              <a:gd name="connsiteY16" fmla="*/ 434508 h 1157319"/>
              <a:gd name="connsiteX17" fmla="*/ 716664 w 1034156"/>
              <a:gd name="connsiteY17" fmla="*/ 451925 h 1157319"/>
              <a:gd name="connsiteX18" fmla="*/ 707956 w 1034156"/>
              <a:gd name="connsiteY18" fmla="*/ 478050 h 1157319"/>
              <a:gd name="connsiteX19" fmla="*/ 690539 w 1034156"/>
              <a:gd name="connsiteY19" fmla="*/ 495468 h 1157319"/>
              <a:gd name="connsiteX20" fmla="*/ 673122 w 1034156"/>
              <a:gd name="connsiteY20" fmla="*/ 547719 h 1157319"/>
              <a:gd name="connsiteX21" fmla="*/ 655704 w 1034156"/>
              <a:gd name="connsiteY21" fmla="*/ 599970 h 1157319"/>
              <a:gd name="connsiteX22" fmla="*/ 629579 w 1034156"/>
              <a:gd name="connsiteY22" fmla="*/ 652222 h 1157319"/>
              <a:gd name="connsiteX23" fmla="*/ 577327 w 1034156"/>
              <a:gd name="connsiteY23" fmla="*/ 660930 h 1157319"/>
              <a:gd name="connsiteX24" fmla="*/ 594744 w 1034156"/>
              <a:gd name="connsiteY24" fmla="*/ 782850 h 1157319"/>
              <a:gd name="connsiteX25" fmla="*/ 603453 w 1034156"/>
              <a:gd name="connsiteY25" fmla="*/ 808976 h 1157319"/>
              <a:gd name="connsiteX26" fmla="*/ 655704 w 1034156"/>
              <a:gd name="connsiteY26" fmla="*/ 826393 h 1157319"/>
              <a:gd name="connsiteX27" fmla="*/ 664413 w 1034156"/>
              <a:gd name="connsiteY27" fmla="*/ 852519 h 1157319"/>
              <a:gd name="connsiteX28" fmla="*/ 681830 w 1034156"/>
              <a:gd name="connsiteY28" fmla="*/ 878645 h 1157319"/>
              <a:gd name="connsiteX29" fmla="*/ 673122 w 1034156"/>
              <a:gd name="connsiteY29" fmla="*/ 904770 h 1157319"/>
              <a:gd name="connsiteX30" fmla="*/ 664413 w 1034156"/>
              <a:gd name="connsiteY30" fmla="*/ 939605 h 1157319"/>
              <a:gd name="connsiteX31" fmla="*/ 646996 w 1034156"/>
              <a:gd name="connsiteY31" fmla="*/ 991856 h 1157319"/>
              <a:gd name="connsiteX32" fmla="*/ 620870 w 1034156"/>
              <a:gd name="connsiteY32" fmla="*/ 1009273 h 1157319"/>
              <a:gd name="connsiteX33" fmla="*/ 481533 w 1034156"/>
              <a:gd name="connsiteY33" fmla="*/ 1026690 h 1157319"/>
              <a:gd name="connsiteX34" fmla="*/ 420573 w 1034156"/>
              <a:gd name="connsiteY34" fmla="*/ 1035399 h 1157319"/>
              <a:gd name="connsiteX35" fmla="*/ 359613 w 1034156"/>
              <a:gd name="connsiteY35" fmla="*/ 1105068 h 1157319"/>
              <a:gd name="connsiteX36" fmla="*/ 333487 w 1034156"/>
              <a:gd name="connsiteY36" fmla="*/ 1113776 h 1157319"/>
              <a:gd name="connsiteX37" fmla="*/ 316070 w 1034156"/>
              <a:gd name="connsiteY37" fmla="*/ 1139902 h 1157319"/>
              <a:gd name="connsiteX38" fmla="*/ 255110 w 1034156"/>
              <a:gd name="connsiteY38" fmla="*/ 1157319 h 1157319"/>
              <a:gd name="connsiteX39" fmla="*/ 228984 w 1034156"/>
              <a:gd name="connsiteY39" fmla="*/ 1148610 h 1157319"/>
              <a:gd name="connsiteX40" fmla="*/ 211567 w 1034156"/>
              <a:gd name="connsiteY40" fmla="*/ 1096359 h 1157319"/>
              <a:gd name="connsiteX41" fmla="*/ 237693 w 1034156"/>
              <a:gd name="connsiteY41" fmla="*/ 1026690 h 1157319"/>
              <a:gd name="connsiteX42" fmla="*/ 263819 w 1034156"/>
              <a:gd name="connsiteY42" fmla="*/ 1009273 h 1157319"/>
              <a:gd name="connsiteX43" fmla="*/ 272527 w 1034156"/>
              <a:gd name="connsiteY43" fmla="*/ 974439 h 1157319"/>
              <a:gd name="connsiteX44" fmla="*/ 307362 w 1034156"/>
              <a:gd name="connsiteY44" fmla="*/ 930896 h 1157319"/>
              <a:gd name="connsiteX45" fmla="*/ 333487 w 1034156"/>
              <a:gd name="connsiteY45" fmla="*/ 913479 h 1157319"/>
              <a:gd name="connsiteX46" fmla="*/ 350904 w 1034156"/>
              <a:gd name="connsiteY46" fmla="*/ 887353 h 1157319"/>
              <a:gd name="connsiteX47" fmla="*/ 324779 w 1034156"/>
              <a:gd name="connsiteY47" fmla="*/ 826393 h 1157319"/>
              <a:gd name="connsiteX48" fmla="*/ 281236 w 1034156"/>
              <a:gd name="connsiteY48" fmla="*/ 782850 h 1157319"/>
              <a:gd name="connsiteX49" fmla="*/ 141899 w 1034156"/>
              <a:gd name="connsiteY49" fmla="*/ 756725 h 1157319"/>
              <a:gd name="connsiteX50" fmla="*/ 76453 w 1034156"/>
              <a:gd name="connsiteY50" fmla="*/ 700393 h 1157319"/>
              <a:gd name="connsiteX51" fmla="*/ 27556 w 1034156"/>
              <a:gd name="connsiteY51" fmla="*/ 569036 h 1157319"/>
              <a:gd name="connsiteX52" fmla="*/ 202859 w 1034156"/>
              <a:gd name="connsiteY52" fmla="*/ 591262 h 1157319"/>
              <a:gd name="connsiteX53" fmla="*/ 359613 w 1034156"/>
              <a:gd name="connsiteY53" fmla="*/ 599970 h 1157319"/>
              <a:gd name="connsiteX54" fmla="*/ 385739 w 1034156"/>
              <a:gd name="connsiteY54" fmla="*/ 617388 h 1157319"/>
              <a:gd name="connsiteX55" fmla="*/ 446699 w 1034156"/>
              <a:gd name="connsiteY55" fmla="*/ 626096 h 1157319"/>
              <a:gd name="connsiteX56" fmla="*/ 374417 w 1034156"/>
              <a:gd name="connsiteY56" fmla="*/ 599044 h 1157319"/>
              <a:gd name="connsiteX57" fmla="*/ 420400 w 1034156"/>
              <a:gd name="connsiteY57" fmla="*/ 552162 h 1157319"/>
              <a:gd name="connsiteX58" fmla="*/ 427648 w 1034156"/>
              <a:gd name="connsiteY58" fmla="*/ 455971 h 1157319"/>
              <a:gd name="connsiteX59" fmla="*/ 420400 w 1034156"/>
              <a:gd name="connsiteY59" fmla="*/ 455971 h 1157319"/>
              <a:gd name="connsiteX60" fmla="*/ 458554 w 1034156"/>
              <a:gd name="connsiteY60" fmla="*/ 409496 h 1157319"/>
              <a:gd name="connsiteX61" fmla="*/ 516821 w 1034156"/>
              <a:gd name="connsiteY61" fmla="*/ 379895 h 1157319"/>
              <a:gd name="connsiteX62" fmla="*/ 472824 w 1034156"/>
              <a:gd name="connsiteY62" fmla="*/ 364839 h 1157319"/>
              <a:gd name="connsiteX63" fmla="*/ 374417 w 1034156"/>
              <a:gd name="connsiteY63" fmla="*/ 314344 h 1157319"/>
              <a:gd name="connsiteX64" fmla="*/ 374417 w 1034156"/>
              <a:gd name="connsiteY64" fmla="*/ 254329 h 1157319"/>
              <a:gd name="connsiteX65" fmla="*/ 568619 w 1034156"/>
              <a:gd name="connsiteY65" fmla="*/ 277753 h 1157319"/>
              <a:gd name="connsiteX66" fmla="*/ 594744 w 1034156"/>
              <a:gd name="connsiteY66" fmla="*/ 260336 h 1157319"/>
              <a:gd name="connsiteX67" fmla="*/ 646996 w 1034156"/>
              <a:gd name="connsiteY67" fmla="*/ 155833 h 1157319"/>
              <a:gd name="connsiteX68" fmla="*/ 673122 w 1034156"/>
              <a:gd name="connsiteY68" fmla="*/ 138416 h 1157319"/>
              <a:gd name="connsiteX69" fmla="*/ 681830 w 1034156"/>
              <a:gd name="connsiteY69" fmla="*/ 112290 h 1157319"/>
              <a:gd name="connsiteX70" fmla="*/ 655704 w 1034156"/>
              <a:gd name="connsiteY70" fmla="*/ 94873 h 1157319"/>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690539 w 1034156"/>
              <a:gd name="connsiteY19" fmla="*/ 531392 h 1193243"/>
              <a:gd name="connsiteX20" fmla="*/ 673122 w 1034156"/>
              <a:gd name="connsiteY20" fmla="*/ 583643 h 1193243"/>
              <a:gd name="connsiteX21" fmla="*/ 655704 w 1034156"/>
              <a:gd name="connsiteY21" fmla="*/ 635894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307362 w 1034156"/>
              <a:gd name="connsiteY44" fmla="*/ 966820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568619 w 1034156"/>
              <a:gd name="connsiteY65" fmla="*/ 313677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690539 w 1034156"/>
              <a:gd name="connsiteY19" fmla="*/ 531392 h 1193243"/>
              <a:gd name="connsiteX20" fmla="*/ 673122 w 1034156"/>
              <a:gd name="connsiteY20" fmla="*/ 583643 h 1193243"/>
              <a:gd name="connsiteX21" fmla="*/ 655704 w 1034156"/>
              <a:gd name="connsiteY21" fmla="*/ 635894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307362 w 1034156"/>
              <a:gd name="connsiteY44" fmla="*/ 966820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690539 w 1034156"/>
              <a:gd name="connsiteY19" fmla="*/ 531392 h 1193243"/>
              <a:gd name="connsiteX20" fmla="*/ 673122 w 1034156"/>
              <a:gd name="connsiteY20" fmla="*/ 583643 h 1193243"/>
              <a:gd name="connsiteX21" fmla="*/ 696324 w 1034156"/>
              <a:gd name="connsiteY21" fmla="*/ 634968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307362 w 1034156"/>
              <a:gd name="connsiteY44" fmla="*/ 966820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690539 w 1034156"/>
              <a:gd name="connsiteY19" fmla="*/ 531392 h 1193243"/>
              <a:gd name="connsiteX20" fmla="*/ 696324 w 1034156"/>
              <a:gd name="connsiteY20" fmla="*/ 584479 h 1193243"/>
              <a:gd name="connsiteX21" fmla="*/ 696324 w 1034156"/>
              <a:gd name="connsiteY21" fmla="*/ 634968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307362 w 1034156"/>
              <a:gd name="connsiteY44" fmla="*/ 966820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722039 w 1034156"/>
              <a:gd name="connsiteY19" fmla="*/ 584479 h 1193243"/>
              <a:gd name="connsiteX20" fmla="*/ 696324 w 1034156"/>
              <a:gd name="connsiteY20" fmla="*/ 584479 h 1193243"/>
              <a:gd name="connsiteX21" fmla="*/ 696324 w 1034156"/>
              <a:gd name="connsiteY21" fmla="*/ 634968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307362 w 1034156"/>
              <a:gd name="connsiteY44" fmla="*/ 966820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722039 w 1034156"/>
              <a:gd name="connsiteY19" fmla="*/ 584479 h 1193243"/>
              <a:gd name="connsiteX20" fmla="*/ 696324 w 1034156"/>
              <a:gd name="connsiteY20" fmla="*/ 584479 h 1193243"/>
              <a:gd name="connsiteX21" fmla="*/ 696324 w 1034156"/>
              <a:gd name="connsiteY21" fmla="*/ 634968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272527 w 1034156"/>
              <a:gd name="connsiteY43" fmla="*/ 1010363 h 1193243"/>
              <a:gd name="connsiteX44" fmla="*/ 97984 w 1034156"/>
              <a:gd name="connsiteY44" fmla="*/ 898033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38287 w 1034156"/>
              <a:gd name="connsiteY0" fmla="*/ 217883 h 1193243"/>
              <a:gd name="connsiteX1" fmla="*/ 655704 w 1034156"/>
              <a:gd name="connsiteY1" fmla="*/ 104672 h 1193243"/>
              <a:gd name="connsiteX2" fmla="*/ 699247 w 1034156"/>
              <a:gd name="connsiteY2" fmla="*/ 69837 h 1193243"/>
              <a:gd name="connsiteX3" fmla="*/ 751499 w 1034156"/>
              <a:gd name="connsiteY3" fmla="*/ 52420 h 1193243"/>
              <a:gd name="connsiteX4" fmla="*/ 829876 w 1034156"/>
              <a:gd name="connsiteY4" fmla="*/ 61129 h 1193243"/>
              <a:gd name="connsiteX5" fmla="*/ 925670 w 1034156"/>
              <a:gd name="connsiteY5" fmla="*/ 43712 h 1193243"/>
              <a:gd name="connsiteX6" fmla="*/ 1021464 w 1034156"/>
              <a:gd name="connsiteY6" fmla="*/ 52420 h 1193243"/>
              <a:gd name="connsiteX7" fmla="*/ 1012756 w 1034156"/>
              <a:gd name="connsiteY7" fmla="*/ 95963 h 1193243"/>
              <a:gd name="connsiteX8" fmla="*/ 969213 w 1034156"/>
              <a:gd name="connsiteY8" fmla="*/ 130797 h 1193243"/>
              <a:gd name="connsiteX9" fmla="*/ 951796 w 1034156"/>
              <a:gd name="connsiteY9" fmla="*/ 270134 h 1193243"/>
              <a:gd name="connsiteX10" fmla="*/ 943087 w 1034156"/>
              <a:gd name="connsiteY10" fmla="*/ 296260 h 1193243"/>
              <a:gd name="connsiteX11" fmla="*/ 916962 w 1034156"/>
              <a:gd name="connsiteY11" fmla="*/ 313677 h 1193243"/>
              <a:gd name="connsiteX12" fmla="*/ 856002 w 1034156"/>
              <a:gd name="connsiteY12" fmla="*/ 339803 h 1193243"/>
              <a:gd name="connsiteX13" fmla="*/ 803750 w 1034156"/>
              <a:gd name="connsiteY13" fmla="*/ 357220 h 1193243"/>
              <a:gd name="connsiteX14" fmla="*/ 768916 w 1034156"/>
              <a:gd name="connsiteY14" fmla="*/ 418180 h 1193243"/>
              <a:gd name="connsiteX15" fmla="*/ 751499 w 1034156"/>
              <a:gd name="connsiteY15" fmla="*/ 444306 h 1193243"/>
              <a:gd name="connsiteX16" fmla="*/ 742790 w 1034156"/>
              <a:gd name="connsiteY16" fmla="*/ 470432 h 1193243"/>
              <a:gd name="connsiteX17" fmla="*/ 716664 w 1034156"/>
              <a:gd name="connsiteY17" fmla="*/ 487849 h 1193243"/>
              <a:gd name="connsiteX18" fmla="*/ 707956 w 1034156"/>
              <a:gd name="connsiteY18" fmla="*/ 513974 h 1193243"/>
              <a:gd name="connsiteX19" fmla="*/ 722039 w 1034156"/>
              <a:gd name="connsiteY19" fmla="*/ 584479 h 1193243"/>
              <a:gd name="connsiteX20" fmla="*/ 696324 w 1034156"/>
              <a:gd name="connsiteY20" fmla="*/ 584479 h 1193243"/>
              <a:gd name="connsiteX21" fmla="*/ 696324 w 1034156"/>
              <a:gd name="connsiteY21" fmla="*/ 634968 h 1193243"/>
              <a:gd name="connsiteX22" fmla="*/ 629579 w 1034156"/>
              <a:gd name="connsiteY22" fmla="*/ 688146 h 1193243"/>
              <a:gd name="connsiteX23" fmla="*/ 577327 w 1034156"/>
              <a:gd name="connsiteY23" fmla="*/ 696854 h 1193243"/>
              <a:gd name="connsiteX24" fmla="*/ 594744 w 1034156"/>
              <a:gd name="connsiteY24" fmla="*/ 818774 h 1193243"/>
              <a:gd name="connsiteX25" fmla="*/ 603453 w 1034156"/>
              <a:gd name="connsiteY25" fmla="*/ 844900 h 1193243"/>
              <a:gd name="connsiteX26" fmla="*/ 655704 w 1034156"/>
              <a:gd name="connsiteY26" fmla="*/ 862317 h 1193243"/>
              <a:gd name="connsiteX27" fmla="*/ 664413 w 1034156"/>
              <a:gd name="connsiteY27" fmla="*/ 888443 h 1193243"/>
              <a:gd name="connsiteX28" fmla="*/ 681830 w 1034156"/>
              <a:gd name="connsiteY28" fmla="*/ 914569 h 1193243"/>
              <a:gd name="connsiteX29" fmla="*/ 673122 w 1034156"/>
              <a:gd name="connsiteY29" fmla="*/ 940694 h 1193243"/>
              <a:gd name="connsiteX30" fmla="*/ 664413 w 1034156"/>
              <a:gd name="connsiteY30" fmla="*/ 975529 h 1193243"/>
              <a:gd name="connsiteX31" fmla="*/ 646996 w 1034156"/>
              <a:gd name="connsiteY31" fmla="*/ 1027780 h 1193243"/>
              <a:gd name="connsiteX32" fmla="*/ 620870 w 1034156"/>
              <a:gd name="connsiteY32" fmla="*/ 1045197 h 1193243"/>
              <a:gd name="connsiteX33" fmla="*/ 481533 w 1034156"/>
              <a:gd name="connsiteY33" fmla="*/ 1062614 h 1193243"/>
              <a:gd name="connsiteX34" fmla="*/ 420573 w 1034156"/>
              <a:gd name="connsiteY34" fmla="*/ 1071323 h 1193243"/>
              <a:gd name="connsiteX35" fmla="*/ 359613 w 1034156"/>
              <a:gd name="connsiteY35" fmla="*/ 1140992 h 1193243"/>
              <a:gd name="connsiteX36" fmla="*/ 333487 w 1034156"/>
              <a:gd name="connsiteY36" fmla="*/ 1149700 h 1193243"/>
              <a:gd name="connsiteX37" fmla="*/ 316070 w 1034156"/>
              <a:gd name="connsiteY37" fmla="*/ 1175826 h 1193243"/>
              <a:gd name="connsiteX38" fmla="*/ 255110 w 1034156"/>
              <a:gd name="connsiteY38" fmla="*/ 1193243 h 1193243"/>
              <a:gd name="connsiteX39" fmla="*/ 228984 w 1034156"/>
              <a:gd name="connsiteY39" fmla="*/ 1184534 h 1193243"/>
              <a:gd name="connsiteX40" fmla="*/ 211567 w 1034156"/>
              <a:gd name="connsiteY40" fmla="*/ 1132283 h 1193243"/>
              <a:gd name="connsiteX41" fmla="*/ 237693 w 1034156"/>
              <a:gd name="connsiteY41" fmla="*/ 1062614 h 1193243"/>
              <a:gd name="connsiteX42" fmla="*/ 263819 w 1034156"/>
              <a:gd name="connsiteY42" fmla="*/ 1045197 h 1193243"/>
              <a:gd name="connsiteX43" fmla="*/ 14504 w 1034156"/>
              <a:gd name="connsiteY43" fmla="*/ 928040 h 1193243"/>
              <a:gd name="connsiteX44" fmla="*/ 97984 w 1034156"/>
              <a:gd name="connsiteY44" fmla="*/ 898033 h 1193243"/>
              <a:gd name="connsiteX45" fmla="*/ 333487 w 1034156"/>
              <a:gd name="connsiteY45" fmla="*/ 949403 h 1193243"/>
              <a:gd name="connsiteX46" fmla="*/ 350904 w 1034156"/>
              <a:gd name="connsiteY46" fmla="*/ 923277 h 1193243"/>
              <a:gd name="connsiteX47" fmla="*/ 324779 w 1034156"/>
              <a:gd name="connsiteY47" fmla="*/ 862317 h 1193243"/>
              <a:gd name="connsiteX48" fmla="*/ 281236 w 1034156"/>
              <a:gd name="connsiteY48" fmla="*/ 818774 h 1193243"/>
              <a:gd name="connsiteX49" fmla="*/ 141899 w 1034156"/>
              <a:gd name="connsiteY49" fmla="*/ 792649 h 1193243"/>
              <a:gd name="connsiteX50" fmla="*/ 76453 w 1034156"/>
              <a:gd name="connsiteY50" fmla="*/ 736317 h 1193243"/>
              <a:gd name="connsiteX51" fmla="*/ 27556 w 1034156"/>
              <a:gd name="connsiteY51" fmla="*/ 604960 h 1193243"/>
              <a:gd name="connsiteX52" fmla="*/ 202859 w 1034156"/>
              <a:gd name="connsiteY52" fmla="*/ 627186 h 1193243"/>
              <a:gd name="connsiteX53" fmla="*/ 359613 w 1034156"/>
              <a:gd name="connsiteY53" fmla="*/ 635894 h 1193243"/>
              <a:gd name="connsiteX54" fmla="*/ 385739 w 1034156"/>
              <a:gd name="connsiteY54" fmla="*/ 653312 h 1193243"/>
              <a:gd name="connsiteX55" fmla="*/ 446699 w 1034156"/>
              <a:gd name="connsiteY55" fmla="*/ 662020 h 1193243"/>
              <a:gd name="connsiteX56" fmla="*/ 374417 w 1034156"/>
              <a:gd name="connsiteY56" fmla="*/ 634968 h 1193243"/>
              <a:gd name="connsiteX57" fmla="*/ 420400 w 1034156"/>
              <a:gd name="connsiteY57" fmla="*/ 588086 h 1193243"/>
              <a:gd name="connsiteX58" fmla="*/ 427648 w 1034156"/>
              <a:gd name="connsiteY58" fmla="*/ 491895 h 1193243"/>
              <a:gd name="connsiteX59" fmla="*/ 420400 w 1034156"/>
              <a:gd name="connsiteY59" fmla="*/ 491895 h 1193243"/>
              <a:gd name="connsiteX60" fmla="*/ 458554 w 1034156"/>
              <a:gd name="connsiteY60" fmla="*/ 445420 h 1193243"/>
              <a:gd name="connsiteX61" fmla="*/ 516821 w 1034156"/>
              <a:gd name="connsiteY61" fmla="*/ 415819 h 1193243"/>
              <a:gd name="connsiteX62" fmla="*/ 472824 w 1034156"/>
              <a:gd name="connsiteY62" fmla="*/ 400763 h 1193243"/>
              <a:gd name="connsiteX63" fmla="*/ 374417 w 1034156"/>
              <a:gd name="connsiteY63" fmla="*/ 350268 h 1193243"/>
              <a:gd name="connsiteX64" fmla="*/ 374417 w 1034156"/>
              <a:gd name="connsiteY64" fmla="*/ 290253 h 1193243"/>
              <a:gd name="connsiteX65" fmla="*/ 289345 w 1034156"/>
              <a:gd name="connsiteY65" fmla="*/ 161161 h 1193243"/>
              <a:gd name="connsiteX66" fmla="*/ 440989 w 1034156"/>
              <a:gd name="connsiteY66" fmla="*/ 72110 h 1193243"/>
              <a:gd name="connsiteX67" fmla="*/ 646996 w 1034156"/>
              <a:gd name="connsiteY67" fmla="*/ 191757 h 1193243"/>
              <a:gd name="connsiteX68" fmla="*/ 673122 w 1034156"/>
              <a:gd name="connsiteY68" fmla="*/ 174340 h 1193243"/>
              <a:gd name="connsiteX69" fmla="*/ 681830 w 1034156"/>
              <a:gd name="connsiteY69" fmla="*/ 148214 h 1193243"/>
              <a:gd name="connsiteX70" fmla="*/ 655704 w 1034156"/>
              <a:gd name="connsiteY70" fmla="*/ 130797 h 1193243"/>
              <a:gd name="connsiteX0" fmla="*/ 649465 w 1045334"/>
              <a:gd name="connsiteY0" fmla="*/ 217883 h 1193243"/>
              <a:gd name="connsiteX1" fmla="*/ 666882 w 1045334"/>
              <a:gd name="connsiteY1" fmla="*/ 104672 h 1193243"/>
              <a:gd name="connsiteX2" fmla="*/ 710425 w 1045334"/>
              <a:gd name="connsiteY2" fmla="*/ 69837 h 1193243"/>
              <a:gd name="connsiteX3" fmla="*/ 762677 w 1045334"/>
              <a:gd name="connsiteY3" fmla="*/ 52420 h 1193243"/>
              <a:gd name="connsiteX4" fmla="*/ 841054 w 1045334"/>
              <a:gd name="connsiteY4" fmla="*/ 61129 h 1193243"/>
              <a:gd name="connsiteX5" fmla="*/ 936848 w 1045334"/>
              <a:gd name="connsiteY5" fmla="*/ 43712 h 1193243"/>
              <a:gd name="connsiteX6" fmla="*/ 1032642 w 1045334"/>
              <a:gd name="connsiteY6" fmla="*/ 52420 h 1193243"/>
              <a:gd name="connsiteX7" fmla="*/ 1023934 w 1045334"/>
              <a:gd name="connsiteY7" fmla="*/ 95963 h 1193243"/>
              <a:gd name="connsiteX8" fmla="*/ 980391 w 1045334"/>
              <a:gd name="connsiteY8" fmla="*/ 130797 h 1193243"/>
              <a:gd name="connsiteX9" fmla="*/ 962974 w 1045334"/>
              <a:gd name="connsiteY9" fmla="*/ 270134 h 1193243"/>
              <a:gd name="connsiteX10" fmla="*/ 954265 w 1045334"/>
              <a:gd name="connsiteY10" fmla="*/ 296260 h 1193243"/>
              <a:gd name="connsiteX11" fmla="*/ 928140 w 1045334"/>
              <a:gd name="connsiteY11" fmla="*/ 313677 h 1193243"/>
              <a:gd name="connsiteX12" fmla="*/ 867180 w 1045334"/>
              <a:gd name="connsiteY12" fmla="*/ 339803 h 1193243"/>
              <a:gd name="connsiteX13" fmla="*/ 814928 w 1045334"/>
              <a:gd name="connsiteY13" fmla="*/ 357220 h 1193243"/>
              <a:gd name="connsiteX14" fmla="*/ 780094 w 1045334"/>
              <a:gd name="connsiteY14" fmla="*/ 418180 h 1193243"/>
              <a:gd name="connsiteX15" fmla="*/ 762677 w 1045334"/>
              <a:gd name="connsiteY15" fmla="*/ 444306 h 1193243"/>
              <a:gd name="connsiteX16" fmla="*/ 753968 w 1045334"/>
              <a:gd name="connsiteY16" fmla="*/ 470432 h 1193243"/>
              <a:gd name="connsiteX17" fmla="*/ 727842 w 1045334"/>
              <a:gd name="connsiteY17" fmla="*/ 487849 h 1193243"/>
              <a:gd name="connsiteX18" fmla="*/ 719134 w 1045334"/>
              <a:gd name="connsiteY18" fmla="*/ 513974 h 1193243"/>
              <a:gd name="connsiteX19" fmla="*/ 733217 w 1045334"/>
              <a:gd name="connsiteY19" fmla="*/ 584479 h 1193243"/>
              <a:gd name="connsiteX20" fmla="*/ 707502 w 1045334"/>
              <a:gd name="connsiteY20" fmla="*/ 584479 h 1193243"/>
              <a:gd name="connsiteX21" fmla="*/ 707502 w 1045334"/>
              <a:gd name="connsiteY21" fmla="*/ 634968 h 1193243"/>
              <a:gd name="connsiteX22" fmla="*/ 640757 w 1045334"/>
              <a:gd name="connsiteY22" fmla="*/ 688146 h 1193243"/>
              <a:gd name="connsiteX23" fmla="*/ 588505 w 1045334"/>
              <a:gd name="connsiteY23" fmla="*/ 696854 h 1193243"/>
              <a:gd name="connsiteX24" fmla="*/ 605922 w 1045334"/>
              <a:gd name="connsiteY24" fmla="*/ 818774 h 1193243"/>
              <a:gd name="connsiteX25" fmla="*/ 614631 w 1045334"/>
              <a:gd name="connsiteY25" fmla="*/ 844900 h 1193243"/>
              <a:gd name="connsiteX26" fmla="*/ 666882 w 1045334"/>
              <a:gd name="connsiteY26" fmla="*/ 862317 h 1193243"/>
              <a:gd name="connsiteX27" fmla="*/ 675591 w 1045334"/>
              <a:gd name="connsiteY27" fmla="*/ 888443 h 1193243"/>
              <a:gd name="connsiteX28" fmla="*/ 693008 w 1045334"/>
              <a:gd name="connsiteY28" fmla="*/ 914569 h 1193243"/>
              <a:gd name="connsiteX29" fmla="*/ 684300 w 1045334"/>
              <a:gd name="connsiteY29" fmla="*/ 940694 h 1193243"/>
              <a:gd name="connsiteX30" fmla="*/ 675591 w 1045334"/>
              <a:gd name="connsiteY30" fmla="*/ 975529 h 1193243"/>
              <a:gd name="connsiteX31" fmla="*/ 658174 w 1045334"/>
              <a:gd name="connsiteY31" fmla="*/ 1027780 h 1193243"/>
              <a:gd name="connsiteX32" fmla="*/ 632048 w 1045334"/>
              <a:gd name="connsiteY32" fmla="*/ 1045197 h 1193243"/>
              <a:gd name="connsiteX33" fmla="*/ 492711 w 1045334"/>
              <a:gd name="connsiteY33" fmla="*/ 1062614 h 1193243"/>
              <a:gd name="connsiteX34" fmla="*/ 431751 w 1045334"/>
              <a:gd name="connsiteY34" fmla="*/ 1071323 h 1193243"/>
              <a:gd name="connsiteX35" fmla="*/ 370791 w 1045334"/>
              <a:gd name="connsiteY35" fmla="*/ 1140992 h 1193243"/>
              <a:gd name="connsiteX36" fmla="*/ 344665 w 1045334"/>
              <a:gd name="connsiteY36" fmla="*/ 1149700 h 1193243"/>
              <a:gd name="connsiteX37" fmla="*/ 327248 w 1045334"/>
              <a:gd name="connsiteY37" fmla="*/ 1175826 h 1193243"/>
              <a:gd name="connsiteX38" fmla="*/ 266288 w 1045334"/>
              <a:gd name="connsiteY38" fmla="*/ 1193243 h 1193243"/>
              <a:gd name="connsiteX39" fmla="*/ 240162 w 1045334"/>
              <a:gd name="connsiteY39" fmla="*/ 1184534 h 1193243"/>
              <a:gd name="connsiteX40" fmla="*/ 222745 w 1045334"/>
              <a:gd name="connsiteY40" fmla="*/ 1132283 h 1193243"/>
              <a:gd name="connsiteX41" fmla="*/ 248871 w 1045334"/>
              <a:gd name="connsiteY41" fmla="*/ 1062614 h 1193243"/>
              <a:gd name="connsiteX42" fmla="*/ 8709 w 1045334"/>
              <a:gd name="connsiteY42" fmla="*/ 1008484 h 1193243"/>
              <a:gd name="connsiteX43" fmla="*/ 25682 w 1045334"/>
              <a:gd name="connsiteY43" fmla="*/ 928040 h 1193243"/>
              <a:gd name="connsiteX44" fmla="*/ 109162 w 1045334"/>
              <a:gd name="connsiteY44" fmla="*/ 898033 h 1193243"/>
              <a:gd name="connsiteX45" fmla="*/ 344665 w 1045334"/>
              <a:gd name="connsiteY45" fmla="*/ 949403 h 1193243"/>
              <a:gd name="connsiteX46" fmla="*/ 362082 w 1045334"/>
              <a:gd name="connsiteY46" fmla="*/ 923277 h 1193243"/>
              <a:gd name="connsiteX47" fmla="*/ 335957 w 1045334"/>
              <a:gd name="connsiteY47" fmla="*/ 862317 h 1193243"/>
              <a:gd name="connsiteX48" fmla="*/ 292414 w 1045334"/>
              <a:gd name="connsiteY48" fmla="*/ 818774 h 1193243"/>
              <a:gd name="connsiteX49" fmla="*/ 153077 w 1045334"/>
              <a:gd name="connsiteY49" fmla="*/ 792649 h 1193243"/>
              <a:gd name="connsiteX50" fmla="*/ 87631 w 1045334"/>
              <a:gd name="connsiteY50" fmla="*/ 736317 h 1193243"/>
              <a:gd name="connsiteX51" fmla="*/ 38734 w 1045334"/>
              <a:gd name="connsiteY51" fmla="*/ 604960 h 1193243"/>
              <a:gd name="connsiteX52" fmla="*/ 214037 w 1045334"/>
              <a:gd name="connsiteY52" fmla="*/ 627186 h 1193243"/>
              <a:gd name="connsiteX53" fmla="*/ 370791 w 1045334"/>
              <a:gd name="connsiteY53" fmla="*/ 635894 h 1193243"/>
              <a:gd name="connsiteX54" fmla="*/ 396917 w 1045334"/>
              <a:gd name="connsiteY54" fmla="*/ 653312 h 1193243"/>
              <a:gd name="connsiteX55" fmla="*/ 457877 w 1045334"/>
              <a:gd name="connsiteY55" fmla="*/ 662020 h 1193243"/>
              <a:gd name="connsiteX56" fmla="*/ 385595 w 1045334"/>
              <a:gd name="connsiteY56" fmla="*/ 634968 h 1193243"/>
              <a:gd name="connsiteX57" fmla="*/ 431578 w 1045334"/>
              <a:gd name="connsiteY57" fmla="*/ 588086 h 1193243"/>
              <a:gd name="connsiteX58" fmla="*/ 438826 w 1045334"/>
              <a:gd name="connsiteY58" fmla="*/ 491895 h 1193243"/>
              <a:gd name="connsiteX59" fmla="*/ 431578 w 1045334"/>
              <a:gd name="connsiteY59" fmla="*/ 491895 h 1193243"/>
              <a:gd name="connsiteX60" fmla="*/ 469732 w 1045334"/>
              <a:gd name="connsiteY60" fmla="*/ 445420 h 1193243"/>
              <a:gd name="connsiteX61" fmla="*/ 527999 w 1045334"/>
              <a:gd name="connsiteY61" fmla="*/ 415819 h 1193243"/>
              <a:gd name="connsiteX62" fmla="*/ 484002 w 1045334"/>
              <a:gd name="connsiteY62" fmla="*/ 400763 h 1193243"/>
              <a:gd name="connsiteX63" fmla="*/ 385595 w 1045334"/>
              <a:gd name="connsiteY63" fmla="*/ 350268 h 1193243"/>
              <a:gd name="connsiteX64" fmla="*/ 385595 w 1045334"/>
              <a:gd name="connsiteY64" fmla="*/ 290253 h 1193243"/>
              <a:gd name="connsiteX65" fmla="*/ 300523 w 1045334"/>
              <a:gd name="connsiteY65" fmla="*/ 161161 h 1193243"/>
              <a:gd name="connsiteX66" fmla="*/ 452167 w 1045334"/>
              <a:gd name="connsiteY66" fmla="*/ 72110 h 1193243"/>
              <a:gd name="connsiteX67" fmla="*/ 658174 w 1045334"/>
              <a:gd name="connsiteY67" fmla="*/ 191757 h 1193243"/>
              <a:gd name="connsiteX68" fmla="*/ 684300 w 1045334"/>
              <a:gd name="connsiteY68" fmla="*/ 174340 h 1193243"/>
              <a:gd name="connsiteX69" fmla="*/ 693008 w 1045334"/>
              <a:gd name="connsiteY69" fmla="*/ 148214 h 1193243"/>
              <a:gd name="connsiteX70" fmla="*/ 666882 w 1045334"/>
              <a:gd name="connsiteY70"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737932 w 1050049"/>
              <a:gd name="connsiteY19" fmla="*/ 584479 h 1193243"/>
              <a:gd name="connsiteX20" fmla="*/ 712217 w 1050049"/>
              <a:gd name="connsiteY20" fmla="*/ 584479 h 1193243"/>
              <a:gd name="connsiteX21" fmla="*/ 712217 w 1050049"/>
              <a:gd name="connsiteY21" fmla="*/ 634968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71597 w 1050049"/>
              <a:gd name="connsiteY26" fmla="*/ 862317 h 1193243"/>
              <a:gd name="connsiteX27" fmla="*/ 680306 w 1050049"/>
              <a:gd name="connsiteY27" fmla="*/ 888443 h 1193243"/>
              <a:gd name="connsiteX28" fmla="*/ 697723 w 1050049"/>
              <a:gd name="connsiteY28" fmla="*/ 914569 h 1193243"/>
              <a:gd name="connsiteX29" fmla="*/ 689015 w 1050049"/>
              <a:gd name="connsiteY29" fmla="*/ 940694 h 1193243"/>
              <a:gd name="connsiteX30" fmla="*/ 680306 w 1050049"/>
              <a:gd name="connsiteY30" fmla="*/ 975529 h 1193243"/>
              <a:gd name="connsiteX31" fmla="*/ 662889 w 1050049"/>
              <a:gd name="connsiteY31" fmla="*/ 1027780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227460 w 1050049"/>
              <a:gd name="connsiteY40" fmla="*/ 1132283 h 1193243"/>
              <a:gd name="connsiteX41" fmla="*/ 253586 w 1050049"/>
              <a:gd name="connsiteY41" fmla="*/ 1062614 h 1193243"/>
              <a:gd name="connsiteX42" fmla="*/ 13424 w 1050049"/>
              <a:gd name="connsiteY42" fmla="*/ 1008484 h 1193243"/>
              <a:gd name="connsiteX43" fmla="*/ 4715 w 1050049"/>
              <a:gd name="connsiteY43" fmla="*/ 936353 h 1193243"/>
              <a:gd name="connsiteX44" fmla="*/ 113877 w 1050049"/>
              <a:gd name="connsiteY44" fmla="*/ 898033 h 1193243"/>
              <a:gd name="connsiteX45" fmla="*/ 349380 w 1050049"/>
              <a:gd name="connsiteY45" fmla="*/ 949403 h 1193243"/>
              <a:gd name="connsiteX46" fmla="*/ 366797 w 1050049"/>
              <a:gd name="connsiteY46" fmla="*/ 923277 h 1193243"/>
              <a:gd name="connsiteX47" fmla="*/ 340672 w 1050049"/>
              <a:gd name="connsiteY47" fmla="*/ 862317 h 1193243"/>
              <a:gd name="connsiteX48" fmla="*/ 297129 w 1050049"/>
              <a:gd name="connsiteY48" fmla="*/ 818774 h 1193243"/>
              <a:gd name="connsiteX49" fmla="*/ 157792 w 1050049"/>
              <a:gd name="connsiteY49" fmla="*/ 792649 h 1193243"/>
              <a:gd name="connsiteX50" fmla="*/ 92346 w 1050049"/>
              <a:gd name="connsiteY50" fmla="*/ 736317 h 1193243"/>
              <a:gd name="connsiteX51" fmla="*/ 43449 w 1050049"/>
              <a:gd name="connsiteY51" fmla="*/ 604960 h 1193243"/>
              <a:gd name="connsiteX52" fmla="*/ 218752 w 1050049"/>
              <a:gd name="connsiteY52" fmla="*/ 627186 h 1193243"/>
              <a:gd name="connsiteX53" fmla="*/ 375506 w 1050049"/>
              <a:gd name="connsiteY53" fmla="*/ 635894 h 1193243"/>
              <a:gd name="connsiteX54" fmla="*/ 401632 w 1050049"/>
              <a:gd name="connsiteY54" fmla="*/ 653312 h 1193243"/>
              <a:gd name="connsiteX55" fmla="*/ 462592 w 1050049"/>
              <a:gd name="connsiteY55" fmla="*/ 662020 h 1193243"/>
              <a:gd name="connsiteX56" fmla="*/ 390310 w 1050049"/>
              <a:gd name="connsiteY56" fmla="*/ 634968 h 1193243"/>
              <a:gd name="connsiteX57" fmla="*/ 436293 w 1050049"/>
              <a:gd name="connsiteY57" fmla="*/ 588086 h 1193243"/>
              <a:gd name="connsiteX58" fmla="*/ 443541 w 1050049"/>
              <a:gd name="connsiteY58" fmla="*/ 491895 h 1193243"/>
              <a:gd name="connsiteX59" fmla="*/ 436293 w 1050049"/>
              <a:gd name="connsiteY59" fmla="*/ 491895 h 1193243"/>
              <a:gd name="connsiteX60" fmla="*/ 474447 w 1050049"/>
              <a:gd name="connsiteY60" fmla="*/ 445420 h 1193243"/>
              <a:gd name="connsiteX61" fmla="*/ 532714 w 1050049"/>
              <a:gd name="connsiteY61" fmla="*/ 415819 h 1193243"/>
              <a:gd name="connsiteX62" fmla="*/ 488717 w 1050049"/>
              <a:gd name="connsiteY62" fmla="*/ 400763 h 1193243"/>
              <a:gd name="connsiteX63" fmla="*/ 390310 w 1050049"/>
              <a:gd name="connsiteY63" fmla="*/ 350268 h 1193243"/>
              <a:gd name="connsiteX64" fmla="*/ 390310 w 1050049"/>
              <a:gd name="connsiteY64" fmla="*/ 290253 h 1193243"/>
              <a:gd name="connsiteX65" fmla="*/ 305238 w 1050049"/>
              <a:gd name="connsiteY65" fmla="*/ 161161 h 1193243"/>
              <a:gd name="connsiteX66" fmla="*/ 456882 w 1050049"/>
              <a:gd name="connsiteY66" fmla="*/ 72110 h 1193243"/>
              <a:gd name="connsiteX67" fmla="*/ 662889 w 1050049"/>
              <a:gd name="connsiteY67" fmla="*/ 191757 h 1193243"/>
              <a:gd name="connsiteX68" fmla="*/ 689015 w 1050049"/>
              <a:gd name="connsiteY68" fmla="*/ 174340 h 1193243"/>
              <a:gd name="connsiteX69" fmla="*/ 697723 w 1050049"/>
              <a:gd name="connsiteY69" fmla="*/ 148214 h 1193243"/>
              <a:gd name="connsiteX70" fmla="*/ 671597 w 1050049"/>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706432 w 1058758"/>
              <a:gd name="connsiteY28" fmla="*/ 914569 h 1193243"/>
              <a:gd name="connsiteX29" fmla="*/ 697724 w 1058758"/>
              <a:gd name="connsiteY29" fmla="*/ 940694 h 1193243"/>
              <a:gd name="connsiteX30" fmla="*/ 689015 w 1058758"/>
              <a:gd name="connsiteY30" fmla="*/ 975529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236169 w 1058758"/>
              <a:gd name="connsiteY40" fmla="*/ 1132283 h 1193243"/>
              <a:gd name="connsiteX41" fmla="*/ 262295 w 1058758"/>
              <a:gd name="connsiteY41" fmla="*/ 1062614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706432 w 1058758"/>
              <a:gd name="connsiteY28" fmla="*/ 914569 h 1193243"/>
              <a:gd name="connsiteX29" fmla="*/ 697724 w 1058758"/>
              <a:gd name="connsiteY29" fmla="*/ 940694 h 1193243"/>
              <a:gd name="connsiteX30" fmla="*/ 689015 w 1058758"/>
              <a:gd name="connsiteY30" fmla="*/ 975529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236169 w 1058758"/>
              <a:gd name="connsiteY40" fmla="*/ 1132283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706432 w 1058758"/>
              <a:gd name="connsiteY28" fmla="*/ 914569 h 1193243"/>
              <a:gd name="connsiteX29" fmla="*/ 697724 w 1058758"/>
              <a:gd name="connsiteY29" fmla="*/ 940694 h 1193243"/>
              <a:gd name="connsiteX30" fmla="*/ 689015 w 1058758"/>
              <a:gd name="connsiteY30" fmla="*/ 975529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706432 w 1058758"/>
              <a:gd name="connsiteY28" fmla="*/ 914569 h 1193243"/>
              <a:gd name="connsiteX29" fmla="*/ 697724 w 1058758"/>
              <a:gd name="connsiteY29" fmla="*/ 940694 h 1193243"/>
              <a:gd name="connsiteX30" fmla="*/ 574367 w 1058758"/>
              <a:gd name="connsiteY30" fmla="*/ 966360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706432 w 1058758"/>
              <a:gd name="connsiteY28" fmla="*/ 914569 h 1193243"/>
              <a:gd name="connsiteX29" fmla="*/ 633526 w 1058758"/>
              <a:gd name="connsiteY29" fmla="*/ 936353 h 1193243"/>
              <a:gd name="connsiteX30" fmla="*/ 574367 w 1058758"/>
              <a:gd name="connsiteY30" fmla="*/ 966360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80306 w 1058758"/>
              <a:gd name="connsiteY26" fmla="*/ 862317 h 1193243"/>
              <a:gd name="connsiteX27" fmla="*/ 689015 w 1058758"/>
              <a:gd name="connsiteY27" fmla="*/ 888443 h 1193243"/>
              <a:gd name="connsiteX28" fmla="*/ 662659 w 1058758"/>
              <a:gd name="connsiteY28" fmla="*/ 918462 h 1193243"/>
              <a:gd name="connsiteX29" fmla="*/ 633526 w 1058758"/>
              <a:gd name="connsiteY29" fmla="*/ 936353 h 1193243"/>
              <a:gd name="connsiteX30" fmla="*/ 574367 w 1058758"/>
              <a:gd name="connsiteY30" fmla="*/ 966360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62659 w 1058758"/>
              <a:gd name="connsiteY28" fmla="*/ 918462 h 1193243"/>
              <a:gd name="connsiteX29" fmla="*/ 633526 w 1058758"/>
              <a:gd name="connsiteY29" fmla="*/ 936353 h 1193243"/>
              <a:gd name="connsiteX30" fmla="*/ 574367 w 1058758"/>
              <a:gd name="connsiteY30" fmla="*/ 966360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671598 w 1058758"/>
              <a:gd name="connsiteY31" fmla="*/ 1027780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720926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46641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20927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720927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97426 w 1058758"/>
              <a:gd name="connsiteY62" fmla="*/ 400763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358089 w 1058758"/>
              <a:gd name="connsiteY45" fmla="*/ 94940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88376 w 1058758"/>
              <a:gd name="connsiteY62" fmla="*/ 419016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209987 w 1058758"/>
              <a:gd name="connsiteY45" fmla="*/ 89803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88376 w 1058758"/>
              <a:gd name="connsiteY62" fmla="*/ 419016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488376 w 1058758"/>
              <a:gd name="connsiteY62" fmla="*/ 419016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541423 w 1058758"/>
              <a:gd name="connsiteY61" fmla="*/ 415819 h 1193243"/>
              <a:gd name="connsiteX62" fmla="*/ 164782 w 1058758"/>
              <a:gd name="connsiteY62" fmla="*/ 479030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122586 w 1058758"/>
              <a:gd name="connsiteY61" fmla="*/ 491895 h 1193243"/>
              <a:gd name="connsiteX62" fmla="*/ 164782 w 1058758"/>
              <a:gd name="connsiteY62" fmla="*/ 479030 h 1193243"/>
              <a:gd name="connsiteX63" fmla="*/ 399019 w 1058758"/>
              <a:gd name="connsiteY63" fmla="*/ 35026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483156 w 1058758"/>
              <a:gd name="connsiteY60" fmla="*/ 445420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445002 w 1058758"/>
              <a:gd name="connsiteY59" fmla="*/ 49189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452250 w 1058758"/>
              <a:gd name="connsiteY58" fmla="*/ 491895 h 1193243"/>
              <a:gd name="connsiteX59" fmla="*/ 378604 w 1058758"/>
              <a:gd name="connsiteY59" fmla="*/ 584479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445002 w 1058758"/>
              <a:gd name="connsiteY57" fmla="*/ 588086 h 1193243"/>
              <a:gd name="connsiteX58" fmla="*/ 399020 w 1058758"/>
              <a:gd name="connsiteY58" fmla="*/ 588086 h 1193243"/>
              <a:gd name="connsiteX59" fmla="*/ 378604 w 1058758"/>
              <a:gd name="connsiteY59" fmla="*/ 584479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399020 w 1058758"/>
              <a:gd name="connsiteY57" fmla="*/ 604960 h 1193243"/>
              <a:gd name="connsiteX58" fmla="*/ 399020 w 1058758"/>
              <a:gd name="connsiteY58" fmla="*/ 588086 h 1193243"/>
              <a:gd name="connsiteX59" fmla="*/ 378604 w 1058758"/>
              <a:gd name="connsiteY59" fmla="*/ 584479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471301 w 1058758"/>
              <a:gd name="connsiteY55" fmla="*/ 662020 h 1193243"/>
              <a:gd name="connsiteX56" fmla="*/ 399019 w 1058758"/>
              <a:gd name="connsiteY56" fmla="*/ 634968 h 1193243"/>
              <a:gd name="connsiteX57" fmla="*/ 399020 w 1058758"/>
              <a:gd name="connsiteY57" fmla="*/ 604960 h 1193243"/>
              <a:gd name="connsiteX58" fmla="*/ 399020 w 1058758"/>
              <a:gd name="connsiteY58" fmla="*/ 588086 h 1193243"/>
              <a:gd name="connsiteX59" fmla="*/ 358666 w 1058758"/>
              <a:gd name="connsiteY59" fmla="*/ 65811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19 w 1058758"/>
              <a:gd name="connsiteY56" fmla="*/ 634968 h 1193243"/>
              <a:gd name="connsiteX57" fmla="*/ 399020 w 1058758"/>
              <a:gd name="connsiteY57" fmla="*/ 604960 h 1193243"/>
              <a:gd name="connsiteX58" fmla="*/ 399020 w 1058758"/>
              <a:gd name="connsiteY58" fmla="*/ 588086 h 1193243"/>
              <a:gd name="connsiteX59" fmla="*/ 358666 w 1058758"/>
              <a:gd name="connsiteY59" fmla="*/ 65811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58666 w 1058758"/>
              <a:gd name="connsiteY56" fmla="*/ 604960 h 1193243"/>
              <a:gd name="connsiteX57" fmla="*/ 399020 w 1058758"/>
              <a:gd name="connsiteY57" fmla="*/ 604960 h 1193243"/>
              <a:gd name="connsiteX58" fmla="*/ 399020 w 1058758"/>
              <a:gd name="connsiteY58" fmla="*/ 588086 h 1193243"/>
              <a:gd name="connsiteX59" fmla="*/ 358666 w 1058758"/>
              <a:gd name="connsiteY59" fmla="*/ 65811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99020 w 1058758"/>
              <a:gd name="connsiteY58" fmla="*/ 588086 h 1193243"/>
              <a:gd name="connsiteX59" fmla="*/ 358666 w 1058758"/>
              <a:gd name="connsiteY59" fmla="*/ 65811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74475 w 1058758"/>
              <a:gd name="connsiteY58" fmla="*/ 588086 h 1193243"/>
              <a:gd name="connsiteX59" fmla="*/ 358666 w 1058758"/>
              <a:gd name="connsiteY59" fmla="*/ 658115 h 1193243"/>
              <a:gd name="connsiteX60" fmla="*/ 374475 w 1058758"/>
              <a:gd name="connsiteY60" fmla="*/ 491895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74475 w 1058758"/>
              <a:gd name="connsiteY58" fmla="*/ 588086 h 1193243"/>
              <a:gd name="connsiteX59" fmla="*/ 358666 w 1058758"/>
              <a:gd name="connsiteY59" fmla="*/ 658115 h 1193243"/>
              <a:gd name="connsiteX60" fmla="*/ 340753 w 1058758"/>
              <a:gd name="connsiteY60" fmla="*/ 584479 h 1193243"/>
              <a:gd name="connsiteX61" fmla="*/ 122586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74475 w 1058758"/>
              <a:gd name="connsiteY58" fmla="*/ 588086 h 1193243"/>
              <a:gd name="connsiteX59" fmla="*/ 358666 w 1058758"/>
              <a:gd name="connsiteY59" fmla="*/ 658115 h 1193243"/>
              <a:gd name="connsiteX60" fmla="*/ 340753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20337 w 1058758"/>
              <a:gd name="connsiteY58" fmla="*/ 604960 h 1193243"/>
              <a:gd name="connsiteX59" fmla="*/ 358666 w 1058758"/>
              <a:gd name="connsiteY59" fmla="*/ 658115 h 1193243"/>
              <a:gd name="connsiteX60" fmla="*/ 340753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20337 w 1058758"/>
              <a:gd name="connsiteY58" fmla="*/ 604960 h 1193243"/>
              <a:gd name="connsiteX59" fmla="*/ 358666 w 1058758"/>
              <a:gd name="connsiteY59" fmla="*/ 658115 h 1193243"/>
              <a:gd name="connsiteX60" fmla="*/ 445003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20337 w 1058758"/>
              <a:gd name="connsiteY58" fmla="*/ 604960 h 1193243"/>
              <a:gd name="connsiteX59" fmla="*/ 358666 w 1058758"/>
              <a:gd name="connsiteY59" fmla="*/ 658115 h 1193243"/>
              <a:gd name="connsiteX60" fmla="*/ 445003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20337 w 1058758"/>
              <a:gd name="connsiteY58" fmla="*/ 604960 h 1193243"/>
              <a:gd name="connsiteX59" fmla="*/ 358666 w 1058758"/>
              <a:gd name="connsiteY59" fmla="*/ 658115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65828 w 1058758"/>
              <a:gd name="connsiteY58" fmla="*/ 634968 h 1193243"/>
              <a:gd name="connsiteX59" fmla="*/ 358666 w 1058758"/>
              <a:gd name="connsiteY59" fmla="*/ 658115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75506 w 1058758"/>
              <a:gd name="connsiteY46" fmla="*/ 923277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49381 w 1058758"/>
              <a:gd name="connsiteY47" fmla="*/ 862317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99020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410341 w 1058758"/>
              <a:gd name="connsiteY54" fmla="*/ 653312 h 1193243"/>
              <a:gd name="connsiteX55" fmla="*/ 340753 w 1058758"/>
              <a:gd name="connsiteY55" fmla="*/ 638924 h 1193243"/>
              <a:gd name="connsiteX56" fmla="*/ 374475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399020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378604 w 1058758"/>
              <a:gd name="connsiteY57" fmla="*/ 604960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399020 w 1058758"/>
              <a:gd name="connsiteY57" fmla="*/ 634968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445003 w 1058758"/>
              <a:gd name="connsiteY57" fmla="*/ 648101 h 1193243"/>
              <a:gd name="connsiteX58" fmla="*/ 365828 w 1058758"/>
              <a:gd name="connsiteY58" fmla="*/ 634968 h 1193243"/>
              <a:gd name="connsiteX59" fmla="*/ 378604 w 1058758"/>
              <a:gd name="connsiteY59" fmla="*/ 63892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445003 w 1058758"/>
              <a:gd name="connsiteY57" fmla="*/ 648101 h 1193243"/>
              <a:gd name="connsiteX58" fmla="*/ 365828 w 1058758"/>
              <a:gd name="connsiteY58" fmla="*/ 634968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374475 w 1058758"/>
              <a:gd name="connsiteY56" fmla="*/ 634968 h 1193243"/>
              <a:gd name="connsiteX57" fmla="*/ 445003 w 1058758"/>
              <a:gd name="connsiteY57" fmla="*/ 648101 h 1193243"/>
              <a:gd name="connsiteX58" fmla="*/ 340753 w 1058758"/>
              <a:gd name="connsiteY58" fmla="*/ 648101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78604 w 1058758"/>
              <a:gd name="connsiteY54" fmla="*/ 634968 h 1193243"/>
              <a:gd name="connsiteX55" fmla="*/ 340753 w 1058758"/>
              <a:gd name="connsiteY55" fmla="*/ 638924 h 1193243"/>
              <a:gd name="connsiteX56" fmla="*/ 445003 w 1058758"/>
              <a:gd name="connsiteY56" fmla="*/ 584479 h 1193243"/>
              <a:gd name="connsiteX57" fmla="*/ 445003 w 1058758"/>
              <a:gd name="connsiteY57" fmla="*/ 648101 h 1193243"/>
              <a:gd name="connsiteX58" fmla="*/ 340753 w 1058758"/>
              <a:gd name="connsiteY58" fmla="*/ 648101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84215 w 1058758"/>
              <a:gd name="connsiteY53" fmla="*/ 635894 h 1193243"/>
              <a:gd name="connsiteX54" fmla="*/ 399020 w 1058758"/>
              <a:gd name="connsiteY54" fmla="*/ 658115 h 1193243"/>
              <a:gd name="connsiteX55" fmla="*/ 340753 w 1058758"/>
              <a:gd name="connsiteY55" fmla="*/ 638924 h 1193243"/>
              <a:gd name="connsiteX56" fmla="*/ 445003 w 1058758"/>
              <a:gd name="connsiteY56" fmla="*/ 584479 h 1193243"/>
              <a:gd name="connsiteX57" fmla="*/ 445003 w 1058758"/>
              <a:gd name="connsiteY57" fmla="*/ 648101 h 1193243"/>
              <a:gd name="connsiteX58" fmla="*/ 340753 w 1058758"/>
              <a:gd name="connsiteY58" fmla="*/ 648101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40753 w 1058758"/>
              <a:gd name="connsiteY55" fmla="*/ 638924 h 1193243"/>
              <a:gd name="connsiteX56" fmla="*/ 445003 w 1058758"/>
              <a:gd name="connsiteY56" fmla="*/ 584479 h 1193243"/>
              <a:gd name="connsiteX57" fmla="*/ 445003 w 1058758"/>
              <a:gd name="connsiteY57" fmla="*/ 648101 h 1193243"/>
              <a:gd name="connsiteX58" fmla="*/ 340753 w 1058758"/>
              <a:gd name="connsiteY58" fmla="*/ 648101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4075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34968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65828 w 1058758"/>
              <a:gd name="connsiteY59" fmla="*/ 685144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604960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604960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604960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604960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604960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584479 h 1193243"/>
              <a:gd name="connsiteX57" fmla="*/ 445003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604960 h 1193243"/>
              <a:gd name="connsiteX57" fmla="*/ 445003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445003 w 1058758"/>
              <a:gd name="connsiteY56" fmla="*/ 604960 h 1193243"/>
              <a:gd name="connsiteX57" fmla="*/ 399020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445003 w 1058758"/>
              <a:gd name="connsiteY55" fmla="*/ 638924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84479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598101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588086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421847 w 1058758"/>
              <a:gd name="connsiteY59" fmla="*/ 584479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78604 w 1058758"/>
              <a:gd name="connsiteY59" fmla="*/ 658115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78604 w 1058758"/>
              <a:gd name="connsiteY59" fmla="*/ 658115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5811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399020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399020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99020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20926 w 1058758"/>
              <a:gd name="connsiteY21" fmla="*/ 634968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84479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84479 h 1193243"/>
              <a:gd name="connsiteX20" fmla="*/ 688710 w 1058758"/>
              <a:gd name="connsiteY20" fmla="*/ 560131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51015 h 1193243"/>
              <a:gd name="connsiteX20" fmla="*/ 688710 w 1058758"/>
              <a:gd name="connsiteY20" fmla="*/ 560131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01055 w 1058758"/>
              <a:gd name="connsiteY50" fmla="*/ 736317 h 1193243"/>
              <a:gd name="connsiteX51" fmla="*/ 52158 w 1058758"/>
              <a:gd name="connsiteY51" fmla="*/ 604960 h 1193243"/>
              <a:gd name="connsiteX52" fmla="*/ 227461 w 1058758"/>
              <a:gd name="connsiteY52" fmla="*/ 627186 h 1193243"/>
              <a:gd name="connsiteX53" fmla="*/ 399020 w 1058758"/>
              <a:gd name="connsiteY53" fmla="*/ 664975 h 1193243"/>
              <a:gd name="connsiteX54" fmla="*/ 399020 w 1058758"/>
              <a:gd name="connsiteY54" fmla="*/ 658115 h 1193243"/>
              <a:gd name="connsiteX55" fmla="*/ 378604 w 1058758"/>
              <a:gd name="connsiteY55" fmla="*/ 664975 h 1193243"/>
              <a:gd name="connsiteX56" fmla="*/ 399020 w 1058758"/>
              <a:gd name="connsiteY56" fmla="*/ 648101 h 1193243"/>
              <a:gd name="connsiteX57" fmla="*/ 399020 w 1058758"/>
              <a:gd name="connsiteY57" fmla="*/ 648101 h 1193243"/>
              <a:gd name="connsiteX58" fmla="*/ 419243 w 1058758"/>
              <a:gd name="connsiteY58" fmla="*/ 604960 h 1193243"/>
              <a:gd name="connsiteX59" fmla="*/ 399020 w 1058758"/>
              <a:gd name="connsiteY59" fmla="*/ 634968 h 1193243"/>
              <a:gd name="connsiteX60" fmla="*/ 416638 w 1058758"/>
              <a:gd name="connsiteY60" fmla="*/ 604960 h 1193243"/>
              <a:gd name="connsiteX61" fmla="*/ 180853 w 1058758"/>
              <a:gd name="connsiteY61" fmla="*/ 491895 h 1193243"/>
              <a:gd name="connsiteX62" fmla="*/ 164782 w 1058758"/>
              <a:gd name="connsiteY62" fmla="*/ 479030 h 1193243"/>
              <a:gd name="connsiteX63" fmla="*/ 239120 w 1058758"/>
              <a:gd name="connsiteY63" fmla="*/ 371388 h 1193243"/>
              <a:gd name="connsiteX64" fmla="*/ 399019 w 1058758"/>
              <a:gd name="connsiteY64" fmla="*/ 290253 h 1193243"/>
              <a:gd name="connsiteX65" fmla="*/ 313947 w 1058758"/>
              <a:gd name="connsiteY65" fmla="*/ 161161 h 1193243"/>
              <a:gd name="connsiteX66" fmla="*/ 465591 w 1058758"/>
              <a:gd name="connsiteY66" fmla="*/ 72110 h 1193243"/>
              <a:gd name="connsiteX67" fmla="*/ 671598 w 1058758"/>
              <a:gd name="connsiteY67" fmla="*/ 191757 h 1193243"/>
              <a:gd name="connsiteX68" fmla="*/ 697724 w 1058758"/>
              <a:gd name="connsiteY68" fmla="*/ 174340 h 1193243"/>
              <a:gd name="connsiteX69" fmla="*/ 706432 w 1058758"/>
              <a:gd name="connsiteY69" fmla="*/ 148214 h 1193243"/>
              <a:gd name="connsiteX70" fmla="*/ 680306 w 1058758"/>
              <a:gd name="connsiteY70" fmla="*/ 130797 h 1193243"/>
              <a:gd name="connsiteX0" fmla="*/ 668311 w 1064180"/>
              <a:gd name="connsiteY0" fmla="*/ 217883 h 1193243"/>
              <a:gd name="connsiteX1" fmla="*/ 685728 w 1064180"/>
              <a:gd name="connsiteY1" fmla="*/ 104672 h 1193243"/>
              <a:gd name="connsiteX2" fmla="*/ 729271 w 1064180"/>
              <a:gd name="connsiteY2" fmla="*/ 69837 h 1193243"/>
              <a:gd name="connsiteX3" fmla="*/ 781523 w 1064180"/>
              <a:gd name="connsiteY3" fmla="*/ 52420 h 1193243"/>
              <a:gd name="connsiteX4" fmla="*/ 859900 w 1064180"/>
              <a:gd name="connsiteY4" fmla="*/ 61129 h 1193243"/>
              <a:gd name="connsiteX5" fmla="*/ 955694 w 1064180"/>
              <a:gd name="connsiteY5" fmla="*/ 43712 h 1193243"/>
              <a:gd name="connsiteX6" fmla="*/ 1051488 w 1064180"/>
              <a:gd name="connsiteY6" fmla="*/ 52420 h 1193243"/>
              <a:gd name="connsiteX7" fmla="*/ 1042780 w 1064180"/>
              <a:gd name="connsiteY7" fmla="*/ 95963 h 1193243"/>
              <a:gd name="connsiteX8" fmla="*/ 999237 w 1064180"/>
              <a:gd name="connsiteY8" fmla="*/ 130797 h 1193243"/>
              <a:gd name="connsiteX9" fmla="*/ 981820 w 1064180"/>
              <a:gd name="connsiteY9" fmla="*/ 270134 h 1193243"/>
              <a:gd name="connsiteX10" fmla="*/ 973111 w 1064180"/>
              <a:gd name="connsiteY10" fmla="*/ 296260 h 1193243"/>
              <a:gd name="connsiteX11" fmla="*/ 946986 w 1064180"/>
              <a:gd name="connsiteY11" fmla="*/ 313677 h 1193243"/>
              <a:gd name="connsiteX12" fmla="*/ 886026 w 1064180"/>
              <a:gd name="connsiteY12" fmla="*/ 339803 h 1193243"/>
              <a:gd name="connsiteX13" fmla="*/ 833774 w 1064180"/>
              <a:gd name="connsiteY13" fmla="*/ 357220 h 1193243"/>
              <a:gd name="connsiteX14" fmla="*/ 798940 w 1064180"/>
              <a:gd name="connsiteY14" fmla="*/ 418180 h 1193243"/>
              <a:gd name="connsiteX15" fmla="*/ 781523 w 1064180"/>
              <a:gd name="connsiteY15" fmla="*/ 444306 h 1193243"/>
              <a:gd name="connsiteX16" fmla="*/ 772814 w 1064180"/>
              <a:gd name="connsiteY16" fmla="*/ 470432 h 1193243"/>
              <a:gd name="connsiteX17" fmla="*/ 746688 w 1064180"/>
              <a:gd name="connsiteY17" fmla="*/ 487849 h 1193243"/>
              <a:gd name="connsiteX18" fmla="*/ 737980 w 1064180"/>
              <a:gd name="connsiteY18" fmla="*/ 513974 h 1193243"/>
              <a:gd name="connsiteX19" fmla="*/ 694132 w 1064180"/>
              <a:gd name="connsiteY19" fmla="*/ 551015 h 1193243"/>
              <a:gd name="connsiteX20" fmla="*/ 694132 w 1064180"/>
              <a:gd name="connsiteY20" fmla="*/ 560131 h 1193243"/>
              <a:gd name="connsiteX21" fmla="*/ 747163 w 1064180"/>
              <a:gd name="connsiteY21" fmla="*/ 604960 h 1193243"/>
              <a:gd name="connsiteX22" fmla="*/ 659603 w 1064180"/>
              <a:gd name="connsiteY22" fmla="*/ 688146 h 1193243"/>
              <a:gd name="connsiteX23" fmla="*/ 607351 w 1064180"/>
              <a:gd name="connsiteY23" fmla="*/ 696854 h 1193243"/>
              <a:gd name="connsiteX24" fmla="*/ 624768 w 1064180"/>
              <a:gd name="connsiteY24" fmla="*/ 818774 h 1193243"/>
              <a:gd name="connsiteX25" fmla="*/ 633477 w 1064180"/>
              <a:gd name="connsiteY25" fmla="*/ 844900 h 1193243"/>
              <a:gd name="connsiteX26" fmla="*/ 655080 w 1064180"/>
              <a:gd name="connsiteY26" fmla="*/ 876082 h 1193243"/>
              <a:gd name="connsiteX27" fmla="*/ 694437 w 1064180"/>
              <a:gd name="connsiteY27" fmla="*/ 888443 h 1193243"/>
              <a:gd name="connsiteX28" fmla="*/ 638948 w 1064180"/>
              <a:gd name="connsiteY28" fmla="*/ 918462 h 1193243"/>
              <a:gd name="connsiteX29" fmla="*/ 638948 w 1064180"/>
              <a:gd name="connsiteY29" fmla="*/ 936353 h 1193243"/>
              <a:gd name="connsiteX30" fmla="*/ 579789 w 1064180"/>
              <a:gd name="connsiteY30" fmla="*/ 966360 h 1193243"/>
              <a:gd name="connsiteX31" fmla="*/ 515940 w 1064180"/>
              <a:gd name="connsiteY31" fmla="*/ 1056476 h 1193243"/>
              <a:gd name="connsiteX32" fmla="*/ 650894 w 1064180"/>
              <a:gd name="connsiteY32" fmla="*/ 1045197 h 1193243"/>
              <a:gd name="connsiteX33" fmla="*/ 511557 w 1064180"/>
              <a:gd name="connsiteY33" fmla="*/ 1062614 h 1193243"/>
              <a:gd name="connsiteX34" fmla="*/ 450597 w 1064180"/>
              <a:gd name="connsiteY34" fmla="*/ 1071323 h 1193243"/>
              <a:gd name="connsiteX35" fmla="*/ 389637 w 1064180"/>
              <a:gd name="connsiteY35" fmla="*/ 1140992 h 1193243"/>
              <a:gd name="connsiteX36" fmla="*/ 363511 w 1064180"/>
              <a:gd name="connsiteY36" fmla="*/ 1149700 h 1193243"/>
              <a:gd name="connsiteX37" fmla="*/ 346094 w 1064180"/>
              <a:gd name="connsiteY37" fmla="*/ 1175826 h 1193243"/>
              <a:gd name="connsiteX38" fmla="*/ 285134 w 1064180"/>
              <a:gd name="connsiteY38" fmla="*/ 1193243 h 1193243"/>
              <a:gd name="connsiteX39" fmla="*/ 259008 w 1064180"/>
              <a:gd name="connsiteY39" fmla="*/ 1184534 h 1193243"/>
              <a:gd name="connsiteX40" fmla="*/ 157142 w 1064180"/>
              <a:gd name="connsiteY40" fmla="*/ 1161899 h 1193243"/>
              <a:gd name="connsiteX41" fmla="*/ 106478 w 1064180"/>
              <a:gd name="connsiteY41" fmla="*/ 1081002 h 1193243"/>
              <a:gd name="connsiteX42" fmla="*/ 14131 w 1064180"/>
              <a:gd name="connsiteY42" fmla="*/ 1008484 h 1193243"/>
              <a:gd name="connsiteX43" fmla="*/ 18846 w 1064180"/>
              <a:gd name="connsiteY43" fmla="*/ 936353 h 1193243"/>
              <a:gd name="connsiteX44" fmla="*/ 128008 w 1064180"/>
              <a:gd name="connsiteY44" fmla="*/ 898033 h 1193243"/>
              <a:gd name="connsiteX45" fmla="*/ 186275 w 1064180"/>
              <a:gd name="connsiteY45" fmla="*/ 876083 h 1193243"/>
              <a:gd name="connsiteX46" fmla="*/ 325759 w 1064180"/>
              <a:gd name="connsiteY46" fmla="*/ 898033 h 1193243"/>
              <a:gd name="connsiteX47" fmla="*/ 325759 w 1064180"/>
              <a:gd name="connsiteY47" fmla="*/ 876082 h 1193243"/>
              <a:gd name="connsiteX48" fmla="*/ 311260 w 1064180"/>
              <a:gd name="connsiteY48" fmla="*/ 818774 h 1193243"/>
              <a:gd name="connsiteX49" fmla="*/ 171923 w 1064180"/>
              <a:gd name="connsiteY49" fmla="*/ 792649 h 1193243"/>
              <a:gd name="connsiteX50" fmla="*/ 106477 w 1064180"/>
              <a:gd name="connsiteY50" fmla="*/ 736317 h 1193243"/>
              <a:gd name="connsiteX51" fmla="*/ 27556 w 1064180"/>
              <a:gd name="connsiteY51" fmla="*/ 604960 h 1193243"/>
              <a:gd name="connsiteX52" fmla="*/ 232883 w 1064180"/>
              <a:gd name="connsiteY52" fmla="*/ 627186 h 1193243"/>
              <a:gd name="connsiteX53" fmla="*/ 404442 w 1064180"/>
              <a:gd name="connsiteY53" fmla="*/ 664975 h 1193243"/>
              <a:gd name="connsiteX54" fmla="*/ 404442 w 1064180"/>
              <a:gd name="connsiteY54" fmla="*/ 658115 h 1193243"/>
              <a:gd name="connsiteX55" fmla="*/ 384026 w 1064180"/>
              <a:gd name="connsiteY55" fmla="*/ 664975 h 1193243"/>
              <a:gd name="connsiteX56" fmla="*/ 404442 w 1064180"/>
              <a:gd name="connsiteY56" fmla="*/ 648101 h 1193243"/>
              <a:gd name="connsiteX57" fmla="*/ 404442 w 1064180"/>
              <a:gd name="connsiteY57" fmla="*/ 648101 h 1193243"/>
              <a:gd name="connsiteX58" fmla="*/ 424665 w 1064180"/>
              <a:gd name="connsiteY58" fmla="*/ 604960 h 1193243"/>
              <a:gd name="connsiteX59" fmla="*/ 404442 w 1064180"/>
              <a:gd name="connsiteY59" fmla="*/ 634968 h 1193243"/>
              <a:gd name="connsiteX60" fmla="*/ 422060 w 1064180"/>
              <a:gd name="connsiteY60" fmla="*/ 604960 h 1193243"/>
              <a:gd name="connsiteX61" fmla="*/ 186275 w 1064180"/>
              <a:gd name="connsiteY61" fmla="*/ 491895 h 1193243"/>
              <a:gd name="connsiteX62" fmla="*/ 170204 w 1064180"/>
              <a:gd name="connsiteY62" fmla="*/ 479030 h 1193243"/>
              <a:gd name="connsiteX63" fmla="*/ 244542 w 1064180"/>
              <a:gd name="connsiteY63" fmla="*/ 371388 h 1193243"/>
              <a:gd name="connsiteX64" fmla="*/ 404441 w 1064180"/>
              <a:gd name="connsiteY64" fmla="*/ 290253 h 1193243"/>
              <a:gd name="connsiteX65" fmla="*/ 319369 w 1064180"/>
              <a:gd name="connsiteY65" fmla="*/ 161161 h 1193243"/>
              <a:gd name="connsiteX66" fmla="*/ 471013 w 1064180"/>
              <a:gd name="connsiteY66" fmla="*/ 72110 h 1193243"/>
              <a:gd name="connsiteX67" fmla="*/ 677020 w 1064180"/>
              <a:gd name="connsiteY67" fmla="*/ 191757 h 1193243"/>
              <a:gd name="connsiteX68" fmla="*/ 703146 w 1064180"/>
              <a:gd name="connsiteY68" fmla="*/ 174340 h 1193243"/>
              <a:gd name="connsiteX69" fmla="*/ 711854 w 1064180"/>
              <a:gd name="connsiteY69" fmla="*/ 148214 h 1193243"/>
              <a:gd name="connsiteX70" fmla="*/ 685728 w 1064180"/>
              <a:gd name="connsiteY70" fmla="*/ 130797 h 1193243"/>
              <a:gd name="connsiteX0" fmla="*/ 668311 w 1064180"/>
              <a:gd name="connsiteY0" fmla="*/ 217883 h 1193243"/>
              <a:gd name="connsiteX1" fmla="*/ 685728 w 1064180"/>
              <a:gd name="connsiteY1" fmla="*/ 104672 h 1193243"/>
              <a:gd name="connsiteX2" fmla="*/ 729271 w 1064180"/>
              <a:gd name="connsiteY2" fmla="*/ 69837 h 1193243"/>
              <a:gd name="connsiteX3" fmla="*/ 781523 w 1064180"/>
              <a:gd name="connsiteY3" fmla="*/ 52420 h 1193243"/>
              <a:gd name="connsiteX4" fmla="*/ 859900 w 1064180"/>
              <a:gd name="connsiteY4" fmla="*/ 61129 h 1193243"/>
              <a:gd name="connsiteX5" fmla="*/ 955694 w 1064180"/>
              <a:gd name="connsiteY5" fmla="*/ 43712 h 1193243"/>
              <a:gd name="connsiteX6" fmla="*/ 1051488 w 1064180"/>
              <a:gd name="connsiteY6" fmla="*/ 52420 h 1193243"/>
              <a:gd name="connsiteX7" fmla="*/ 1042780 w 1064180"/>
              <a:gd name="connsiteY7" fmla="*/ 95963 h 1193243"/>
              <a:gd name="connsiteX8" fmla="*/ 999237 w 1064180"/>
              <a:gd name="connsiteY8" fmla="*/ 130797 h 1193243"/>
              <a:gd name="connsiteX9" fmla="*/ 981820 w 1064180"/>
              <a:gd name="connsiteY9" fmla="*/ 270134 h 1193243"/>
              <a:gd name="connsiteX10" fmla="*/ 973111 w 1064180"/>
              <a:gd name="connsiteY10" fmla="*/ 296260 h 1193243"/>
              <a:gd name="connsiteX11" fmla="*/ 946986 w 1064180"/>
              <a:gd name="connsiteY11" fmla="*/ 313677 h 1193243"/>
              <a:gd name="connsiteX12" fmla="*/ 886026 w 1064180"/>
              <a:gd name="connsiteY12" fmla="*/ 339803 h 1193243"/>
              <a:gd name="connsiteX13" fmla="*/ 833774 w 1064180"/>
              <a:gd name="connsiteY13" fmla="*/ 357220 h 1193243"/>
              <a:gd name="connsiteX14" fmla="*/ 798940 w 1064180"/>
              <a:gd name="connsiteY14" fmla="*/ 418180 h 1193243"/>
              <a:gd name="connsiteX15" fmla="*/ 781523 w 1064180"/>
              <a:gd name="connsiteY15" fmla="*/ 444306 h 1193243"/>
              <a:gd name="connsiteX16" fmla="*/ 772814 w 1064180"/>
              <a:gd name="connsiteY16" fmla="*/ 470432 h 1193243"/>
              <a:gd name="connsiteX17" fmla="*/ 746688 w 1064180"/>
              <a:gd name="connsiteY17" fmla="*/ 487849 h 1193243"/>
              <a:gd name="connsiteX18" fmla="*/ 737980 w 1064180"/>
              <a:gd name="connsiteY18" fmla="*/ 513974 h 1193243"/>
              <a:gd name="connsiteX19" fmla="*/ 694132 w 1064180"/>
              <a:gd name="connsiteY19" fmla="*/ 551015 h 1193243"/>
              <a:gd name="connsiteX20" fmla="*/ 694132 w 1064180"/>
              <a:gd name="connsiteY20" fmla="*/ 560131 h 1193243"/>
              <a:gd name="connsiteX21" fmla="*/ 747163 w 1064180"/>
              <a:gd name="connsiteY21" fmla="*/ 604960 h 1193243"/>
              <a:gd name="connsiteX22" fmla="*/ 659603 w 1064180"/>
              <a:gd name="connsiteY22" fmla="*/ 688146 h 1193243"/>
              <a:gd name="connsiteX23" fmla="*/ 607351 w 1064180"/>
              <a:gd name="connsiteY23" fmla="*/ 696854 h 1193243"/>
              <a:gd name="connsiteX24" fmla="*/ 624768 w 1064180"/>
              <a:gd name="connsiteY24" fmla="*/ 818774 h 1193243"/>
              <a:gd name="connsiteX25" fmla="*/ 633477 w 1064180"/>
              <a:gd name="connsiteY25" fmla="*/ 844900 h 1193243"/>
              <a:gd name="connsiteX26" fmla="*/ 655080 w 1064180"/>
              <a:gd name="connsiteY26" fmla="*/ 876082 h 1193243"/>
              <a:gd name="connsiteX27" fmla="*/ 694437 w 1064180"/>
              <a:gd name="connsiteY27" fmla="*/ 888443 h 1193243"/>
              <a:gd name="connsiteX28" fmla="*/ 638948 w 1064180"/>
              <a:gd name="connsiteY28" fmla="*/ 918462 h 1193243"/>
              <a:gd name="connsiteX29" fmla="*/ 638948 w 1064180"/>
              <a:gd name="connsiteY29" fmla="*/ 936353 h 1193243"/>
              <a:gd name="connsiteX30" fmla="*/ 579789 w 1064180"/>
              <a:gd name="connsiteY30" fmla="*/ 966360 h 1193243"/>
              <a:gd name="connsiteX31" fmla="*/ 515940 w 1064180"/>
              <a:gd name="connsiteY31" fmla="*/ 1056476 h 1193243"/>
              <a:gd name="connsiteX32" fmla="*/ 650894 w 1064180"/>
              <a:gd name="connsiteY32" fmla="*/ 1045197 h 1193243"/>
              <a:gd name="connsiteX33" fmla="*/ 511557 w 1064180"/>
              <a:gd name="connsiteY33" fmla="*/ 1062614 h 1193243"/>
              <a:gd name="connsiteX34" fmla="*/ 450597 w 1064180"/>
              <a:gd name="connsiteY34" fmla="*/ 1071323 h 1193243"/>
              <a:gd name="connsiteX35" fmla="*/ 389637 w 1064180"/>
              <a:gd name="connsiteY35" fmla="*/ 1140992 h 1193243"/>
              <a:gd name="connsiteX36" fmla="*/ 363511 w 1064180"/>
              <a:gd name="connsiteY36" fmla="*/ 1149700 h 1193243"/>
              <a:gd name="connsiteX37" fmla="*/ 346094 w 1064180"/>
              <a:gd name="connsiteY37" fmla="*/ 1175826 h 1193243"/>
              <a:gd name="connsiteX38" fmla="*/ 285134 w 1064180"/>
              <a:gd name="connsiteY38" fmla="*/ 1193243 h 1193243"/>
              <a:gd name="connsiteX39" fmla="*/ 259008 w 1064180"/>
              <a:gd name="connsiteY39" fmla="*/ 1184534 h 1193243"/>
              <a:gd name="connsiteX40" fmla="*/ 157142 w 1064180"/>
              <a:gd name="connsiteY40" fmla="*/ 1161899 h 1193243"/>
              <a:gd name="connsiteX41" fmla="*/ 106478 w 1064180"/>
              <a:gd name="connsiteY41" fmla="*/ 1081002 h 1193243"/>
              <a:gd name="connsiteX42" fmla="*/ 14131 w 1064180"/>
              <a:gd name="connsiteY42" fmla="*/ 1008484 h 1193243"/>
              <a:gd name="connsiteX43" fmla="*/ 18846 w 1064180"/>
              <a:gd name="connsiteY43" fmla="*/ 936353 h 1193243"/>
              <a:gd name="connsiteX44" fmla="*/ 128008 w 1064180"/>
              <a:gd name="connsiteY44" fmla="*/ 898033 h 1193243"/>
              <a:gd name="connsiteX45" fmla="*/ 186275 w 1064180"/>
              <a:gd name="connsiteY45" fmla="*/ 876083 h 1193243"/>
              <a:gd name="connsiteX46" fmla="*/ 325759 w 1064180"/>
              <a:gd name="connsiteY46" fmla="*/ 898033 h 1193243"/>
              <a:gd name="connsiteX47" fmla="*/ 325759 w 1064180"/>
              <a:gd name="connsiteY47" fmla="*/ 876082 h 1193243"/>
              <a:gd name="connsiteX48" fmla="*/ 311260 w 1064180"/>
              <a:gd name="connsiteY48" fmla="*/ 818774 h 1193243"/>
              <a:gd name="connsiteX49" fmla="*/ 171923 w 1064180"/>
              <a:gd name="connsiteY49" fmla="*/ 792649 h 1193243"/>
              <a:gd name="connsiteX50" fmla="*/ 106477 w 1064180"/>
              <a:gd name="connsiteY50" fmla="*/ 736317 h 1193243"/>
              <a:gd name="connsiteX51" fmla="*/ 27556 w 1064180"/>
              <a:gd name="connsiteY51" fmla="*/ 604960 h 1193243"/>
              <a:gd name="connsiteX52" fmla="*/ 85329 w 1064180"/>
              <a:gd name="connsiteY52" fmla="*/ 604960 h 1193243"/>
              <a:gd name="connsiteX53" fmla="*/ 232883 w 1064180"/>
              <a:gd name="connsiteY53" fmla="*/ 627186 h 1193243"/>
              <a:gd name="connsiteX54" fmla="*/ 404442 w 1064180"/>
              <a:gd name="connsiteY54" fmla="*/ 664975 h 1193243"/>
              <a:gd name="connsiteX55" fmla="*/ 404442 w 1064180"/>
              <a:gd name="connsiteY55" fmla="*/ 658115 h 1193243"/>
              <a:gd name="connsiteX56" fmla="*/ 384026 w 1064180"/>
              <a:gd name="connsiteY56" fmla="*/ 664975 h 1193243"/>
              <a:gd name="connsiteX57" fmla="*/ 404442 w 1064180"/>
              <a:gd name="connsiteY57" fmla="*/ 648101 h 1193243"/>
              <a:gd name="connsiteX58" fmla="*/ 404442 w 1064180"/>
              <a:gd name="connsiteY58" fmla="*/ 648101 h 1193243"/>
              <a:gd name="connsiteX59" fmla="*/ 424665 w 1064180"/>
              <a:gd name="connsiteY59" fmla="*/ 604960 h 1193243"/>
              <a:gd name="connsiteX60" fmla="*/ 404442 w 1064180"/>
              <a:gd name="connsiteY60" fmla="*/ 634968 h 1193243"/>
              <a:gd name="connsiteX61" fmla="*/ 422060 w 1064180"/>
              <a:gd name="connsiteY61" fmla="*/ 604960 h 1193243"/>
              <a:gd name="connsiteX62" fmla="*/ 186275 w 1064180"/>
              <a:gd name="connsiteY62" fmla="*/ 491895 h 1193243"/>
              <a:gd name="connsiteX63" fmla="*/ 170204 w 1064180"/>
              <a:gd name="connsiteY63" fmla="*/ 479030 h 1193243"/>
              <a:gd name="connsiteX64" fmla="*/ 244542 w 1064180"/>
              <a:gd name="connsiteY64" fmla="*/ 371388 h 1193243"/>
              <a:gd name="connsiteX65" fmla="*/ 404441 w 1064180"/>
              <a:gd name="connsiteY65" fmla="*/ 290253 h 1193243"/>
              <a:gd name="connsiteX66" fmla="*/ 319369 w 1064180"/>
              <a:gd name="connsiteY66" fmla="*/ 161161 h 1193243"/>
              <a:gd name="connsiteX67" fmla="*/ 471013 w 1064180"/>
              <a:gd name="connsiteY67" fmla="*/ 72110 h 1193243"/>
              <a:gd name="connsiteX68" fmla="*/ 677020 w 1064180"/>
              <a:gd name="connsiteY68" fmla="*/ 191757 h 1193243"/>
              <a:gd name="connsiteX69" fmla="*/ 703146 w 1064180"/>
              <a:gd name="connsiteY69" fmla="*/ 174340 h 1193243"/>
              <a:gd name="connsiteX70" fmla="*/ 711854 w 1064180"/>
              <a:gd name="connsiteY70" fmla="*/ 148214 h 1193243"/>
              <a:gd name="connsiteX71" fmla="*/ 685728 w 1064180"/>
              <a:gd name="connsiteY71" fmla="*/ 130797 h 1193243"/>
              <a:gd name="connsiteX0" fmla="*/ 668311 w 1064180"/>
              <a:gd name="connsiteY0" fmla="*/ 217883 h 1193243"/>
              <a:gd name="connsiteX1" fmla="*/ 685728 w 1064180"/>
              <a:gd name="connsiteY1" fmla="*/ 104672 h 1193243"/>
              <a:gd name="connsiteX2" fmla="*/ 729271 w 1064180"/>
              <a:gd name="connsiteY2" fmla="*/ 69837 h 1193243"/>
              <a:gd name="connsiteX3" fmla="*/ 781523 w 1064180"/>
              <a:gd name="connsiteY3" fmla="*/ 52420 h 1193243"/>
              <a:gd name="connsiteX4" fmla="*/ 859900 w 1064180"/>
              <a:gd name="connsiteY4" fmla="*/ 61129 h 1193243"/>
              <a:gd name="connsiteX5" fmla="*/ 955694 w 1064180"/>
              <a:gd name="connsiteY5" fmla="*/ 43712 h 1193243"/>
              <a:gd name="connsiteX6" fmla="*/ 1051488 w 1064180"/>
              <a:gd name="connsiteY6" fmla="*/ 52420 h 1193243"/>
              <a:gd name="connsiteX7" fmla="*/ 1042780 w 1064180"/>
              <a:gd name="connsiteY7" fmla="*/ 95963 h 1193243"/>
              <a:gd name="connsiteX8" fmla="*/ 999237 w 1064180"/>
              <a:gd name="connsiteY8" fmla="*/ 130797 h 1193243"/>
              <a:gd name="connsiteX9" fmla="*/ 981820 w 1064180"/>
              <a:gd name="connsiteY9" fmla="*/ 270134 h 1193243"/>
              <a:gd name="connsiteX10" fmla="*/ 973111 w 1064180"/>
              <a:gd name="connsiteY10" fmla="*/ 296260 h 1193243"/>
              <a:gd name="connsiteX11" fmla="*/ 946986 w 1064180"/>
              <a:gd name="connsiteY11" fmla="*/ 313677 h 1193243"/>
              <a:gd name="connsiteX12" fmla="*/ 886026 w 1064180"/>
              <a:gd name="connsiteY12" fmla="*/ 339803 h 1193243"/>
              <a:gd name="connsiteX13" fmla="*/ 833774 w 1064180"/>
              <a:gd name="connsiteY13" fmla="*/ 357220 h 1193243"/>
              <a:gd name="connsiteX14" fmla="*/ 798940 w 1064180"/>
              <a:gd name="connsiteY14" fmla="*/ 418180 h 1193243"/>
              <a:gd name="connsiteX15" fmla="*/ 781523 w 1064180"/>
              <a:gd name="connsiteY15" fmla="*/ 444306 h 1193243"/>
              <a:gd name="connsiteX16" fmla="*/ 772814 w 1064180"/>
              <a:gd name="connsiteY16" fmla="*/ 470432 h 1193243"/>
              <a:gd name="connsiteX17" fmla="*/ 746688 w 1064180"/>
              <a:gd name="connsiteY17" fmla="*/ 487849 h 1193243"/>
              <a:gd name="connsiteX18" fmla="*/ 737980 w 1064180"/>
              <a:gd name="connsiteY18" fmla="*/ 513974 h 1193243"/>
              <a:gd name="connsiteX19" fmla="*/ 694132 w 1064180"/>
              <a:gd name="connsiteY19" fmla="*/ 551015 h 1193243"/>
              <a:gd name="connsiteX20" fmla="*/ 694132 w 1064180"/>
              <a:gd name="connsiteY20" fmla="*/ 560131 h 1193243"/>
              <a:gd name="connsiteX21" fmla="*/ 747163 w 1064180"/>
              <a:gd name="connsiteY21" fmla="*/ 604960 h 1193243"/>
              <a:gd name="connsiteX22" fmla="*/ 659603 w 1064180"/>
              <a:gd name="connsiteY22" fmla="*/ 688146 h 1193243"/>
              <a:gd name="connsiteX23" fmla="*/ 607351 w 1064180"/>
              <a:gd name="connsiteY23" fmla="*/ 696854 h 1193243"/>
              <a:gd name="connsiteX24" fmla="*/ 624768 w 1064180"/>
              <a:gd name="connsiteY24" fmla="*/ 818774 h 1193243"/>
              <a:gd name="connsiteX25" fmla="*/ 633477 w 1064180"/>
              <a:gd name="connsiteY25" fmla="*/ 844900 h 1193243"/>
              <a:gd name="connsiteX26" fmla="*/ 655080 w 1064180"/>
              <a:gd name="connsiteY26" fmla="*/ 876082 h 1193243"/>
              <a:gd name="connsiteX27" fmla="*/ 694437 w 1064180"/>
              <a:gd name="connsiteY27" fmla="*/ 888443 h 1193243"/>
              <a:gd name="connsiteX28" fmla="*/ 638948 w 1064180"/>
              <a:gd name="connsiteY28" fmla="*/ 918462 h 1193243"/>
              <a:gd name="connsiteX29" fmla="*/ 638948 w 1064180"/>
              <a:gd name="connsiteY29" fmla="*/ 936353 h 1193243"/>
              <a:gd name="connsiteX30" fmla="*/ 579789 w 1064180"/>
              <a:gd name="connsiteY30" fmla="*/ 966360 h 1193243"/>
              <a:gd name="connsiteX31" fmla="*/ 515940 w 1064180"/>
              <a:gd name="connsiteY31" fmla="*/ 1056476 h 1193243"/>
              <a:gd name="connsiteX32" fmla="*/ 650894 w 1064180"/>
              <a:gd name="connsiteY32" fmla="*/ 1045197 h 1193243"/>
              <a:gd name="connsiteX33" fmla="*/ 511557 w 1064180"/>
              <a:gd name="connsiteY33" fmla="*/ 1062614 h 1193243"/>
              <a:gd name="connsiteX34" fmla="*/ 450597 w 1064180"/>
              <a:gd name="connsiteY34" fmla="*/ 1071323 h 1193243"/>
              <a:gd name="connsiteX35" fmla="*/ 389637 w 1064180"/>
              <a:gd name="connsiteY35" fmla="*/ 1140992 h 1193243"/>
              <a:gd name="connsiteX36" fmla="*/ 363511 w 1064180"/>
              <a:gd name="connsiteY36" fmla="*/ 1149700 h 1193243"/>
              <a:gd name="connsiteX37" fmla="*/ 346094 w 1064180"/>
              <a:gd name="connsiteY37" fmla="*/ 1175826 h 1193243"/>
              <a:gd name="connsiteX38" fmla="*/ 285134 w 1064180"/>
              <a:gd name="connsiteY38" fmla="*/ 1193243 h 1193243"/>
              <a:gd name="connsiteX39" fmla="*/ 259008 w 1064180"/>
              <a:gd name="connsiteY39" fmla="*/ 1184534 h 1193243"/>
              <a:gd name="connsiteX40" fmla="*/ 157142 w 1064180"/>
              <a:gd name="connsiteY40" fmla="*/ 1161899 h 1193243"/>
              <a:gd name="connsiteX41" fmla="*/ 106478 w 1064180"/>
              <a:gd name="connsiteY41" fmla="*/ 1081002 h 1193243"/>
              <a:gd name="connsiteX42" fmla="*/ 14131 w 1064180"/>
              <a:gd name="connsiteY42" fmla="*/ 1008484 h 1193243"/>
              <a:gd name="connsiteX43" fmla="*/ 18846 w 1064180"/>
              <a:gd name="connsiteY43" fmla="*/ 936353 h 1193243"/>
              <a:gd name="connsiteX44" fmla="*/ 128008 w 1064180"/>
              <a:gd name="connsiteY44" fmla="*/ 898033 h 1193243"/>
              <a:gd name="connsiteX45" fmla="*/ 186275 w 1064180"/>
              <a:gd name="connsiteY45" fmla="*/ 876083 h 1193243"/>
              <a:gd name="connsiteX46" fmla="*/ 325759 w 1064180"/>
              <a:gd name="connsiteY46" fmla="*/ 898033 h 1193243"/>
              <a:gd name="connsiteX47" fmla="*/ 325759 w 1064180"/>
              <a:gd name="connsiteY47" fmla="*/ 876082 h 1193243"/>
              <a:gd name="connsiteX48" fmla="*/ 311260 w 1064180"/>
              <a:gd name="connsiteY48" fmla="*/ 818774 h 1193243"/>
              <a:gd name="connsiteX49" fmla="*/ 171923 w 1064180"/>
              <a:gd name="connsiteY49" fmla="*/ 792649 h 1193243"/>
              <a:gd name="connsiteX50" fmla="*/ 128008 w 1064180"/>
              <a:gd name="connsiteY50" fmla="*/ 718129 h 1193243"/>
              <a:gd name="connsiteX51" fmla="*/ 27556 w 1064180"/>
              <a:gd name="connsiteY51" fmla="*/ 604960 h 1193243"/>
              <a:gd name="connsiteX52" fmla="*/ 85329 w 1064180"/>
              <a:gd name="connsiteY52" fmla="*/ 604960 h 1193243"/>
              <a:gd name="connsiteX53" fmla="*/ 232883 w 1064180"/>
              <a:gd name="connsiteY53" fmla="*/ 627186 h 1193243"/>
              <a:gd name="connsiteX54" fmla="*/ 404442 w 1064180"/>
              <a:gd name="connsiteY54" fmla="*/ 664975 h 1193243"/>
              <a:gd name="connsiteX55" fmla="*/ 404442 w 1064180"/>
              <a:gd name="connsiteY55" fmla="*/ 658115 h 1193243"/>
              <a:gd name="connsiteX56" fmla="*/ 384026 w 1064180"/>
              <a:gd name="connsiteY56" fmla="*/ 664975 h 1193243"/>
              <a:gd name="connsiteX57" fmla="*/ 404442 w 1064180"/>
              <a:gd name="connsiteY57" fmla="*/ 648101 h 1193243"/>
              <a:gd name="connsiteX58" fmla="*/ 404442 w 1064180"/>
              <a:gd name="connsiteY58" fmla="*/ 648101 h 1193243"/>
              <a:gd name="connsiteX59" fmla="*/ 424665 w 1064180"/>
              <a:gd name="connsiteY59" fmla="*/ 604960 h 1193243"/>
              <a:gd name="connsiteX60" fmla="*/ 404442 w 1064180"/>
              <a:gd name="connsiteY60" fmla="*/ 634968 h 1193243"/>
              <a:gd name="connsiteX61" fmla="*/ 422060 w 1064180"/>
              <a:gd name="connsiteY61" fmla="*/ 604960 h 1193243"/>
              <a:gd name="connsiteX62" fmla="*/ 186275 w 1064180"/>
              <a:gd name="connsiteY62" fmla="*/ 491895 h 1193243"/>
              <a:gd name="connsiteX63" fmla="*/ 170204 w 1064180"/>
              <a:gd name="connsiteY63" fmla="*/ 479030 h 1193243"/>
              <a:gd name="connsiteX64" fmla="*/ 244542 w 1064180"/>
              <a:gd name="connsiteY64" fmla="*/ 371388 h 1193243"/>
              <a:gd name="connsiteX65" fmla="*/ 404441 w 1064180"/>
              <a:gd name="connsiteY65" fmla="*/ 290253 h 1193243"/>
              <a:gd name="connsiteX66" fmla="*/ 319369 w 1064180"/>
              <a:gd name="connsiteY66" fmla="*/ 161161 h 1193243"/>
              <a:gd name="connsiteX67" fmla="*/ 471013 w 1064180"/>
              <a:gd name="connsiteY67" fmla="*/ 72110 h 1193243"/>
              <a:gd name="connsiteX68" fmla="*/ 677020 w 1064180"/>
              <a:gd name="connsiteY68" fmla="*/ 191757 h 1193243"/>
              <a:gd name="connsiteX69" fmla="*/ 703146 w 1064180"/>
              <a:gd name="connsiteY69" fmla="*/ 174340 h 1193243"/>
              <a:gd name="connsiteX70" fmla="*/ 711854 w 1064180"/>
              <a:gd name="connsiteY70" fmla="*/ 148214 h 1193243"/>
              <a:gd name="connsiteX71" fmla="*/ 685728 w 1064180"/>
              <a:gd name="connsiteY71" fmla="*/ 130797 h 1193243"/>
              <a:gd name="connsiteX0" fmla="*/ 662889 w 1058758"/>
              <a:gd name="connsiteY0" fmla="*/ 217883 h 1193243"/>
              <a:gd name="connsiteX1" fmla="*/ 680306 w 1058758"/>
              <a:gd name="connsiteY1" fmla="*/ 104672 h 1193243"/>
              <a:gd name="connsiteX2" fmla="*/ 723849 w 1058758"/>
              <a:gd name="connsiteY2" fmla="*/ 69837 h 1193243"/>
              <a:gd name="connsiteX3" fmla="*/ 776101 w 1058758"/>
              <a:gd name="connsiteY3" fmla="*/ 52420 h 1193243"/>
              <a:gd name="connsiteX4" fmla="*/ 854478 w 1058758"/>
              <a:gd name="connsiteY4" fmla="*/ 61129 h 1193243"/>
              <a:gd name="connsiteX5" fmla="*/ 950272 w 1058758"/>
              <a:gd name="connsiteY5" fmla="*/ 43712 h 1193243"/>
              <a:gd name="connsiteX6" fmla="*/ 1046066 w 1058758"/>
              <a:gd name="connsiteY6" fmla="*/ 52420 h 1193243"/>
              <a:gd name="connsiteX7" fmla="*/ 1037358 w 1058758"/>
              <a:gd name="connsiteY7" fmla="*/ 95963 h 1193243"/>
              <a:gd name="connsiteX8" fmla="*/ 993815 w 1058758"/>
              <a:gd name="connsiteY8" fmla="*/ 130797 h 1193243"/>
              <a:gd name="connsiteX9" fmla="*/ 976398 w 1058758"/>
              <a:gd name="connsiteY9" fmla="*/ 270134 h 1193243"/>
              <a:gd name="connsiteX10" fmla="*/ 967689 w 1058758"/>
              <a:gd name="connsiteY10" fmla="*/ 296260 h 1193243"/>
              <a:gd name="connsiteX11" fmla="*/ 941564 w 1058758"/>
              <a:gd name="connsiteY11" fmla="*/ 313677 h 1193243"/>
              <a:gd name="connsiteX12" fmla="*/ 880604 w 1058758"/>
              <a:gd name="connsiteY12" fmla="*/ 339803 h 1193243"/>
              <a:gd name="connsiteX13" fmla="*/ 828352 w 1058758"/>
              <a:gd name="connsiteY13" fmla="*/ 357220 h 1193243"/>
              <a:gd name="connsiteX14" fmla="*/ 793518 w 1058758"/>
              <a:gd name="connsiteY14" fmla="*/ 418180 h 1193243"/>
              <a:gd name="connsiteX15" fmla="*/ 776101 w 1058758"/>
              <a:gd name="connsiteY15" fmla="*/ 444306 h 1193243"/>
              <a:gd name="connsiteX16" fmla="*/ 767392 w 1058758"/>
              <a:gd name="connsiteY16" fmla="*/ 470432 h 1193243"/>
              <a:gd name="connsiteX17" fmla="*/ 741266 w 1058758"/>
              <a:gd name="connsiteY17" fmla="*/ 487849 h 1193243"/>
              <a:gd name="connsiteX18" fmla="*/ 732558 w 1058758"/>
              <a:gd name="connsiteY18" fmla="*/ 513974 h 1193243"/>
              <a:gd name="connsiteX19" fmla="*/ 688710 w 1058758"/>
              <a:gd name="connsiteY19" fmla="*/ 551015 h 1193243"/>
              <a:gd name="connsiteX20" fmla="*/ 688710 w 1058758"/>
              <a:gd name="connsiteY20" fmla="*/ 560131 h 1193243"/>
              <a:gd name="connsiteX21" fmla="*/ 741741 w 1058758"/>
              <a:gd name="connsiteY21" fmla="*/ 604960 h 1193243"/>
              <a:gd name="connsiteX22" fmla="*/ 654181 w 1058758"/>
              <a:gd name="connsiteY22" fmla="*/ 688146 h 1193243"/>
              <a:gd name="connsiteX23" fmla="*/ 601929 w 1058758"/>
              <a:gd name="connsiteY23" fmla="*/ 696854 h 1193243"/>
              <a:gd name="connsiteX24" fmla="*/ 619346 w 1058758"/>
              <a:gd name="connsiteY24" fmla="*/ 818774 h 1193243"/>
              <a:gd name="connsiteX25" fmla="*/ 628055 w 1058758"/>
              <a:gd name="connsiteY25" fmla="*/ 844900 h 1193243"/>
              <a:gd name="connsiteX26" fmla="*/ 649658 w 1058758"/>
              <a:gd name="connsiteY26" fmla="*/ 876082 h 1193243"/>
              <a:gd name="connsiteX27" fmla="*/ 689015 w 1058758"/>
              <a:gd name="connsiteY27" fmla="*/ 888443 h 1193243"/>
              <a:gd name="connsiteX28" fmla="*/ 633526 w 1058758"/>
              <a:gd name="connsiteY28" fmla="*/ 918462 h 1193243"/>
              <a:gd name="connsiteX29" fmla="*/ 633526 w 1058758"/>
              <a:gd name="connsiteY29" fmla="*/ 936353 h 1193243"/>
              <a:gd name="connsiteX30" fmla="*/ 574367 w 1058758"/>
              <a:gd name="connsiteY30" fmla="*/ 966360 h 1193243"/>
              <a:gd name="connsiteX31" fmla="*/ 510518 w 1058758"/>
              <a:gd name="connsiteY31" fmla="*/ 1056476 h 1193243"/>
              <a:gd name="connsiteX32" fmla="*/ 645472 w 1058758"/>
              <a:gd name="connsiteY32" fmla="*/ 1045197 h 1193243"/>
              <a:gd name="connsiteX33" fmla="*/ 506135 w 1058758"/>
              <a:gd name="connsiteY33" fmla="*/ 1062614 h 1193243"/>
              <a:gd name="connsiteX34" fmla="*/ 445175 w 1058758"/>
              <a:gd name="connsiteY34" fmla="*/ 1071323 h 1193243"/>
              <a:gd name="connsiteX35" fmla="*/ 384215 w 1058758"/>
              <a:gd name="connsiteY35" fmla="*/ 1140992 h 1193243"/>
              <a:gd name="connsiteX36" fmla="*/ 358089 w 1058758"/>
              <a:gd name="connsiteY36" fmla="*/ 1149700 h 1193243"/>
              <a:gd name="connsiteX37" fmla="*/ 340672 w 1058758"/>
              <a:gd name="connsiteY37" fmla="*/ 1175826 h 1193243"/>
              <a:gd name="connsiteX38" fmla="*/ 279712 w 1058758"/>
              <a:gd name="connsiteY38" fmla="*/ 1193243 h 1193243"/>
              <a:gd name="connsiteX39" fmla="*/ 253586 w 1058758"/>
              <a:gd name="connsiteY39" fmla="*/ 1184534 h 1193243"/>
              <a:gd name="connsiteX40" fmla="*/ 151720 w 1058758"/>
              <a:gd name="connsiteY40" fmla="*/ 1161899 h 1193243"/>
              <a:gd name="connsiteX41" fmla="*/ 101056 w 1058758"/>
              <a:gd name="connsiteY41" fmla="*/ 1081002 h 1193243"/>
              <a:gd name="connsiteX42" fmla="*/ 8709 w 1058758"/>
              <a:gd name="connsiteY42" fmla="*/ 1008484 h 1193243"/>
              <a:gd name="connsiteX43" fmla="*/ 13424 w 1058758"/>
              <a:gd name="connsiteY43" fmla="*/ 936353 h 1193243"/>
              <a:gd name="connsiteX44" fmla="*/ 122586 w 1058758"/>
              <a:gd name="connsiteY44" fmla="*/ 898033 h 1193243"/>
              <a:gd name="connsiteX45" fmla="*/ 180853 w 1058758"/>
              <a:gd name="connsiteY45" fmla="*/ 876083 h 1193243"/>
              <a:gd name="connsiteX46" fmla="*/ 320337 w 1058758"/>
              <a:gd name="connsiteY46" fmla="*/ 898033 h 1193243"/>
              <a:gd name="connsiteX47" fmla="*/ 320337 w 1058758"/>
              <a:gd name="connsiteY47" fmla="*/ 876082 h 1193243"/>
              <a:gd name="connsiteX48" fmla="*/ 305838 w 1058758"/>
              <a:gd name="connsiteY48" fmla="*/ 818774 h 1193243"/>
              <a:gd name="connsiteX49" fmla="*/ 166501 w 1058758"/>
              <a:gd name="connsiteY49" fmla="*/ 792649 h 1193243"/>
              <a:gd name="connsiteX50" fmla="*/ 122586 w 1058758"/>
              <a:gd name="connsiteY50" fmla="*/ 718129 h 1193243"/>
              <a:gd name="connsiteX51" fmla="*/ 39107 w 1058758"/>
              <a:gd name="connsiteY51" fmla="*/ 658115 h 1193243"/>
              <a:gd name="connsiteX52" fmla="*/ 22134 w 1058758"/>
              <a:gd name="connsiteY52" fmla="*/ 604960 h 1193243"/>
              <a:gd name="connsiteX53" fmla="*/ 79907 w 1058758"/>
              <a:gd name="connsiteY53" fmla="*/ 604960 h 1193243"/>
              <a:gd name="connsiteX54" fmla="*/ 227461 w 1058758"/>
              <a:gd name="connsiteY54" fmla="*/ 627186 h 1193243"/>
              <a:gd name="connsiteX55" fmla="*/ 399020 w 1058758"/>
              <a:gd name="connsiteY55" fmla="*/ 664975 h 1193243"/>
              <a:gd name="connsiteX56" fmla="*/ 399020 w 1058758"/>
              <a:gd name="connsiteY56" fmla="*/ 658115 h 1193243"/>
              <a:gd name="connsiteX57" fmla="*/ 378604 w 1058758"/>
              <a:gd name="connsiteY57" fmla="*/ 664975 h 1193243"/>
              <a:gd name="connsiteX58" fmla="*/ 399020 w 1058758"/>
              <a:gd name="connsiteY58" fmla="*/ 648101 h 1193243"/>
              <a:gd name="connsiteX59" fmla="*/ 399020 w 1058758"/>
              <a:gd name="connsiteY59" fmla="*/ 648101 h 1193243"/>
              <a:gd name="connsiteX60" fmla="*/ 419243 w 1058758"/>
              <a:gd name="connsiteY60" fmla="*/ 604960 h 1193243"/>
              <a:gd name="connsiteX61" fmla="*/ 399020 w 1058758"/>
              <a:gd name="connsiteY61" fmla="*/ 634968 h 1193243"/>
              <a:gd name="connsiteX62" fmla="*/ 416638 w 1058758"/>
              <a:gd name="connsiteY62" fmla="*/ 604960 h 1193243"/>
              <a:gd name="connsiteX63" fmla="*/ 180853 w 1058758"/>
              <a:gd name="connsiteY63" fmla="*/ 491895 h 1193243"/>
              <a:gd name="connsiteX64" fmla="*/ 164782 w 1058758"/>
              <a:gd name="connsiteY64" fmla="*/ 479030 h 1193243"/>
              <a:gd name="connsiteX65" fmla="*/ 239120 w 1058758"/>
              <a:gd name="connsiteY65" fmla="*/ 371388 h 1193243"/>
              <a:gd name="connsiteX66" fmla="*/ 399019 w 1058758"/>
              <a:gd name="connsiteY66" fmla="*/ 290253 h 1193243"/>
              <a:gd name="connsiteX67" fmla="*/ 313947 w 1058758"/>
              <a:gd name="connsiteY67" fmla="*/ 161161 h 1193243"/>
              <a:gd name="connsiteX68" fmla="*/ 465591 w 1058758"/>
              <a:gd name="connsiteY68" fmla="*/ 72110 h 1193243"/>
              <a:gd name="connsiteX69" fmla="*/ 671598 w 1058758"/>
              <a:gd name="connsiteY69" fmla="*/ 191757 h 1193243"/>
              <a:gd name="connsiteX70" fmla="*/ 697724 w 1058758"/>
              <a:gd name="connsiteY70" fmla="*/ 174340 h 1193243"/>
              <a:gd name="connsiteX71" fmla="*/ 706432 w 1058758"/>
              <a:gd name="connsiteY71" fmla="*/ 148214 h 1193243"/>
              <a:gd name="connsiteX72" fmla="*/ 680306 w 1058758"/>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10534 w 1050049"/>
              <a:gd name="connsiteY60" fmla="*/ 604960 h 1193243"/>
              <a:gd name="connsiteX61" fmla="*/ 390311 w 1050049"/>
              <a:gd name="connsiteY61" fmla="*/ 634968 h 1193243"/>
              <a:gd name="connsiteX62" fmla="*/ 407929 w 1050049"/>
              <a:gd name="connsiteY62" fmla="*/ 604960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10534 w 1050049"/>
              <a:gd name="connsiteY60" fmla="*/ 604960 h 1193243"/>
              <a:gd name="connsiteX61" fmla="*/ 406627 w 1050049"/>
              <a:gd name="connsiteY61" fmla="*/ 638924 h 1193243"/>
              <a:gd name="connsiteX62" fmla="*/ 407929 w 1050049"/>
              <a:gd name="connsiteY62" fmla="*/ 604960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10534 w 1050049"/>
              <a:gd name="connsiteY60" fmla="*/ 604960 h 1193243"/>
              <a:gd name="connsiteX61" fmla="*/ 406627 w 1050049"/>
              <a:gd name="connsiteY61" fmla="*/ 638924 h 1193243"/>
              <a:gd name="connsiteX62" fmla="*/ 407929 w 1050049"/>
              <a:gd name="connsiteY62" fmla="*/ 604960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10534 w 1050049"/>
              <a:gd name="connsiteY60" fmla="*/ 604960 h 1193243"/>
              <a:gd name="connsiteX61" fmla="*/ 406627 w 1050049"/>
              <a:gd name="connsiteY61" fmla="*/ 638924 h 1193243"/>
              <a:gd name="connsiteX62" fmla="*/ 407929 w 1050049"/>
              <a:gd name="connsiteY62" fmla="*/ 604960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10534 w 1050049"/>
              <a:gd name="connsiteY60" fmla="*/ 604960 h 1193243"/>
              <a:gd name="connsiteX61" fmla="*/ 406627 w 1050049"/>
              <a:gd name="connsiteY61" fmla="*/ 638924 h 1193243"/>
              <a:gd name="connsiteX62" fmla="*/ 390311 w 1050049"/>
              <a:gd name="connsiteY62" fmla="*/ 658115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390311 w 1050049"/>
              <a:gd name="connsiteY60" fmla="*/ 685144 h 1193243"/>
              <a:gd name="connsiteX61" fmla="*/ 406627 w 1050049"/>
              <a:gd name="connsiteY61" fmla="*/ 638924 h 1193243"/>
              <a:gd name="connsiteX62" fmla="*/ 390311 w 1050049"/>
              <a:gd name="connsiteY62" fmla="*/ 658115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36294 w 1050049"/>
              <a:gd name="connsiteY60" fmla="*/ 658115 h 1193243"/>
              <a:gd name="connsiteX61" fmla="*/ 406627 w 1050049"/>
              <a:gd name="connsiteY61" fmla="*/ 638924 h 1193243"/>
              <a:gd name="connsiteX62" fmla="*/ 390311 w 1050049"/>
              <a:gd name="connsiteY62" fmla="*/ 658115 h 1193243"/>
              <a:gd name="connsiteX63" fmla="*/ 172144 w 1050049"/>
              <a:gd name="connsiteY63" fmla="*/ 491895 h 1193243"/>
              <a:gd name="connsiteX64" fmla="*/ 156073 w 1050049"/>
              <a:gd name="connsiteY64" fmla="*/ 479030 h 1193243"/>
              <a:gd name="connsiteX65" fmla="*/ 230411 w 1050049"/>
              <a:gd name="connsiteY65" fmla="*/ 371388 h 1193243"/>
              <a:gd name="connsiteX66" fmla="*/ 390310 w 1050049"/>
              <a:gd name="connsiteY66" fmla="*/ 290253 h 1193243"/>
              <a:gd name="connsiteX67" fmla="*/ 305238 w 1050049"/>
              <a:gd name="connsiteY67" fmla="*/ 161161 h 1193243"/>
              <a:gd name="connsiteX68" fmla="*/ 456882 w 1050049"/>
              <a:gd name="connsiteY68" fmla="*/ 72110 h 1193243"/>
              <a:gd name="connsiteX69" fmla="*/ 662889 w 1050049"/>
              <a:gd name="connsiteY69" fmla="*/ 191757 h 1193243"/>
              <a:gd name="connsiteX70" fmla="*/ 689015 w 1050049"/>
              <a:gd name="connsiteY70" fmla="*/ 174340 h 1193243"/>
              <a:gd name="connsiteX71" fmla="*/ 697723 w 1050049"/>
              <a:gd name="connsiteY71" fmla="*/ 148214 h 1193243"/>
              <a:gd name="connsiteX72" fmla="*/ 671597 w 1050049"/>
              <a:gd name="connsiteY72"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36294 w 1050049"/>
              <a:gd name="connsiteY60" fmla="*/ 658115 h 1193243"/>
              <a:gd name="connsiteX61" fmla="*/ 390311 w 1050049"/>
              <a:gd name="connsiteY61" fmla="*/ 658115 h 1193243"/>
              <a:gd name="connsiteX62" fmla="*/ 172144 w 1050049"/>
              <a:gd name="connsiteY62" fmla="*/ 491895 h 1193243"/>
              <a:gd name="connsiteX63" fmla="*/ 156073 w 1050049"/>
              <a:gd name="connsiteY63" fmla="*/ 479030 h 1193243"/>
              <a:gd name="connsiteX64" fmla="*/ 230411 w 1050049"/>
              <a:gd name="connsiteY64" fmla="*/ 371388 h 1193243"/>
              <a:gd name="connsiteX65" fmla="*/ 390310 w 1050049"/>
              <a:gd name="connsiteY65" fmla="*/ 290253 h 1193243"/>
              <a:gd name="connsiteX66" fmla="*/ 305238 w 1050049"/>
              <a:gd name="connsiteY66" fmla="*/ 161161 h 1193243"/>
              <a:gd name="connsiteX67" fmla="*/ 456882 w 1050049"/>
              <a:gd name="connsiteY67" fmla="*/ 72110 h 1193243"/>
              <a:gd name="connsiteX68" fmla="*/ 662889 w 1050049"/>
              <a:gd name="connsiteY68" fmla="*/ 191757 h 1193243"/>
              <a:gd name="connsiteX69" fmla="*/ 689015 w 1050049"/>
              <a:gd name="connsiteY69" fmla="*/ 174340 h 1193243"/>
              <a:gd name="connsiteX70" fmla="*/ 697723 w 1050049"/>
              <a:gd name="connsiteY70" fmla="*/ 148214 h 1193243"/>
              <a:gd name="connsiteX71" fmla="*/ 671597 w 1050049"/>
              <a:gd name="connsiteY71"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390311 w 1050049"/>
              <a:gd name="connsiteY59" fmla="*/ 648101 h 1193243"/>
              <a:gd name="connsiteX60" fmla="*/ 436294 w 1050049"/>
              <a:gd name="connsiteY60" fmla="*/ 658115 h 1193243"/>
              <a:gd name="connsiteX61" fmla="*/ 172144 w 1050049"/>
              <a:gd name="connsiteY61" fmla="*/ 491895 h 1193243"/>
              <a:gd name="connsiteX62" fmla="*/ 156073 w 1050049"/>
              <a:gd name="connsiteY62" fmla="*/ 479030 h 1193243"/>
              <a:gd name="connsiteX63" fmla="*/ 230411 w 1050049"/>
              <a:gd name="connsiteY63" fmla="*/ 371388 h 1193243"/>
              <a:gd name="connsiteX64" fmla="*/ 390310 w 1050049"/>
              <a:gd name="connsiteY64" fmla="*/ 290253 h 1193243"/>
              <a:gd name="connsiteX65" fmla="*/ 305238 w 1050049"/>
              <a:gd name="connsiteY65" fmla="*/ 161161 h 1193243"/>
              <a:gd name="connsiteX66" fmla="*/ 456882 w 1050049"/>
              <a:gd name="connsiteY66" fmla="*/ 72110 h 1193243"/>
              <a:gd name="connsiteX67" fmla="*/ 662889 w 1050049"/>
              <a:gd name="connsiteY67" fmla="*/ 191757 h 1193243"/>
              <a:gd name="connsiteX68" fmla="*/ 689015 w 1050049"/>
              <a:gd name="connsiteY68" fmla="*/ 174340 h 1193243"/>
              <a:gd name="connsiteX69" fmla="*/ 697723 w 1050049"/>
              <a:gd name="connsiteY69" fmla="*/ 148214 h 1193243"/>
              <a:gd name="connsiteX70" fmla="*/ 671597 w 1050049"/>
              <a:gd name="connsiteY70"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64975 h 1193243"/>
              <a:gd name="connsiteX58" fmla="*/ 390311 w 1050049"/>
              <a:gd name="connsiteY58" fmla="*/ 648101 h 1193243"/>
              <a:gd name="connsiteX59" fmla="*/ 436294 w 1050049"/>
              <a:gd name="connsiteY59" fmla="*/ 658115 h 1193243"/>
              <a:gd name="connsiteX60" fmla="*/ 172144 w 1050049"/>
              <a:gd name="connsiteY60" fmla="*/ 491895 h 1193243"/>
              <a:gd name="connsiteX61" fmla="*/ 156073 w 1050049"/>
              <a:gd name="connsiteY61" fmla="*/ 479030 h 1193243"/>
              <a:gd name="connsiteX62" fmla="*/ 230411 w 1050049"/>
              <a:gd name="connsiteY62" fmla="*/ 371388 h 1193243"/>
              <a:gd name="connsiteX63" fmla="*/ 390310 w 1050049"/>
              <a:gd name="connsiteY63" fmla="*/ 290253 h 1193243"/>
              <a:gd name="connsiteX64" fmla="*/ 305238 w 1050049"/>
              <a:gd name="connsiteY64" fmla="*/ 161161 h 1193243"/>
              <a:gd name="connsiteX65" fmla="*/ 456882 w 1050049"/>
              <a:gd name="connsiteY65" fmla="*/ 72110 h 1193243"/>
              <a:gd name="connsiteX66" fmla="*/ 662889 w 1050049"/>
              <a:gd name="connsiteY66" fmla="*/ 191757 h 1193243"/>
              <a:gd name="connsiteX67" fmla="*/ 689015 w 1050049"/>
              <a:gd name="connsiteY67" fmla="*/ 174340 h 1193243"/>
              <a:gd name="connsiteX68" fmla="*/ 697723 w 1050049"/>
              <a:gd name="connsiteY68" fmla="*/ 148214 h 1193243"/>
              <a:gd name="connsiteX69" fmla="*/ 671597 w 1050049"/>
              <a:gd name="connsiteY69"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69895 w 1050049"/>
              <a:gd name="connsiteY56" fmla="*/ 664975 h 1193243"/>
              <a:gd name="connsiteX57" fmla="*/ 390311 w 1050049"/>
              <a:gd name="connsiteY57" fmla="*/ 648101 h 1193243"/>
              <a:gd name="connsiteX58" fmla="*/ 436294 w 1050049"/>
              <a:gd name="connsiteY58" fmla="*/ 658115 h 1193243"/>
              <a:gd name="connsiteX59" fmla="*/ 172144 w 1050049"/>
              <a:gd name="connsiteY59" fmla="*/ 491895 h 1193243"/>
              <a:gd name="connsiteX60" fmla="*/ 156073 w 1050049"/>
              <a:gd name="connsiteY60" fmla="*/ 479030 h 1193243"/>
              <a:gd name="connsiteX61" fmla="*/ 230411 w 1050049"/>
              <a:gd name="connsiteY61" fmla="*/ 371388 h 1193243"/>
              <a:gd name="connsiteX62" fmla="*/ 390310 w 1050049"/>
              <a:gd name="connsiteY62" fmla="*/ 290253 h 1193243"/>
              <a:gd name="connsiteX63" fmla="*/ 305238 w 1050049"/>
              <a:gd name="connsiteY63" fmla="*/ 161161 h 1193243"/>
              <a:gd name="connsiteX64" fmla="*/ 456882 w 1050049"/>
              <a:gd name="connsiteY64" fmla="*/ 72110 h 1193243"/>
              <a:gd name="connsiteX65" fmla="*/ 662889 w 1050049"/>
              <a:gd name="connsiteY65" fmla="*/ 191757 h 1193243"/>
              <a:gd name="connsiteX66" fmla="*/ 689015 w 1050049"/>
              <a:gd name="connsiteY66" fmla="*/ 174340 h 1193243"/>
              <a:gd name="connsiteX67" fmla="*/ 697723 w 1050049"/>
              <a:gd name="connsiteY67" fmla="*/ 148214 h 1193243"/>
              <a:gd name="connsiteX68" fmla="*/ 671597 w 1050049"/>
              <a:gd name="connsiteY68"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69895 w 1050049"/>
              <a:gd name="connsiteY56" fmla="*/ 664975 h 1193243"/>
              <a:gd name="connsiteX57" fmla="*/ 436294 w 1050049"/>
              <a:gd name="connsiteY57" fmla="*/ 658115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69895 w 1050049"/>
              <a:gd name="connsiteY56" fmla="*/ 664975 h 1193243"/>
              <a:gd name="connsiteX57" fmla="*/ 390311 w 1050049"/>
              <a:gd name="connsiteY57" fmla="*/ 648101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48101 h 1193243"/>
              <a:gd name="connsiteX57" fmla="*/ 172144 w 1050049"/>
              <a:gd name="connsiteY57" fmla="*/ 491895 h 1193243"/>
              <a:gd name="connsiteX58" fmla="*/ 156073 w 1050049"/>
              <a:gd name="connsiteY58" fmla="*/ 479030 h 1193243"/>
              <a:gd name="connsiteX59" fmla="*/ 230411 w 1050049"/>
              <a:gd name="connsiteY59" fmla="*/ 371388 h 1193243"/>
              <a:gd name="connsiteX60" fmla="*/ 390310 w 1050049"/>
              <a:gd name="connsiteY60" fmla="*/ 290253 h 1193243"/>
              <a:gd name="connsiteX61" fmla="*/ 305238 w 1050049"/>
              <a:gd name="connsiteY61" fmla="*/ 161161 h 1193243"/>
              <a:gd name="connsiteX62" fmla="*/ 456882 w 1050049"/>
              <a:gd name="connsiteY62" fmla="*/ 72110 h 1193243"/>
              <a:gd name="connsiteX63" fmla="*/ 662889 w 1050049"/>
              <a:gd name="connsiteY63" fmla="*/ 191757 h 1193243"/>
              <a:gd name="connsiteX64" fmla="*/ 689015 w 1050049"/>
              <a:gd name="connsiteY64" fmla="*/ 174340 h 1193243"/>
              <a:gd name="connsiteX65" fmla="*/ 697723 w 1050049"/>
              <a:gd name="connsiteY65" fmla="*/ 148214 h 1193243"/>
              <a:gd name="connsiteX66" fmla="*/ 671597 w 1050049"/>
              <a:gd name="connsiteY66"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90311 w 1050049"/>
              <a:gd name="connsiteY57" fmla="*/ 648101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34968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90311 w 1050049"/>
              <a:gd name="connsiteY55" fmla="*/ 664975 h 1193243"/>
              <a:gd name="connsiteX56" fmla="*/ 390311 w 1050049"/>
              <a:gd name="connsiteY56" fmla="*/ 658115 h 1193243"/>
              <a:gd name="connsiteX57" fmla="*/ 369895 w 1050049"/>
              <a:gd name="connsiteY57" fmla="*/ 634968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65766 w 1050049"/>
              <a:gd name="connsiteY55" fmla="*/ 664975 h 1193243"/>
              <a:gd name="connsiteX56" fmla="*/ 390311 w 1050049"/>
              <a:gd name="connsiteY56" fmla="*/ 658115 h 1193243"/>
              <a:gd name="connsiteX57" fmla="*/ 369895 w 1050049"/>
              <a:gd name="connsiteY57" fmla="*/ 634968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65766 w 1050049"/>
              <a:gd name="connsiteY55" fmla="*/ 664975 h 1193243"/>
              <a:gd name="connsiteX56" fmla="*/ 390311 w 1050049"/>
              <a:gd name="connsiteY56" fmla="*/ 658115 h 1193243"/>
              <a:gd name="connsiteX57" fmla="*/ 369895 w 1050049"/>
              <a:gd name="connsiteY57" fmla="*/ 634968 h 1193243"/>
              <a:gd name="connsiteX58" fmla="*/ 172144 w 1050049"/>
              <a:gd name="connsiteY58" fmla="*/ 491895 h 1193243"/>
              <a:gd name="connsiteX59" fmla="*/ 156073 w 1050049"/>
              <a:gd name="connsiteY59" fmla="*/ 479030 h 1193243"/>
              <a:gd name="connsiteX60" fmla="*/ 230411 w 1050049"/>
              <a:gd name="connsiteY60" fmla="*/ 371388 h 1193243"/>
              <a:gd name="connsiteX61" fmla="*/ 390310 w 1050049"/>
              <a:gd name="connsiteY61" fmla="*/ 290253 h 1193243"/>
              <a:gd name="connsiteX62" fmla="*/ 305238 w 1050049"/>
              <a:gd name="connsiteY62" fmla="*/ 161161 h 1193243"/>
              <a:gd name="connsiteX63" fmla="*/ 456882 w 1050049"/>
              <a:gd name="connsiteY63" fmla="*/ 72110 h 1193243"/>
              <a:gd name="connsiteX64" fmla="*/ 662889 w 1050049"/>
              <a:gd name="connsiteY64" fmla="*/ 191757 h 1193243"/>
              <a:gd name="connsiteX65" fmla="*/ 689015 w 1050049"/>
              <a:gd name="connsiteY65" fmla="*/ 174340 h 1193243"/>
              <a:gd name="connsiteX66" fmla="*/ 697723 w 1050049"/>
              <a:gd name="connsiteY66" fmla="*/ 148214 h 1193243"/>
              <a:gd name="connsiteX67" fmla="*/ 671597 w 1050049"/>
              <a:gd name="connsiteY67"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65766 w 1050049"/>
              <a:gd name="connsiteY55" fmla="*/ 664975 h 1193243"/>
              <a:gd name="connsiteX56" fmla="*/ 390311 w 1050049"/>
              <a:gd name="connsiteY56" fmla="*/ 658115 h 1193243"/>
              <a:gd name="connsiteX57" fmla="*/ 369895 w 1050049"/>
              <a:gd name="connsiteY57" fmla="*/ 634968 h 1193243"/>
              <a:gd name="connsiteX58" fmla="*/ 172144 w 1050049"/>
              <a:gd name="connsiteY58" fmla="*/ 491895 h 1193243"/>
              <a:gd name="connsiteX59" fmla="*/ 230411 w 1050049"/>
              <a:gd name="connsiteY59" fmla="*/ 371388 h 1193243"/>
              <a:gd name="connsiteX60" fmla="*/ 390310 w 1050049"/>
              <a:gd name="connsiteY60" fmla="*/ 290253 h 1193243"/>
              <a:gd name="connsiteX61" fmla="*/ 305238 w 1050049"/>
              <a:gd name="connsiteY61" fmla="*/ 161161 h 1193243"/>
              <a:gd name="connsiteX62" fmla="*/ 456882 w 1050049"/>
              <a:gd name="connsiteY62" fmla="*/ 72110 h 1193243"/>
              <a:gd name="connsiteX63" fmla="*/ 662889 w 1050049"/>
              <a:gd name="connsiteY63" fmla="*/ 191757 h 1193243"/>
              <a:gd name="connsiteX64" fmla="*/ 689015 w 1050049"/>
              <a:gd name="connsiteY64" fmla="*/ 174340 h 1193243"/>
              <a:gd name="connsiteX65" fmla="*/ 697723 w 1050049"/>
              <a:gd name="connsiteY65" fmla="*/ 148214 h 1193243"/>
              <a:gd name="connsiteX66" fmla="*/ 671597 w 1050049"/>
              <a:gd name="connsiteY66"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80306 w 1050049"/>
              <a:gd name="connsiteY27" fmla="*/ 88844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65766 w 1050049"/>
              <a:gd name="connsiteY55" fmla="*/ 664975 h 1193243"/>
              <a:gd name="connsiteX56" fmla="*/ 390311 w 1050049"/>
              <a:gd name="connsiteY56" fmla="*/ 658115 h 1193243"/>
              <a:gd name="connsiteX57" fmla="*/ 369895 w 1050049"/>
              <a:gd name="connsiteY57" fmla="*/ 634968 h 1193243"/>
              <a:gd name="connsiteX58" fmla="*/ 201278 w 1050049"/>
              <a:gd name="connsiteY58" fmla="*/ 491895 h 1193243"/>
              <a:gd name="connsiteX59" fmla="*/ 230411 w 1050049"/>
              <a:gd name="connsiteY59" fmla="*/ 371388 h 1193243"/>
              <a:gd name="connsiteX60" fmla="*/ 390310 w 1050049"/>
              <a:gd name="connsiteY60" fmla="*/ 290253 h 1193243"/>
              <a:gd name="connsiteX61" fmla="*/ 305238 w 1050049"/>
              <a:gd name="connsiteY61" fmla="*/ 161161 h 1193243"/>
              <a:gd name="connsiteX62" fmla="*/ 456882 w 1050049"/>
              <a:gd name="connsiteY62" fmla="*/ 72110 h 1193243"/>
              <a:gd name="connsiteX63" fmla="*/ 662889 w 1050049"/>
              <a:gd name="connsiteY63" fmla="*/ 191757 h 1193243"/>
              <a:gd name="connsiteX64" fmla="*/ 689015 w 1050049"/>
              <a:gd name="connsiteY64" fmla="*/ 174340 h 1193243"/>
              <a:gd name="connsiteX65" fmla="*/ 697723 w 1050049"/>
              <a:gd name="connsiteY65" fmla="*/ 148214 h 1193243"/>
              <a:gd name="connsiteX66" fmla="*/ 671597 w 1050049"/>
              <a:gd name="connsiteY66"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636763 w 1050049"/>
              <a:gd name="connsiteY32" fmla="*/ 1045197 h 1193243"/>
              <a:gd name="connsiteX33" fmla="*/ 497426 w 1050049"/>
              <a:gd name="connsiteY33" fmla="*/ 1062614 h 1193243"/>
              <a:gd name="connsiteX34" fmla="*/ 436466 w 1050049"/>
              <a:gd name="connsiteY34" fmla="*/ 1071323 h 1193243"/>
              <a:gd name="connsiteX35" fmla="*/ 375506 w 1050049"/>
              <a:gd name="connsiteY35" fmla="*/ 1140992 h 1193243"/>
              <a:gd name="connsiteX36" fmla="*/ 349380 w 1050049"/>
              <a:gd name="connsiteY36" fmla="*/ 1149700 h 1193243"/>
              <a:gd name="connsiteX37" fmla="*/ 331963 w 1050049"/>
              <a:gd name="connsiteY37" fmla="*/ 1175826 h 1193243"/>
              <a:gd name="connsiteX38" fmla="*/ 271003 w 1050049"/>
              <a:gd name="connsiteY38" fmla="*/ 1193243 h 1193243"/>
              <a:gd name="connsiteX39" fmla="*/ 244877 w 1050049"/>
              <a:gd name="connsiteY39" fmla="*/ 1184534 h 1193243"/>
              <a:gd name="connsiteX40" fmla="*/ 143011 w 1050049"/>
              <a:gd name="connsiteY40" fmla="*/ 1161899 h 1193243"/>
              <a:gd name="connsiteX41" fmla="*/ 92347 w 1050049"/>
              <a:gd name="connsiteY41" fmla="*/ 1081002 h 1193243"/>
              <a:gd name="connsiteX42" fmla="*/ 13425 w 1050049"/>
              <a:gd name="connsiteY42" fmla="*/ 1008484 h 1193243"/>
              <a:gd name="connsiteX43" fmla="*/ 4715 w 1050049"/>
              <a:gd name="connsiteY43" fmla="*/ 936353 h 1193243"/>
              <a:gd name="connsiteX44" fmla="*/ 113877 w 1050049"/>
              <a:gd name="connsiteY44" fmla="*/ 898033 h 1193243"/>
              <a:gd name="connsiteX45" fmla="*/ 172144 w 1050049"/>
              <a:gd name="connsiteY45" fmla="*/ 876083 h 1193243"/>
              <a:gd name="connsiteX46" fmla="*/ 311628 w 1050049"/>
              <a:gd name="connsiteY46" fmla="*/ 898033 h 1193243"/>
              <a:gd name="connsiteX47" fmla="*/ 311628 w 1050049"/>
              <a:gd name="connsiteY47" fmla="*/ 876082 h 1193243"/>
              <a:gd name="connsiteX48" fmla="*/ 297129 w 1050049"/>
              <a:gd name="connsiteY48" fmla="*/ 818774 h 1193243"/>
              <a:gd name="connsiteX49" fmla="*/ 157792 w 1050049"/>
              <a:gd name="connsiteY49" fmla="*/ 792649 h 1193243"/>
              <a:gd name="connsiteX50" fmla="*/ 113877 w 1050049"/>
              <a:gd name="connsiteY50" fmla="*/ 718129 h 1193243"/>
              <a:gd name="connsiteX51" fmla="*/ 30398 w 1050049"/>
              <a:gd name="connsiteY51" fmla="*/ 658115 h 1193243"/>
              <a:gd name="connsiteX52" fmla="*/ 13425 w 1050049"/>
              <a:gd name="connsiteY52" fmla="*/ 604960 h 1193243"/>
              <a:gd name="connsiteX53" fmla="*/ 71198 w 1050049"/>
              <a:gd name="connsiteY53" fmla="*/ 604960 h 1193243"/>
              <a:gd name="connsiteX54" fmla="*/ 218752 w 1050049"/>
              <a:gd name="connsiteY54" fmla="*/ 627186 h 1193243"/>
              <a:gd name="connsiteX55" fmla="*/ 365766 w 1050049"/>
              <a:gd name="connsiteY55" fmla="*/ 664975 h 1193243"/>
              <a:gd name="connsiteX56" fmla="*/ 390311 w 1050049"/>
              <a:gd name="connsiteY56" fmla="*/ 658115 h 1193243"/>
              <a:gd name="connsiteX57" fmla="*/ 369895 w 1050049"/>
              <a:gd name="connsiteY57" fmla="*/ 634968 h 1193243"/>
              <a:gd name="connsiteX58" fmla="*/ 201278 w 1050049"/>
              <a:gd name="connsiteY58" fmla="*/ 491895 h 1193243"/>
              <a:gd name="connsiteX59" fmla="*/ 230411 w 1050049"/>
              <a:gd name="connsiteY59" fmla="*/ 371388 h 1193243"/>
              <a:gd name="connsiteX60" fmla="*/ 390310 w 1050049"/>
              <a:gd name="connsiteY60" fmla="*/ 290253 h 1193243"/>
              <a:gd name="connsiteX61" fmla="*/ 305238 w 1050049"/>
              <a:gd name="connsiteY61" fmla="*/ 161161 h 1193243"/>
              <a:gd name="connsiteX62" fmla="*/ 456882 w 1050049"/>
              <a:gd name="connsiteY62" fmla="*/ 72110 h 1193243"/>
              <a:gd name="connsiteX63" fmla="*/ 662889 w 1050049"/>
              <a:gd name="connsiteY63" fmla="*/ 191757 h 1193243"/>
              <a:gd name="connsiteX64" fmla="*/ 689015 w 1050049"/>
              <a:gd name="connsiteY64" fmla="*/ 174340 h 1193243"/>
              <a:gd name="connsiteX65" fmla="*/ 697723 w 1050049"/>
              <a:gd name="connsiteY65" fmla="*/ 148214 h 1193243"/>
              <a:gd name="connsiteX66" fmla="*/ 671597 w 1050049"/>
              <a:gd name="connsiteY66"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784809 w 1050049"/>
              <a:gd name="connsiteY14" fmla="*/ 418180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157792 w 1050049"/>
              <a:gd name="connsiteY48" fmla="*/ 792649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69895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809426 w 1050049"/>
              <a:gd name="connsiteY14" fmla="*/ 431402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157792 w 1050049"/>
              <a:gd name="connsiteY48" fmla="*/ 792649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69895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809426 w 1050049"/>
              <a:gd name="connsiteY14" fmla="*/ 431402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157792 w 1050049"/>
              <a:gd name="connsiteY48" fmla="*/ 792649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90311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809426 w 1050049"/>
              <a:gd name="connsiteY14" fmla="*/ 431402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157792 w 1050049"/>
              <a:gd name="connsiteY48" fmla="*/ 792649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90311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809426 w 1050049"/>
              <a:gd name="connsiteY14" fmla="*/ 431402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201278 w 1050049"/>
              <a:gd name="connsiteY48" fmla="*/ 796331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90311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 name="connsiteX0" fmla="*/ 654180 w 1050049"/>
              <a:gd name="connsiteY0" fmla="*/ 217883 h 1193243"/>
              <a:gd name="connsiteX1" fmla="*/ 671597 w 1050049"/>
              <a:gd name="connsiteY1" fmla="*/ 104672 h 1193243"/>
              <a:gd name="connsiteX2" fmla="*/ 715140 w 1050049"/>
              <a:gd name="connsiteY2" fmla="*/ 69837 h 1193243"/>
              <a:gd name="connsiteX3" fmla="*/ 767392 w 1050049"/>
              <a:gd name="connsiteY3" fmla="*/ 52420 h 1193243"/>
              <a:gd name="connsiteX4" fmla="*/ 845769 w 1050049"/>
              <a:gd name="connsiteY4" fmla="*/ 61129 h 1193243"/>
              <a:gd name="connsiteX5" fmla="*/ 941563 w 1050049"/>
              <a:gd name="connsiteY5" fmla="*/ 43712 h 1193243"/>
              <a:gd name="connsiteX6" fmla="*/ 1037357 w 1050049"/>
              <a:gd name="connsiteY6" fmla="*/ 52420 h 1193243"/>
              <a:gd name="connsiteX7" fmla="*/ 1028649 w 1050049"/>
              <a:gd name="connsiteY7" fmla="*/ 95963 h 1193243"/>
              <a:gd name="connsiteX8" fmla="*/ 985106 w 1050049"/>
              <a:gd name="connsiteY8" fmla="*/ 130797 h 1193243"/>
              <a:gd name="connsiteX9" fmla="*/ 967689 w 1050049"/>
              <a:gd name="connsiteY9" fmla="*/ 270134 h 1193243"/>
              <a:gd name="connsiteX10" fmla="*/ 958980 w 1050049"/>
              <a:gd name="connsiteY10" fmla="*/ 296260 h 1193243"/>
              <a:gd name="connsiteX11" fmla="*/ 932855 w 1050049"/>
              <a:gd name="connsiteY11" fmla="*/ 313677 h 1193243"/>
              <a:gd name="connsiteX12" fmla="*/ 871895 w 1050049"/>
              <a:gd name="connsiteY12" fmla="*/ 339803 h 1193243"/>
              <a:gd name="connsiteX13" fmla="*/ 819643 w 1050049"/>
              <a:gd name="connsiteY13" fmla="*/ 357220 h 1193243"/>
              <a:gd name="connsiteX14" fmla="*/ 809426 w 1050049"/>
              <a:gd name="connsiteY14" fmla="*/ 431402 h 1193243"/>
              <a:gd name="connsiteX15" fmla="*/ 767392 w 1050049"/>
              <a:gd name="connsiteY15" fmla="*/ 444306 h 1193243"/>
              <a:gd name="connsiteX16" fmla="*/ 758683 w 1050049"/>
              <a:gd name="connsiteY16" fmla="*/ 470432 h 1193243"/>
              <a:gd name="connsiteX17" fmla="*/ 732557 w 1050049"/>
              <a:gd name="connsiteY17" fmla="*/ 487849 h 1193243"/>
              <a:gd name="connsiteX18" fmla="*/ 723849 w 1050049"/>
              <a:gd name="connsiteY18" fmla="*/ 513974 h 1193243"/>
              <a:gd name="connsiteX19" fmla="*/ 680001 w 1050049"/>
              <a:gd name="connsiteY19" fmla="*/ 551015 h 1193243"/>
              <a:gd name="connsiteX20" fmla="*/ 680001 w 1050049"/>
              <a:gd name="connsiteY20" fmla="*/ 560131 h 1193243"/>
              <a:gd name="connsiteX21" fmla="*/ 733032 w 1050049"/>
              <a:gd name="connsiteY21" fmla="*/ 604960 h 1193243"/>
              <a:gd name="connsiteX22" fmla="*/ 645472 w 1050049"/>
              <a:gd name="connsiteY22" fmla="*/ 688146 h 1193243"/>
              <a:gd name="connsiteX23" fmla="*/ 593220 w 1050049"/>
              <a:gd name="connsiteY23" fmla="*/ 696854 h 1193243"/>
              <a:gd name="connsiteX24" fmla="*/ 610637 w 1050049"/>
              <a:gd name="connsiteY24" fmla="*/ 818774 h 1193243"/>
              <a:gd name="connsiteX25" fmla="*/ 619346 w 1050049"/>
              <a:gd name="connsiteY25" fmla="*/ 844900 h 1193243"/>
              <a:gd name="connsiteX26" fmla="*/ 640949 w 1050049"/>
              <a:gd name="connsiteY26" fmla="*/ 876082 h 1193243"/>
              <a:gd name="connsiteX27" fmla="*/ 643847 w 1050049"/>
              <a:gd name="connsiteY27" fmla="*/ 898033 h 1193243"/>
              <a:gd name="connsiteX28" fmla="*/ 624817 w 1050049"/>
              <a:gd name="connsiteY28" fmla="*/ 918462 h 1193243"/>
              <a:gd name="connsiteX29" fmla="*/ 624817 w 1050049"/>
              <a:gd name="connsiteY29" fmla="*/ 936353 h 1193243"/>
              <a:gd name="connsiteX30" fmla="*/ 565658 w 1050049"/>
              <a:gd name="connsiteY30" fmla="*/ 966360 h 1193243"/>
              <a:gd name="connsiteX31" fmla="*/ 501809 w 1050049"/>
              <a:gd name="connsiteY31" fmla="*/ 1056476 h 1193243"/>
              <a:gd name="connsiteX32" fmla="*/ 497426 w 1050049"/>
              <a:gd name="connsiteY32" fmla="*/ 1062614 h 1193243"/>
              <a:gd name="connsiteX33" fmla="*/ 436466 w 1050049"/>
              <a:gd name="connsiteY33" fmla="*/ 1071323 h 1193243"/>
              <a:gd name="connsiteX34" fmla="*/ 375506 w 1050049"/>
              <a:gd name="connsiteY34" fmla="*/ 1140992 h 1193243"/>
              <a:gd name="connsiteX35" fmla="*/ 349380 w 1050049"/>
              <a:gd name="connsiteY35" fmla="*/ 1149700 h 1193243"/>
              <a:gd name="connsiteX36" fmla="*/ 331963 w 1050049"/>
              <a:gd name="connsiteY36" fmla="*/ 1175826 h 1193243"/>
              <a:gd name="connsiteX37" fmla="*/ 271003 w 1050049"/>
              <a:gd name="connsiteY37" fmla="*/ 1193243 h 1193243"/>
              <a:gd name="connsiteX38" fmla="*/ 244877 w 1050049"/>
              <a:gd name="connsiteY38" fmla="*/ 1184534 h 1193243"/>
              <a:gd name="connsiteX39" fmla="*/ 143011 w 1050049"/>
              <a:gd name="connsiteY39" fmla="*/ 1161899 h 1193243"/>
              <a:gd name="connsiteX40" fmla="*/ 92347 w 1050049"/>
              <a:gd name="connsiteY40" fmla="*/ 1081002 h 1193243"/>
              <a:gd name="connsiteX41" fmla="*/ 13425 w 1050049"/>
              <a:gd name="connsiteY41" fmla="*/ 1008484 h 1193243"/>
              <a:gd name="connsiteX42" fmla="*/ 4715 w 1050049"/>
              <a:gd name="connsiteY42" fmla="*/ 936353 h 1193243"/>
              <a:gd name="connsiteX43" fmla="*/ 113877 w 1050049"/>
              <a:gd name="connsiteY43" fmla="*/ 898033 h 1193243"/>
              <a:gd name="connsiteX44" fmla="*/ 172144 w 1050049"/>
              <a:gd name="connsiteY44" fmla="*/ 876083 h 1193243"/>
              <a:gd name="connsiteX45" fmla="*/ 311628 w 1050049"/>
              <a:gd name="connsiteY45" fmla="*/ 898033 h 1193243"/>
              <a:gd name="connsiteX46" fmla="*/ 311628 w 1050049"/>
              <a:gd name="connsiteY46" fmla="*/ 876082 h 1193243"/>
              <a:gd name="connsiteX47" fmla="*/ 297129 w 1050049"/>
              <a:gd name="connsiteY47" fmla="*/ 818774 h 1193243"/>
              <a:gd name="connsiteX48" fmla="*/ 230411 w 1050049"/>
              <a:gd name="connsiteY48" fmla="*/ 777728 h 1193243"/>
              <a:gd name="connsiteX49" fmla="*/ 113877 w 1050049"/>
              <a:gd name="connsiteY49" fmla="*/ 718129 h 1193243"/>
              <a:gd name="connsiteX50" fmla="*/ 30398 w 1050049"/>
              <a:gd name="connsiteY50" fmla="*/ 658115 h 1193243"/>
              <a:gd name="connsiteX51" fmla="*/ 13425 w 1050049"/>
              <a:gd name="connsiteY51" fmla="*/ 604960 h 1193243"/>
              <a:gd name="connsiteX52" fmla="*/ 71198 w 1050049"/>
              <a:gd name="connsiteY52" fmla="*/ 604960 h 1193243"/>
              <a:gd name="connsiteX53" fmla="*/ 218752 w 1050049"/>
              <a:gd name="connsiteY53" fmla="*/ 627186 h 1193243"/>
              <a:gd name="connsiteX54" fmla="*/ 365766 w 1050049"/>
              <a:gd name="connsiteY54" fmla="*/ 664975 h 1193243"/>
              <a:gd name="connsiteX55" fmla="*/ 390311 w 1050049"/>
              <a:gd name="connsiteY55" fmla="*/ 658115 h 1193243"/>
              <a:gd name="connsiteX56" fmla="*/ 390311 w 1050049"/>
              <a:gd name="connsiteY56" fmla="*/ 634968 h 1193243"/>
              <a:gd name="connsiteX57" fmla="*/ 201278 w 1050049"/>
              <a:gd name="connsiteY57" fmla="*/ 491895 h 1193243"/>
              <a:gd name="connsiteX58" fmla="*/ 230411 w 1050049"/>
              <a:gd name="connsiteY58" fmla="*/ 371388 h 1193243"/>
              <a:gd name="connsiteX59" fmla="*/ 390310 w 1050049"/>
              <a:gd name="connsiteY59" fmla="*/ 290253 h 1193243"/>
              <a:gd name="connsiteX60" fmla="*/ 305238 w 1050049"/>
              <a:gd name="connsiteY60" fmla="*/ 161161 h 1193243"/>
              <a:gd name="connsiteX61" fmla="*/ 456882 w 1050049"/>
              <a:gd name="connsiteY61" fmla="*/ 72110 h 1193243"/>
              <a:gd name="connsiteX62" fmla="*/ 662889 w 1050049"/>
              <a:gd name="connsiteY62" fmla="*/ 191757 h 1193243"/>
              <a:gd name="connsiteX63" fmla="*/ 689015 w 1050049"/>
              <a:gd name="connsiteY63" fmla="*/ 174340 h 1193243"/>
              <a:gd name="connsiteX64" fmla="*/ 697723 w 1050049"/>
              <a:gd name="connsiteY64" fmla="*/ 148214 h 1193243"/>
              <a:gd name="connsiteX65" fmla="*/ 671597 w 1050049"/>
              <a:gd name="connsiteY65" fmla="*/ 130797 h 11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50049" h="1193243">
                <a:moveTo>
                  <a:pt x="654180" y="217883"/>
                </a:moveTo>
                <a:cubicBezTo>
                  <a:pt x="654682" y="212864"/>
                  <a:pt x="656534" y="129777"/>
                  <a:pt x="671597" y="104672"/>
                </a:cubicBezTo>
                <a:cubicBezTo>
                  <a:pt x="678177" y="93705"/>
                  <a:pt x="705431" y="74152"/>
                  <a:pt x="715140" y="69837"/>
                </a:cubicBezTo>
                <a:cubicBezTo>
                  <a:pt x="731917" y="62381"/>
                  <a:pt x="767392" y="52420"/>
                  <a:pt x="767392" y="52420"/>
                </a:cubicBezTo>
                <a:cubicBezTo>
                  <a:pt x="793518" y="55323"/>
                  <a:pt x="819483" y="61129"/>
                  <a:pt x="845769" y="61129"/>
                </a:cubicBezTo>
                <a:cubicBezTo>
                  <a:pt x="876968" y="61129"/>
                  <a:pt x="911077" y="51333"/>
                  <a:pt x="941563" y="43712"/>
                </a:cubicBezTo>
                <a:cubicBezTo>
                  <a:pt x="973494" y="46615"/>
                  <a:pt x="1009863" y="35924"/>
                  <a:pt x="1037357" y="52420"/>
                </a:cubicBezTo>
                <a:cubicBezTo>
                  <a:pt x="1050049" y="60035"/>
                  <a:pt x="1033846" y="82104"/>
                  <a:pt x="1028649" y="95963"/>
                </a:cubicBezTo>
                <a:cubicBezTo>
                  <a:pt x="1017395" y="125976"/>
                  <a:pt x="1011291" y="122069"/>
                  <a:pt x="985106" y="130797"/>
                </a:cubicBezTo>
                <a:cubicBezTo>
                  <a:pt x="962145" y="199678"/>
                  <a:pt x="986514" y="119532"/>
                  <a:pt x="967689" y="270134"/>
                </a:cubicBezTo>
                <a:cubicBezTo>
                  <a:pt x="966550" y="279243"/>
                  <a:pt x="964715" y="289092"/>
                  <a:pt x="958980" y="296260"/>
                </a:cubicBezTo>
                <a:cubicBezTo>
                  <a:pt x="952442" y="304433"/>
                  <a:pt x="941028" y="307139"/>
                  <a:pt x="932855" y="313677"/>
                </a:cubicBezTo>
                <a:cubicBezTo>
                  <a:pt x="890449" y="347602"/>
                  <a:pt x="949667" y="318592"/>
                  <a:pt x="871895" y="339803"/>
                </a:cubicBezTo>
                <a:cubicBezTo>
                  <a:pt x="854182" y="344634"/>
                  <a:pt x="819643" y="357220"/>
                  <a:pt x="819643" y="357220"/>
                </a:cubicBezTo>
                <a:cubicBezTo>
                  <a:pt x="777209" y="420872"/>
                  <a:pt x="853621" y="354059"/>
                  <a:pt x="809426" y="431402"/>
                </a:cubicBezTo>
                <a:cubicBezTo>
                  <a:pt x="804233" y="440489"/>
                  <a:pt x="772073" y="434945"/>
                  <a:pt x="767392" y="444306"/>
                </a:cubicBezTo>
                <a:cubicBezTo>
                  <a:pt x="763287" y="452517"/>
                  <a:pt x="764418" y="463264"/>
                  <a:pt x="758683" y="470432"/>
                </a:cubicBezTo>
                <a:cubicBezTo>
                  <a:pt x="752145" y="478605"/>
                  <a:pt x="741266" y="482043"/>
                  <a:pt x="732557" y="487849"/>
                </a:cubicBezTo>
                <a:cubicBezTo>
                  <a:pt x="729654" y="496557"/>
                  <a:pt x="728572" y="506103"/>
                  <a:pt x="723849" y="513974"/>
                </a:cubicBezTo>
                <a:cubicBezTo>
                  <a:pt x="719625" y="521015"/>
                  <a:pt x="683673" y="543671"/>
                  <a:pt x="680001" y="551015"/>
                </a:cubicBezTo>
                <a:lnTo>
                  <a:pt x="680001" y="560131"/>
                </a:lnTo>
                <a:cubicBezTo>
                  <a:pt x="685370" y="568546"/>
                  <a:pt x="725298" y="587852"/>
                  <a:pt x="733032" y="604960"/>
                </a:cubicBezTo>
                <a:cubicBezTo>
                  <a:pt x="726801" y="636314"/>
                  <a:pt x="658978" y="681393"/>
                  <a:pt x="645472" y="688146"/>
                </a:cubicBezTo>
                <a:cubicBezTo>
                  <a:pt x="629679" y="696043"/>
                  <a:pt x="610637" y="693951"/>
                  <a:pt x="593220" y="696854"/>
                </a:cubicBezTo>
                <a:cubicBezTo>
                  <a:pt x="598638" y="745615"/>
                  <a:pt x="599547" y="774416"/>
                  <a:pt x="610637" y="818774"/>
                </a:cubicBezTo>
                <a:cubicBezTo>
                  <a:pt x="612863" y="827680"/>
                  <a:pt x="611876" y="839564"/>
                  <a:pt x="619346" y="844900"/>
                </a:cubicBezTo>
                <a:cubicBezTo>
                  <a:pt x="634285" y="855571"/>
                  <a:pt x="640949" y="876082"/>
                  <a:pt x="640949" y="876082"/>
                </a:cubicBezTo>
                <a:cubicBezTo>
                  <a:pt x="643852" y="884791"/>
                  <a:pt x="639742" y="889822"/>
                  <a:pt x="643847" y="898033"/>
                </a:cubicBezTo>
                <a:cubicBezTo>
                  <a:pt x="648528" y="907394"/>
                  <a:pt x="623096" y="908138"/>
                  <a:pt x="624817" y="918462"/>
                </a:cubicBezTo>
                <a:cubicBezTo>
                  <a:pt x="626326" y="927516"/>
                  <a:pt x="627339" y="927527"/>
                  <a:pt x="624817" y="936353"/>
                </a:cubicBezTo>
                <a:cubicBezTo>
                  <a:pt x="621529" y="947862"/>
                  <a:pt x="569097" y="954896"/>
                  <a:pt x="565658" y="966360"/>
                </a:cubicBezTo>
                <a:cubicBezTo>
                  <a:pt x="560383" y="983945"/>
                  <a:pt x="517085" y="1046292"/>
                  <a:pt x="501809" y="1056476"/>
                </a:cubicBezTo>
                <a:cubicBezTo>
                  <a:pt x="490437" y="1072518"/>
                  <a:pt x="508317" y="1060140"/>
                  <a:pt x="497426" y="1062614"/>
                </a:cubicBezTo>
                <a:cubicBezTo>
                  <a:pt x="477002" y="1064656"/>
                  <a:pt x="456786" y="1068420"/>
                  <a:pt x="436466" y="1071323"/>
                </a:cubicBezTo>
                <a:cubicBezTo>
                  <a:pt x="392923" y="1100351"/>
                  <a:pt x="416146" y="1080031"/>
                  <a:pt x="375506" y="1140992"/>
                </a:cubicBezTo>
                <a:cubicBezTo>
                  <a:pt x="370414" y="1148630"/>
                  <a:pt x="358089" y="1146797"/>
                  <a:pt x="349380" y="1149700"/>
                </a:cubicBezTo>
                <a:cubicBezTo>
                  <a:pt x="343574" y="1158409"/>
                  <a:pt x="340136" y="1169288"/>
                  <a:pt x="331963" y="1175826"/>
                </a:cubicBezTo>
                <a:cubicBezTo>
                  <a:pt x="326287" y="1180367"/>
                  <a:pt x="273275" y="1192675"/>
                  <a:pt x="271003" y="1193243"/>
                </a:cubicBezTo>
                <a:cubicBezTo>
                  <a:pt x="262294" y="1190340"/>
                  <a:pt x="250213" y="1192004"/>
                  <a:pt x="244877" y="1184534"/>
                </a:cubicBezTo>
                <a:cubicBezTo>
                  <a:pt x="234206" y="1169595"/>
                  <a:pt x="143011" y="1161899"/>
                  <a:pt x="143011" y="1161899"/>
                </a:cubicBezTo>
                <a:cubicBezTo>
                  <a:pt x="149242" y="1130746"/>
                  <a:pt x="69923" y="1103426"/>
                  <a:pt x="92347" y="1081002"/>
                </a:cubicBezTo>
                <a:cubicBezTo>
                  <a:pt x="99748" y="1073601"/>
                  <a:pt x="4716" y="1014290"/>
                  <a:pt x="13425" y="1008484"/>
                </a:cubicBezTo>
                <a:cubicBezTo>
                  <a:pt x="16328" y="996873"/>
                  <a:pt x="0" y="947354"/>
                  <a:pt x="4715" y="936353"/>
                </a:cubicBezTo>
                <a:cubicBezTo>
                  <a:pt x="10620" y="922574"/>
                  <a:pt x="101662" y="907805"/>
                  <a:pt x="113877" y="898033"/>
                </a:cubicBezTo>
                <a:cubicBezTo>
                  <a:pt x="122050" y="891495"/>
                  <a:pt x="163436" y="881889"/>
                  <a:pt x="172144" y="876083"/>
                </a:cubicBezTo>
                <a:cubicBezTo>
                  <a:pt x="177950" y="867374"/>
                  <a:pt x="310148" y="908394"/>
                  <a:pt x="311628" y="898033"/>
                </a:cubicBezTo>
                <a:cubicBezTo>
                  <a:pt x="314368" y="878854"/>
                  <a:pt x="323453" y="889596"/>
                  <a:pt x="311628" y="876082"/>
                </a:cubicBezTo>
                <a:cubicBezTo>
                  <a:pt x="298111" y="860634"/>
                  <a:pt x="311643" y="833288"/>
                  <a:pt x="297129" y="818774"/>
                </a:cubicBezTo>
                <a:cubicBezTo>
                  <a:pt x="276407" y="798052"/>
                  <a:pt x="241686" y="778855"/>
                  <a:pt x="230411" y="777728"/>
                </a:cubicBezTo>
                <a:cubicBezTo>
                  <a:pt x="233314" y="757408"/>
                  <a:pt x="111164" y="738475"/>
                  <a:pt x="113877" y="718129"/>
                </a:cubicBezTo>
                <a:cubicBezTo>
                  <a:pt x="92400" y="692834"/>
                  <a:pt x="47140" y="676977"/>
                  <a:pt x="30398" y="658115"/>
                </a:cubicBezTo>
                <a:cubicBezTo>
                  <a:pt x="13656" y="639254"/>
                  <a:pt x="6381" y="610947"/>
                  <a:pt x="13425" y="604960"/>
                </a:cubicBezTo>
                <a:cubicBezTo>
                  <a:pt x="2856" y="582976"/>
                  <a:pt x="36977" y="601256"/>
                  <a:pt x="71198" y="604960"/>
                </a:cubicBezTo>
                <a:cubicBezTo>
                  <a:pt x="105419" y="608664"/>
                  <a:pt x="158522" y="617092"/>
                  <a:pt x="218752" y="627186"/>
                </a:cubicBezTo>
                <a:cubicBezTo>
                  <a:pt x="271003" y="630089"/>
                  <a:pt x="313960" y="657574"/>
                  <a:pt x="365766" y="664975"/>
                </a:cubicBezTo>
                <a:cubicBezTo>
                  <a:pt x="397729" y="671816"/>
                  <a:pt x="386220" y="663116"/>
                  <a:pt x="390311" y="658115"/>
                </a:cubicBezTo>
                <a:cubicBezTo>
                  <a:pt x="394402" y="653114"/>
                  <a:pt x="391658" y="679985"/>
                  <a:pt x="390311" y="634968"/>
                </a:cubicBezTo>
                <a:cubicBezTo>
                  <a:pt x="353950" y="608934"/>
                  <a:pt x="247981" y="521742"/>
                  <a:pt x="201278" y="491895"/>
                </a:cubicBezTo>
                <a:cubicBezTo>
                  <a:pt x="178031" y="447965"/>
                  <a:pt x="194050" y="404995"/>
                  <a:pt x="230411" y="371388"/>
                </a:cubicBezTo>
                <a:cubicBezTo>
                  <a:pt x="236145" y="364220"/>
                  <a:pt x="382840" y="295589"/>
                  <a:pt x="390310" y="290253"/>
                </a:cubicBezTo>
                <a:cubicBezTo>
                  <a:pt x="405250" y="279582"/>
                  <a:pt x="287821" y="166967"/>
                  <a:pt x="305238" y="161161"/>
                </a:cubicBezTo>
                <a:cubicBezTo>
                  <a:pt x="315167" y="157851"/>
                  <a:pt x="448174" y="77916"/>
                  <a:pt x="456882" y="72110"/>
                </a:cubicBezTo>
                <a:cubicBezTo>
                  <a:pt x="480920" y="0"/>
                  <a:pt x="617871" y="259285"/>
                  <a:pt x="662889" y="191757"/>
                </a:cubicBezTo>
                <a:cubicBezTo>
                  <a:pt x="668695" y="183048"/>
                  <a:pt x="680306" y="180146"/>
                  <a:pt x="689015" y="174340"/>
                </a:cubicBezTo>
                <a:cubicBezTo>
                  <a:pt x="691918" y="165631"/>
                  <a:pt x="701132" y="156737"/>
                  <a:pt x="697723" y="148214"/>
                </a:cubicBezTo>
                <a:cubicBezTo>
                  <a:pt x="693836" y="138496"/>
                  <a:pt x="671597" y="130797"/>
                  <a:pt x="671597" y="130797"/>
                </a:cubicBezTo>
              </a:path>
            </a:pathLst>
          </a:custGeom>
          <a:solidFill>
            <a:srgbClr val="00808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181"/>
          <p:cNvSpPr/>
          <p:nvPr/>
        </p:nvSpPr>
        <p:spPr bwMode="auto">
          <a:xfrm>
            <a:off x="3320798" y="3993871"/>
            <a:ext cx="360455" cy="800153"/>
          </a:xfrm>
          <a:custGeom>
            <a:avLst/>
            <a:gdLst>
              <a:gd name="connsiteX0" fmla="*/ 0 w 307979"/>
              <a:gd name="connsiteY0" fmla="*/ 600075 h 600075"/>
              <a:gd name="connsiteX1" fmla="*/ 9525 w 307979"/>
              <a:gd name="connsiteY1" fmla="*/ 558800 h 600075"/>
              <a:gd name="connsiteX2" fmla="*/ 15875 w 307979"/>
              <a:gd name="connsiteY2" fmla="*/ 549275 h 600075"/>
              <a:gd name="connsiteX3" fmla="*/ 19050 w 307979"/>
              <a:gd name="connsiteY3" fmla="*/ 533400 h 600075"/>
              <a:gd name="connsiteX4" fmla="*/ 22225 w 307979"/>
              <a:gd name="connsiteY4" fmla="*/ 488950 h 600075"/>
              <a:gd name="connsiteX5" fmla="*/ 31750 w 307979"/>
              <a:gd name="connsiteY5" fmla="*/ 482600 h 600075"/>
              <a:gd name="connsiteX6" fmla="*/ 41275 w 307979"/>
              <a:gd name="connsiteY6" fmla="*/ 473075 h 600075"/>
              <a:gd name="connsiteX7" fmla="*/ 47625 w 307979"/>
              <a:gd name="connsiteY7" fmla="*/ 463550 h 600075"/>
              <a:gd name="connsiteX8" fmla="*/ 60325 w 307979"/>
              <a:gd name="connsiteY8" fmla="*/ 457200 h 600075"/>
              <a:gd name="connsiteX9" fmla="*/ 98425 w 307979"/>
              <a:gd name="connsiteY9" fmla="*/ 447675 h 600075"/>
              <a:gd name="connsiteX10" fmla="*/ 104775 w 307979"/>
              <a:gd name="connsiteY10" fmla="*/ 438150 h 600075"/>
              <a:gd name="connsiteX11" fmla="*/ 114300 w 307979"/>
              <a:gd name="connsiteY11" fmla="*/ 409575 h 600075"/>
              <a:gd name="connsiteX12" fmla="*/ 117475 w 307979"/>
              <a:gd name="connsiteY12" fmla="*/ 400050 h 600075"/>
              <a:gd name="connsiteX13" fmla="*/ 120650 w 307979"/>
              <a:gd name="connsiteY13" fmla="*/ 390525 h 600075"/>
              <a:gd name="connsiteX14" fmla="*/ 117475 w 307979"/>
              <a:gd name="connsiteY14" fmla="*/ 358775 h 600075"/>
              <a:gd name="connsiteX15" fmla="*/ 114300 w 307979"/>
              <a:gd name="connsiteY15" fmla="*/ 339725 h 600075"/>
              <a:gd name="connsiteX16" fmla="*/ 117475 w 307979"/>
              <a:gd name="connsiteY16" fmla="*/ 320675 h 600075"/>
              <a:gd name="connsiteX17" fmla="*/ 123825 w 307979"/>
              <a:gd name="connsiteY17" fmla="*/ 288925 h 600075"/>
              <a:gd name="connsiteX18" fmla="*/ 127000 w 307979"/>
              <a:gd name="connsiteY18" fmla="*/ 273050 h 600075"/>
              <a:gd name="connsiteX19" fmla="*/ 136525 w 307979"/>
              <a:gd name="connsiteY19" fmla="*/ 266700 h 600075"/>
              <a:gd name="connsiteX20" fmla="*/ 155575 w 307979"/>
              <a:gd name="connsiteY20" fmla="*/ 260350 h 600075"/>
              <a:gd name="connsiteX21" fmla="*/ 165100 w 307979"/>
              <a:gd name="connsiteY21" fmla="*/ 250825 h 600075"/>
              <a:gd name="connsiteX22" fmla="*/ 174625 w 307979"/>
              <a:gd name="connsiteY22" fmla="*/ 247650 h 600075"/>
              <a:gd name="connsiteX23" fmla="*/ 177800 w 307979"/>
              <a:gd name="connsiteY23" fmla="*/ 238125 h 600075"/>
              <a:gd name="connsiteX24" fmla="*/ 190500 w 307979"/>
              <a:gd name="connsiteY24" fmla="*/ 219075 h 600075"/>
              <a:gd name="connsiteX25" fmla="*/ 193675 w 307979"/>
              <a:gd name="connsiteY25" fmla="*/ 193675 h 600075"/>
              <a:gd name="connsiteX26" fmla="*/ 200025 w 307979"/>
              <a:gd name="connsiteY26" fmla="*/ 174625 h 600075"/>
              <a:gd name="connsiteX27" fmla="*/ 193675 w 307979"/>
              <a:gd name="connsiteY27" fmla="*/ 165100 h 600075"/>
              <a:gd name="connsiteX28" fmla="*/ 196850 w 307979"/>
              <a:gd name="connsiteY28" fmla="*/ 133350 h 600075"/>
              <a:gd name="connsiteX29" fmla="*/ 206375 w 307979"/>
              <a:gd name="connsiteY29" fmla="*/ 127000 h 600075"/>
              <a:gd name="connsiteX30" fmla="*/ 238125 w 307979"/>
              <a:gd name="connsiteY30" fmla="*/ 123825 h 600075"/>
              <a:gd name="connsiteX31" fmla="*/ 241300 w 307979"/>
              <a:gd name="connsiteY31" fmla="*/ 79375 h 600075"/>
              <a:gd name="connsiteX32" fmla="*/ 231775 w 307979"/>
              <a:gd name="connsiteY32" fmla="*/ 76200 h 600075"/>
              <a:gd name="connsiteX33" fmla="*/ 222250 w 307979"/>
              <a:gd name="connsiteY33" fmla="*/ 69850 h 600075"/>
              <a:gd name="connsiteX34" fmla="*/ 222250 w 307979"/>
              <a:gd name="connsiteY34" fmla="*/ 50800 h 600075"/>
              <a:gd name="connsiteX35" fmla="*/ 231775 w 307979"/>
              <a:gd name="connsiteY35" fmla="*/ 47625 h 600075"/>
              <a:gd name="connsiteX36" fmla="*/ 269875 w 307979"/>
              <a:gd name="connsiteY36" fmla="*/ 41275 h 600075"/>
              <a:gd name="connsiteX37" fmla="*/ 279400 w 307979"/>
              <a:gd name="connsiteY37" fmla="*/ 31750 h 600075"/>
              <a:gd name="connsiteX38" fmla="*/ 288925 w 307979"/>
              <a:gd name="connsiteY38" fmla="*/ 28575 h 600075"/>
              <a:gd name="connsiteX39" fmla="*/ 304800 w 307979"/>
              <a:gd name="connsiteY39" fmla="*/ 15875 h 600075"/>
              <a:gd name="connsiteX40" fmla="*/ 307975 w 307979"/>
              <a:gd name="connsiteY40" fmla="*/ 0 h 600075"/>
              <a:gd name="connsiteX0" fmla="*/ 0 w 309441"/>
              <a:gd name="connsiteY0" fmla="*/ 600075 h 600075"/>
              <a:gd name="connsiteX1" fmla="*/ 9525 w 309441"/>
              <a:gd name="connsiteY1" fmla="*/ 558800 h 600075"/>
              <a:gd name="connsiteX2" fmla="*/ 15875 w 309441"/>
              <a:gd name="connsiteY2" fmla="*/ 549275 h 600075"/>
              <a:gd name="connsiteX3" fmla="*/ 19050 w 309441"/>
              <a:gd name="connsiteY3" fmla="*/ 533400 h 600075"/>
              <a:gd name="connsiteX4" fmla="*/ 22225 w 309441"/>
              <a:gd name="connsiteY4" fmla="*/ 488950 h 600075"/>
              <a:gd name="connsiteX5" fmla="*/ 31750 w 309441"/>
              <a:gd name="connsiteY5" fmla="*/ 482600 h 600075"/>
              <a:gd name="connsiteX6" fmla="*/ 41275 w 309441"/>
              <a:gd name="connsiteY6" fmla="*/ 473075 h 600075"/>
              <a:gd name="connsiteX7" fmla="*/ 47625 w 309441"/>
              <a:gd name="connsiteY7" fmla="*/ 463550 h 600075"/>
              <a:gd name="connsiteX8" fmla="*/ 60325 w 309441"/>
              <a:gd name="connsiteY8" fmla="*/ 457200 h 600075"/>
              <a:gd name="connsiteX9" fmla="*/ 98425 w 309441"/>
              <a:gd name="connsiteY9" fmla="*/ 447675 h 600075"/>
              <a:gd name="connsiteX10" fmla="*/ 104775 w 309441"/>
              <a:gd name="connsiteY10" fmla="*/ 438150 h 600075"/>
              <a:gd name="connsiteX11" fmla="*/ 114300 w 309441"/>
              <a:gd name="connsiteY11" fmla="*/ 409575 h 600075"/>
              <a:gd name="connsiteX12" fmla="*/ 117475 w 309441"/>
              <a:gd name="connsiteY12" fmla="*/ 400050 h 600075"/>
              <a:gd name="connsiteX13" fmla="*/ 120650 w 309441"/>
              <a:gd name="connsiteY13" fmla="*/ 390525 h 600075"/>
              <a:gd name="connsiteX14" fmla="*/ 117475 w 309441"/>
              <a:gd name="connsiteY14" fmla="*/ 358775 h 600075"/>
              <a:gd name="connsiteX15" fmla="*/ 114300 w 309441"/>
              <a:gd name="connsiteY15" fmla="*/ 339725 h 600075"/>
              <a:gd name="connsiteX16" fmla="*/ 117475 w 309441"/>
              <a:gd name="connsiteY16" fmla="*/ 320675 h 600075"/>
              <a:gd name="connsiteX17" fmla="*/ 123825 w 309441"/>
              <a:gd name="connsiteY17" fmla="*/ 288925 h 600075"/>
              <a:gd name="connsiteX18" fmla="*/ 127000 w 309441"/>
              <a:gd name="connsiteY18" fmla="*/ 273050 h 600075"/>
              <a:gd name="connsiteX19" fmla="*/ 136525 w 309441"/>
              <a:gd name="connsiteY19" fmla="*/ 266700 h 600075"/>
              <a:gd name="connsiteX20" fmla="*/ 155575 w 309441"/>
              <a:gd name="connsiteY20" fmla="*/ 260350 h 600075"/>
              <a:gd name="connsiteX21" fmla="*/ 165100 w 309441"/>
              <a:gd name="connsiteY21" fmla="*/ 250825 h 600075"/>
              <a:gd name="connsiteX22" fmla="*/ 174625 w 309441"/>
              <a:gd name="connsiteY22" fmla="*/ 247650 h 600075"/>
              <a:gd name="connsiteX23" fmla="*/ 177800 w 309441"/>
              <a:gd name="connsiteY23" fmla="*/ 238125 h 600075"/>
              <a:gd name="connsiteX24" fmla="*/ 190500 w 309441"/>
              <a:gd name="connsiteY24" fmla="*/ 219075 h 600075"/>
              <a:gd name="connsiteX25" fmla="*/ 193675 w 309441"/>
              <a:gd name="connsiteY25" fmla="*/ 193675 h 600075"/>
              <a:gd name="connsiteX26" fmla="*/ 238907 w 309441"/>
              <a:gd name="connsiteY26" fmla="*/ 201225 h 600075"/>
              <a:gd name="connsiteX27" fmla="*/ 193675 w 309441"/>
              <a:gd name="connsiteY27" fmla="*/ 165100 h 600075"/>
              <a:gd name="connsiteX28" fmla="*/ 196850 w 309441"/>
              <a:gd name="connsiteY28" fmla="*/ 133350 h 600075"/>
              <a:gd name="connsiteX29" fmla="*/ 206375 w 309441"/>
              <a:gd name="connsiteY29" fmla="*/ 127000 h 600075"/>
              <a:gd name="connsiteX30" fmla="*/ 238125 w 309441"/>
              <a:gd name="connsiteY30" fmla="*/ 123825 h 600075"/>
              <a:gd name="connsiteX31" fmla="*/ 241300 w 309441"/>
              <a:gd name="connsiteY31" fmla="*/ 79375 h 600075"/>
              <a:gd name="connsiteX32" fmla="*/ 231775 w 309441"/>
              <a:gd name="connsiteY32" fmla="*/ 76200 h 600075"/>
              <a:gd name="connsiteX33" fmla="*/ 222250 w 309441"/>
              <a:gd name="connsiteY33" fmla="*/ 69850 h 600075"/>
              <a:gd name="connsiteX34" fmla="*/ 222250 w 309441"/>
              <a:gd name="connsiteY34" fmla="*/ 50800 h 600075"/>
              <a:gd name="connsiteX35" fmla="*/ 231775 w 309441"/>
              <a:gd name="connsiteY35" fmla="*/ 47625 h 600075"/>
              <a:gd name="connsiteX36" fmla="*/ 269875 w 309441"/>
              <a:gd name="connsiteY36" fmla="*/ 41275 h 600075"/>
              <a:gd name="connsiteX37" fmla="*/ 279400 w 309441"/>
              <a:gd name="connsiteY37" fmla="*/ 31750 h 600075"/>
              <a:gd name="connsiteX38" fmla="*/ 288925 w 309441"/>
              <a:gd name="connsiteY38" fmla="*/ 28575 h 600075"/>
              <a:gd name="connsiteX39" fmla="*/ 304800 w 309441"/>
              <a:gd name="connsiteY39" fmla="*/ 15875 h 600075"/>
              <a:gd name="connsiteX40" fmla="*/ 307975 w 309441"/>
              <a:gd name="connsiteY40" fmla="*/ 0 h 600075"/>
              <a:gd name="connsiteX0" fmla="*/ 0 w 309441"/>
              <a:gd name="connsiteY0" fmla="*/ 600075 h 600075"/>
              <a:gd name="connsiteX1" fmla="*/ 9525 w 309441"/>
              <a:gd name="connsiteY1" fmla="*/ 558800 h 600075"/>
              <a:gd name="connsiteX2" fmla="*/ 15875 w 309441"/>
              <a:gd name="connsiteY2" fmla="*/ 549275 h 600075"/>
              <a:gd name="connsiteX3" fmla="*/ 19050 w 309441"/>
              <a:gd name="connsiteY3" fmla="*/ 533400 h 600075"/>
              <a:gd name="connsiteX4" fmla="*/ 22225 w 309441"/>
              <a:gd name="connsiteY4" fmla="*/ 488950 h 600075"/>
              <a:gd name="connsiteX5" fmla="*/ 31750 w 309441"/>
              <a:gd name="connsiteY5" fmla="*/ 482600 h 600075"/>
              <a:gd name="connsiteX6" fmla="*/ 41275 w 309441"/>
              <a:gd name="connsiteY6" fmla="*/ 473075 h 600075"/>
              <a:gd name="connsiteX7" fmla="*/ 47625 w 309441"/>
              <a:gd name="connsiteY7" fmla="*/ 463550 h 600075"/>
              <a:gd name="connsiteX8" fmla="*/ 60325 w 309441"/>
              <a:gd name="connsiteY8" fmla="*/ 457200 h 600075"/>
              <a:gd name="connsiteX9" fmla="*/ 98425 w 309441"/>
              <a:gd name="connsiteY9" fmla="*/ 447675 h 600075"/>
              <a:gd name="connsiteX10" fmla="*/ 104775 w 309441"/>
              <a:gd name="connsiteY10" fmla="*/ 438150 h 600075"/>
              <a:gd name="connsiteX11" fmla="*/ 114300 w 309441"/>
              <a:gd name="connsiteY11" fmla="*/ 409575 h 600075"/>
              <a:gd name="connsiteX12" fmla="*/ 117475 w 309441"/>
              <a:gd name="connsiteY12" fmla="*/ 400050 h 600075"/>
              <a:gd name="connsiteX13" fmla="*/ 120650 w 309441"/>
              <a:gd name="connsiteY13" fmla="*/ 390525 h 600075"/>
              <a:gd name="connsiteX14" fmla="*/ 117475 w 309441"/>
              <a:gd name="connsiteY14" fmla="*/ 358775 h 600075"/>
              <a:gd name="connsiteX15" fmla="*/ 114300 w 309441"/>
              <a:gd name="connsiteY15" fmla="*/ 339725 h 600075"/>
              <a:gd name="connsiteX16" fmla="*/ 117475 w 309441"/>
              <a:gd name="connsiteY16" fmla="*/ 320675 h 600075"/>
              <a:gd name="connsiteX17" fmla="*/ 123825 w 309441"/>
              <a:gd name="connsiteY17" fmla="*/ 288925 h 600075"/>
              <a:gd name="connsiteX18" fmla="*/ 127000 w 309441"/>
              <a:gd name="connsiteY18" fmla="*/ 273050 h 600075"/>
              <a:gd name="connsiteX19" fmla="*/ 136525 w 309441"/>
              <a:gd name="connsiteY19" fmla="*/ 266700 h 600075"/>
              <a:gd name="connsiteX20" fmla="*/ 155575 w 309441"/>
              <a:gd name="connsiteY20" fmla="*/ 260350 h 600075"/>
              <a:gd name="connsiteX21" fmla="*/ 165100 w 309441"/>
              <a:gd name="connsiteY21" fmla="*/ 250825 h 600075"/>
              <a:gd name="connsiteX22" fmla="*/ 174625 w 309441"/>
              <a:gd name="connsiteY22" fmla="*/ 247650 h 600075"/>
              <a:gd name="connsiteX23" fmla="*/ 177800 w 309441"/>
              <a:gd name="connsiteY23" fmla="*/ 238125 h 600075"/>
              <a:gd name="connsiteX24" fmla="*/ 190500 w 309441"/>
              <a:gd name="connsiteY24" fmla="*/ 219075 h 600075"/>
              <a:gd name="connsiteX25" fmla="*/ 193675 w 309441"/>
              <a:gd name="connsiteY25" fmla="*/ 193675 h 600075"/>
              <a:gd name="connsiteX26" fmla="*/ 238907 w 309441"/>
              <a:gd name="connsiteY26" fmla="*/ 201225 h 600075"/>
              <a:gd name="connsiteX27" fmla="*/ 193675 w 309441"/>
              <a:gd name="connsiteY27" fmla="*/ 165100 h 600075"/>
              <a:gd name="connsiteX28" fmla="*/ 196850 w 309441"/>
              <a:gd name="connsiteY28" fmla="*/ 133350 h 600075"/>
              <a:gd name="connsiteX29" fmla="*/ 238907 w 309441"/>
              <a:gd name="connsiteY29" fmla="*/ 151331 h 600075"/>
              <a:gd name="connsiteX30" fmla="*/ 238125 w 309441"/>
              <a:gd name="connsiteY30" fmla="*/ 123825 h 600075"/>
              <a:gd name="connsiteX31" fmla="*/ 241300 w 309441"/>
              <a:gd name="connsiteY31" fmla="*/ 79375 h 600075"/>
              <a:gd name="connsiteX32" fmla="*/ 231775 w 309441"/>
              <a:gd name="connsiteY32" fmla="*/ 76200 h 600075"/>
              <a:gd name="connsiteX33" fmla="*/ 222250 w 309441"/>
              <a:gd name="connsiteY33" fmla="*/ 69850 h 600075"/>
              <a:gd name="connsiteX34" fmla="*/ 222250 w 309441"/>
              <a:gd name="connsiteY34" fmla="*/ 50800 h 600075"/>
              <a:gd name="connsiteX35" fmla="*/ 231775 w 309441"/>
              <a:gd name="connsiteY35" fmla="*/ 47625 h 600075"/>
              <a:gd name="connsiteX36" fmla="*/ 269875 w 309441"/>
              <a:gd name="connsiteY36" fmla="*/ 41275 h 600075"/>
              <a:gd name="connsiteX37" fmla="*/ 279400 w 309441"/>
              <a:gd name="connsiteY37" fmla="*/ 31750 h 600075"/>
              <a:gd name="connsiteX38" fmla="*/ 288925 w 309441"/>
              <a:gd name="connsiteY38" fmla="*/ 28575 h 600075"/>
              <a:gd name="connsiteX39" fmla="*/ 304800 w 309441"/>
              <a:gd name="connsiteY39" fmla="*/ 15875 h 600075"/>
              <a:gd name="connsiteX40" fmla="*/ 307975 w 309441"/>
              <a:gd name="connsiteY40" fmla="*/ 0 h 600075"/>
              <a:gd name="connsiteX0" fmla="*/ 0 w 309441"/>
              <a:gd name="connsiteY0" fmla="*/ 600075 h 600075"/>
              <a:gd name="connsiteX1" fmla="*/ 9525 w 309441"/>
              <a:gd name="connsiteY1" fmla="*/ 558800 h 600075"/>
              <a:gd name="connsiteX2" fmla="*/ 15875 w 309441"/>
              <a:gd name="connsiteY2" fmla="*/ 549275 h 600075"/>
              <a:gd name="connsiteX3" fmla="*/ 19050 w 309441"/>
              <a:gd name="connsiteY3" fmla="*/ 533400 h 600075"/>
              <a:gd name="connsiteX4" fmla="*/ 22225 w 309441"/>
              <a:gd name="connsiteY4" fmla="*/ 488950 h 600075"/>
              <a:gd name="connsiteX5" fmla="*/ 31750 w 309441"/>
              <a:gd name="connsiteY5" fmla="*/ 482600 h 600075"/>
              <a:gd name="connsiteX6" fmla="*/ 41275 w 309441"/>
              <a:gd name="connsiteY6" fmla="*/ 473075 h 600075"/>
              <a:gd name="connsiteX7" fmla="*/ 47625 w 309441"/>
              <a:gd name="connsiteY7" fmla="*/ 463550 h 600075"/>
              <a:gd name="connsiteX8" fmla="*/ 60325 w 309441"/>
              <a:gd name="connsiteY8" fmla="*/ 457200 h 600075"/>
              <a:gd name="connsiteX9" fmla="*/ 98425 w 309441"/>
              <a:gd name="connsiteY9" fmla="*/ 447675 h 600075"/>
              <a:gd name="connsiteX10" fmla="*/ 104775 w 309441"/>
              <a:gd name="connsiteY10" fmla="*/ 438150 h 600075"/>
              <a:gd name="connsiteX11" fmla="*/ 114300 w 309441"/>
              <a:gd name="connsiteY11" fmla="*/ 409575 h 600075"/>
              <a:gd name="connsiteX12" fmla="*/ 117475 w 309441"/>
              <a:gd name="connsiteY12" fmla="*/ 400050 h 600075"/>
              <a:gd name="connsiteX13" fmla="*/ 120650 w 309441"/>
              <a:gd name="connsiteY13" fmla="*/ 390525 h 600075"/>
              <a:gd name="connsiteX14" fmla="*/ 117475 w 309441"/>
              <a:gd name="connsiteY14" fmla="*/ 358775 h 600075"/>
              <a:gd name="connsiteX15" fmla="*/ 114300 w 309441"/>
              <a:gd name="connsiteY15" fmla="*/ 339725 h 600075"/>
              <a:gd name="connsiteX16" fmla="*/ 117475 w 309441"/>
              <a:gd name="connsiteY16" fmla="*/ 320675 h 600075"/>
              <a:gd name="connsiteX17" fmla="*/ 123825 w 309441"/>
              <a:gd name="connsiteY17" fmla="*/ 288925 h 600075"/>
              <a:gd name="connsiteX18" fmla="*/ 127000 w 309441"/>
              <a:gd name="connsiteY18" fmla="*/ 273050 h 600075"/>
              <a:gd name="connsiteX19" fmla="*/ 136525 w 309441"/>
              <a:gd name="connsiteY19" fmla="*/ 266700 h 600075"/>
              <a:gd name="connsiteX20" fmla="*/ 155575 w 309441"/>
              <a:gd name="connsiteY20" fmla="*/ 260350 h 600075"/>
              <a:gd name="connsiteX21" fmla="*/ 165100 w 309441"/>
              <a:gd name="connsiteY21" fmla="*/ 250825 h 600075"/>
              <a:gd name="connsiteX22" fmla="*/ 174625 w 309441"/>
              <a:gd name="connsiteY22" fmla="*/ 247650 h 600075"/>
              <a:gd name="connsiteX23" fmla="*/ 177800 w 309441"/>
              <a:gd name="connsiteY23" fmla="*/ 238125 h 600075"/>
              <a:gd name="connsiteX24" fmla="*/ 190500 w 309441"/>
              <a:gd name="connsiteY24" fmla="*/ 219075 h 600075"/>
              <a:gd name="connsiteX25" fmla="*/ 193675 w 309441"/>
              <a:gd name="connsiteY25" fmla="*/ 193675 h 600075"/>
              <a:gd name="connsiteX26" fmla="*/ 238907 w 309441"/>
              <a:gd name="connsiteY26" fmla="*/ 201225 h 600075"/>
              <a:gd name="connsiteX27" fmla="*/ 193675 w 309441"/>
              <a:gd name="connsiteY27" fmla="*/ 165100 h 600075"/>
              <a:gd name="connsiteX28" fmla="*/ 196850 w 309441"/>
              <a:gd name="connsiteY28" fmla="*/ 133350 h 600075"/>
              <a:gd name="connsiteX29" fmla="*/ 238907 w 309441"/>
              <a:gd name="connsiteY29" fmla="*/ 151331 h 600075"/>
              <a:gd name="connsiteX30" fmla="*/ 238125 w 309441"/>
              <a:gd name="connsiteY30" fmla="*/ 123825 h 600075"/>
              <a:gd name="connsiteX31" fmla="*/ 241300 w 309441"/>
              <a:gd name="connsiteY31" fmla="*/ 79375 h 600075"/>
              <a:gd name="connsiteX32" fmla="*/ 231775 w 309441"/>
              <a:gd name="connsiteY32" fmla="*/ 76200 h 600075"/>
              <a:gd name="connsiteX33" fmla="*/ 222250 w 309441"/>
              <a:gd name="connsiteY33" fmla="*/ 69850 h 600075"/>
              <a:gd name="connsiteX34" fmla="*/ 293179 w 309441"/>
              <a:gd name="connsiteY34" fmla="*/ 57225 h 600075"/>
              <a:gd name="connsiteX35" fmla="*/ 231775 w 309441"/>
              <a:gd name="connsiteY35" fmla="*/ 47625 h 600075"/>
              <a:gd name="connsiteX36" fmla="*/ 269875 w 309441"/>
              <a:gd name="connsiteY36" fmla="*/ 41275 h 600075"/>
              <a:gd name="connsiteX37" fmla="*/ 279400 w 309441"/>
              <a:gd name="connsiteY37" fmla="*/ 31750 h 600075"/>
              <a:gd name="connsiteX38" fmla="*/ 288925 w 309441"/>
              <a:gd name="connsiteY38" fmla="*/ 28575 h 600075"/>
              <a:gd name="connsiteX39" fmla="*/ 304800 w 309441"/>
              <a:gd name="connsiteY39" fmla="*/ 15875 h 600075"/>
              <a:gd name="connsiteX40" fmla="*/ 307975 w 309441"/>
              <a:gd name="connsiteY40" fmla="*/ 0 h 600075"/>
              <a:gd name="connsiteX0" fmla="*/ 0 w 309441"/>
              <a:gd name="connsiteY0" fmla="*/ 600075 h 600075"/>
              <a:gd name="connsiteX1" fmla="*/ 9525 w 309441"/>
              <a:gd name="connsiteY1" fmla="*/ 558800 h 600075"/>
              <a:gd name="connsiteX2" fmla="*/ 15875 w 309441"/>
              <a:gd name="connsiteY2" fmla="*/ 549275 h 600075"/>
              <a:gd name="connsiteX3" fmla="*/ 19050 w 309441"/>
              <a:gd name="connsiteY3" fmla="*/ 533400 h 600075"/>
              <a:gd name="connsiteX4" fmla="*/ 22225 w 309441"/>
              <a:gd name="connsiteY4" fmla="*/ 488950 h 600075"/>
              <a:gd name="connsiteX5" fmla="*/ 31750 w 309441"/>
              <a:gd name="connsiteY5" fmla="*/ 482600 h 600075"/>
              <a:gd name="connsiteX6" fmla="*/ 41275 w 309441"/>
              <a:gd name="connsiteY6" fmla="*/ 473075 h 600075"/>
              <a:gd name="connsiteX7" fmla="*/ 47625 w 309441"/>
              <a:gd name="connsiteY7" fmla="*/ 463550 h 600075"/>
              <a:gd name="connsiteX8" fmla="*/ 60325 w 309441"/>
              <a:gd name="connsiteY8" fmla="*/ 457200 h 600075"/>
              <a:gd name="connsiteX9" fmla="*/ 98425 w 309441"/>
              <a:gd name="connsiteY9" fmla="*/ 447675 h 600075"/>
              <a:gd name="connsiteX10" fmla="*/ 104775 w 309441"/>
              <a:gd name="connsiteY10" fmla="*/ 438150 h 600075"/>
              <a:gd name="connsiteX11" fmla="*/ 114300 w 309441"/>
              <a:gd name="connsiteY11" fmla="*/ 409575 h 600075"/>
              <a:gd name="connsiteX12" fmla="*/ 117475 w 309441"/>
              <a:gd name="connsiteY12" fmla="*/ 400050 h 600075"/>
              <a:gd name="connsiteX13" fmla="*/ 120650 w 309441"/>
              <a:gd name="connsiteY13" fmla="*/ 390525 h 600075"/>
              <a:gd name="connsiteX14" fmla="*/ 117475 w 309441"/>
              <a:gd name="connsiteY14" fmla="*/ 358775 h 600075"/>
              <a:gd name="connsiteX15" fmla="*/ 114300 w 309441"/>
              <a:gd name="connsiteY15" fmla="*/ 339725 h 600075"/>
              <a:gd name="connsiteX16" fmla="*/ 117475 w 309441"/>
              <a:gd name="connsiteY16" fmla="*/ 320675 h 600075"/>
              <a:gd name="connsiteX17" fmla="*/ 123825 w 309441"/>
              <a:gd name="connsiteY17" fmla="*/ 288925 h 600075"/>
              <a:gd name="connsiteX18" fmla="*/ 127000 w 309441"/>
              <a:gd name="connsiteY18" fmla="*/ 273050 h 600075"/>
              <a:gd name="connsiteX19" fmla="*/ 136525 w 309441"/>
              <a:gd name="connsiteY19" fmla="*/ 266700 h 600075"/>
              <a:gd name="connsiteX20" fmla="*/ 155575 w 309441"/>
              <a:gd name="connsiteY20" fmla="*/ 260350 h 600075"/>
              <a:gd name="connsiteX21" fmla="*/ 165100 w 309441"/>
              <a:gd name="connsiteY21" fmla="*/ 250825 h 600075"/>
              <a:gd name="connsiteX22" fmla="*/ 174625 w 309441"/>
              <a:gd name="connsiteY22" fmla="*/ 247650 h 600075"/>
              <a:gd name="connsiteX23" fmla="*/ 177800 w 309441"/>
              <a:gd name="connsiteY23" fmla="*/ 238125 h 600075"/>
              <a:gd name="connsiteX24" fmla="*/ 190500 w 309441"/>
              <a:gd name="connsiteY24" fmla="*/ 219075 h 600075"/>
              <a:gd name="connsiteX25" fmla="*/ 193675 w 309441"/>
              <a:gd name="connsiteY25" fmla="*/ 193675 h 600075"/>
              <a:gd name="connsiteX26" fmla="*/ 238907 w 309441"/>
              <a:gd name="connsiteY26" fmla="*/ 201225 h 600075"/>
              <a:gd name="connsiteX27" fmla="*/ 193675 w 309441"/>
              <a:gd name="connsiteY27" fmla="*/ 165100 h 600075"/>
              <a:gd name="connsiteX28" fmla="*/ 196850 w 309441"/>
              <a:gd name="connsiteY28" fmla="*/ 133350 h 600075"/>
              <a:gd name="connsiteX29" fmla="*/ 238907 w 309441"/>
              <a:gd name="connsiteY29" fmla="*/ 151331 h 600075"/>
              <a:gd name="connsiteX30" fmla="*/ 238125 w 309441"/>
              <a:gd name="connsiteY30" fmla="*/ 123825 h 600075"/>
              <a:gd name="connsiteX31" fmla="*/ 241300 w 309441"/>
              <a:gd name="connsiteY31" fmla="*/ 79375 h 600075"/>
              <a:gd name="connsiteX32" fmla="*/ 231775 w 309441"/>
              <a:gd name="connsiteY32" fmla="*/ 76200 h 600075"/>
              <a:gd name="connsiteX33" fmla="*/ 222250 w 309441"/>
              <a:gd name="connsiteY33" fmla="*/ 69850 h 600075"/>
              <a:gd name="connsiteX34" fmla="*/ 293179 w 309441"/>
              <a:gd name="connsiteY34" fmla="*/ 57225 h 600075"/>
              <a:gd name="connsiteX35" fmla="*/ 293179 w 309441"/>
              <a:gd name="connsiteY35" fmla="*/ 43862 h 600075"/>
              <a:gd name="connsiteX36" fmla="*/ 269875 w 309441"/>
              <a:gd name="connsiteY36" fmla="*/ 41275 h 600075"/>
              <a:gd name="connsiteX37" fmla="*/ 279400 w 309441"/>
              <a:gd name="connsiteY37" fmla="*/ 31750 h 600075"/>
              <a:gd name="connsiteX38" fmla="*/ 288925 w 309441"/>
              <a:gd name="connsiteY38" fmla="*/ 28575 h 600075"/>
              <a:gd name="connsiteX39" fmla="*/ 304800 w 309441"/>
              <a:gd name="connsiteY39" fmla="*/ 15875 h 600075"/>
              <a:gd name="connsiteX40" fmla="*/ 307975 w 309441"/>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41300 w 312226"/>
              <a:gd name="connsiteY31" fmla="*/ 79375 h 600075"/>
              <a:gd name="connsiteX32" fmla="*/ 231775 w 312226"/>
              <a:gd name="connsiteY32" fmla="*/ 76200 h 600075"/>
              <a:gd name="connsiteX33" fmla="*/ 222250 w 312226"/>
              <a:gd name="connsiteY33" fmla="*/ 69850 h 600075"/>
              <a:gd name="connsiteX34" fmla="*/ 293179 w 312226"/>
              <a:gd name="connsiteY34" fmla="*/ 57225 h 600075"/>
              <a:gd name="connsiteX35" fmla="*/ 293179 w 312226"/>
              <a:gd name="connsiteY35" fmla="*/ 43862 h 600075"/>
              <a:gd name="connsiteX36" fmla="*/ 269875 w 312226"/>
              <a:gd name="connsiteY36" fmla="*/ 4127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41300 w 312226"/>
              <a:gd name="connsiteY31" fmla="*/ 79375 h 600075"/>
              <a:gd name="connsiteX32" fmla="*/ 231775 w 312226"/>
              <a:gd name="connsiteY32" fmla="*/ 76200 h 600075"/>
              <a:gd name="connsiteX33" fmla="*/ 222250 w 312226"/>
              <a:gd name="connsiteY33" fmla="*/ 69850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41300 w 312226"/>
              <a:gd name="connsiteY31" fmla="*/ 79375 h 600075"/>
              <a:gd name="connsiteX32" fmla="*/ 231775 w 312226"/>
              <a:gd name="connsiteY32" fmla="*/ 76200 h 600075"/>
              <a:gd name="connsiteX33" fmla="*/ 266452 w 312226"/>
              <a:gd name="connsiteY33" fmla="*/ 72661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41300 w 312226"/>
              <a:gd name="connsiteY31" fmla="*/ 79375 h 600075"/>
              <a:gd name="connsiteX32" fmla="*/ 254526 w 312226"/>
              <a:gd name="connsiteY32" fmla="*/ 79284 h 600075"/>
              <a:gd name="connsiteX33" fmla="*/ 266452 w 312226"/>
              <a:gd name="connsiteY33" fmla="*/ 72661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41300 w 312226"/>
              <a:gd name="connsiteY31" fmla="*/ 79375 h 600075"/>
              <a:gd name="connsiteX32" fmla="*/ 266452 w 312226"/>
              <a:gd name="connsiteY32" fmla="*/ 79284 h 600075"/>
              <a:gd name="connsiteX33" fmla="*/ 266452 w 312226"/>
              <a:gd name="connsiteY33" fmla="*/ 72661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2661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117475 w 312226"/>
              <a:gd name="connsiteY16" fmla="*/ 320675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208685 w 312226"/>
              <a:gd name="connsiteY16" fmla="*/ 326077 h 600075"/>
              <a:gd name="connsiteX17" fmla="*/ 123825 w 312226"/>
              <a:gd name="connsiteY17" fmla="*/ 288925 h 600075"/>
              <a:gd name="connsiteX18" fmla="*/ 127000 w 312226"/>
              <a:gd name="connsiteY18" fmla="*/ 273050 h 600075"/>
              <a:gd name="connsiteX19" fmla="*/ 136525 w 312226"/>
              <a:gd name="connsiteY19" fmla="*/ 266700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208685 w 312226"/>
              <a:gd name="connsiteY16" fmla="*/ 326077 h 600075"/>
              <a:gd name="connsiteX17" fmla="*/ 123825 w 312226"/>
              <a:gd name="connsiteY17" fmla="*/ 288925 h 600075"/>
              <a:gd name="connsiteX18" fmla="*/ 127000 w 312226"/>
              <a:gd name="connsiteY18" fmla="*/ 273050 h 600075"/>
              <a:gd name="connsiteX19" fmla="*/ 218699 w 312226"/>
              <a:gd name="connsiteY19" fmla="*/ 265298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208685 w 312226"/>
              <a:gd name="connsiteY16" fmla="*/ 326077 h 600075"/>
              <a:gd name="connsiteX17" fmla="*/ 123825 w 312226"/>
              <a:gd name="connsiteY17" fmla="*/ 288925 h 600075"/>
              <a:gd name="connsiteX18" fmla="*/ 208685 w 312226"/>
              <a:gd name="connsiteY18" fmla="*/ 274896 h 600075"/>
              <a:gd name="connsiteX19" fmla="*/ 218699 w 312226"/>
              <a:gd name="connsiteY19" fmla="*/ 265298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208685 w 312226"/>
              <a:gd name="connsiteY16" fmla="*/ 326077 h 600075"/>
              <a:gd name="connsiteX17" fmla="*/ 208685 w 312226"/>
              <a:gd name="connsiteY17" fmla="*/ 287229 h 600075"/>
              <a:gd name="connsiteX18" fmla="*/ 208685 w 312226"/>
              <a:gd name="connsiteY18" fmla="*/ 274896 h 600075"/>
              <a:gd name="connsiteX19" fmla="*/ 218699 w 312226"/>
              <a:gd name="connsiteY19" fmla="*/ 265298 h 600075"/>
              <a:gd name="connsiteX20" fmla="*/ 155575 w 312226"/>
              <a:gd name="connsiteY20" fmla="*/ 260350 h 600075"/>
              <a:gd name="connsiteX21" fmla="*/ 165100 w 312226"/>
              <a:gd name="connsiteY21" fmla="*/ 250825 h 600075"/>
              <a:gd name="connsiteX22" fmla="*/ 174625 w 312226"/>
              <a:gd name="connsiteY22" fmla="*/ 247650 h 600075"/>
              <a:gd name="connsiteX23" fmla="*/ 177800 w 312226"/>
              <a:gd name="connsiteY23" fmla="*/ 238125 h 600075"/>
              <a:gd name="connsiteX24" fmla="*/ 190500 w 312226"/>
              <a:gd name="connsiteY24" fmla="*/ 219075 h 600075"/>
              <a:gd name="connsiteX25" fmla="*/ 193675 w 312226"/>
              <a:gd name="connsiteY25" fmla="*/ 193675 h 600075"/>
              <a:gd name="connsiteX26" fmla="*/ 238907 w 312226"/>
              <a:gd name="connsiteY26" fmla="*/ 201225 h 600075"/>
              <a:gd name="connsiteX27" fmla="*/ 193675 w 312226"/>
              <a:gd name="connsiteY27" fmla="*/ 165100 h 600075"/>
              <a:gd name="connsiteX28" fmla="*/ 196850 w 312226"/>
              <a:gd name="connsiteY28" fmla="*/ 133350 h 600075"/>
              <a:gd name="connsiteX29" fmla="*/ 238907 w 312226"/>
              <a:gd name="connsiteY29" fmla="*/ 151331 h 600075"/>
              <a:gd name="connsiteX30" fmla="*/ 238125 w 312226"/>
              <a:gd name="connsiteY30" fmla="*/ 123825 h 600075"/>
              <a:gd name="connsiteX31" fmla="*/ 254526 w 312226"/>
              <a:gd name="connsiteY31" fmla="*/ 79284 h 600075"/>
              <a:gd name="connsiteX32" fmla="*/ 266452 w 312226"/>
              <a:gd name="connsiteY32" fmla="*/ 79284 h 600075"/>
              <a:gd name="connsiteX33" fmla="*/ 266452 w 312226"/>
              <a:gd name="connsiteY33" fmla="*/ 79284 h 600075"/>
              <a:gd name="connsiteX34" fmla="*/ 293179 w 312226"/>
              <a:gd name="connsiteY34" fmla="*/ 57225 h 600075"/>
              <a:gd name="connsiteX35" fmla="*/ 293179 w 312226"/>
              <a:gd name="connsiteY35" fmla="*/ 43862 h 600075"/>
              <a:gd name="connsiteX36" fmla="*/ 293179 w 312226"/>
              <a:gd name="connsiteY36" fmla="*/ 42035 h 600075"/>
              <a:gd name="connsiteX37" fmla="*/ 309441 w 312226"/>
              <a:gd name="connsiteY37" fmla="*/ 24796 h 600075"/>
              <a:gd name="connsiteX38" fmla="*/ 288925 w 312226"/>
              <a:gd name="connsiteY38" fmla="*/ 28575 h 600075"/>
              <a:gd name="connsiteX39" fmla="*/ 304800 w 312226"/>
              <a:gd name="connsiteY39" fmla="*/ 15875 h 600075"/>
              <a:gd name="connsiteX40" fmla="*/ 307975 w 312226"/>
              <a:gd name="connsiteY40"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14300 w 312226"/>
              <a:gd name="connsiteY15" fmla="*/ 339725 h 600075"/>
              <a:gd name="connsiteX16" fmla="*/ 208685 w 312226"/>
              <a:gd name="connsiteY16" fmla="*/ 326077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55231 w 312226"/>
              <a:gd name="connsiteY15" fmla="*/ 339369 h 600075"/>
              <a:gd name="connsiteX16" fmla="*/ 208685 w 312226"/>
              <a:gd name="connsiteY16" fmla="*/ 326077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208685 w 312226"/>
              <a:gd name="connsiteY16" fmla="*/ 326077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208685 w 312226"/>
              <a:gd name="connsiteY16" fmla="*/ 326077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180332 w 312226"/>
              <a:gd name="connsiteY17" fmla="*/ 274896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77800 w 312226"/>
              <a:gd name="connsiteY22" fmla="*/ 238125 h 600075"/>
              <a:gd name="connsiteX23" fmla="*/ 190500 w 312226"/>
              <a:gd name="connsiteY23" fmla="*/ 219075 h 600075"/>
              <a:gd name="connsiteX24" fmla="*/ 193675 w 312226"/>
              <a:gd name="connsiteY24" fmla="*/ 193675 h 600075"/>
              <a:gd name="connsiteX25" fmla="*/ 238907 w 312226"/>
              <a:gd name="connsiteY25" fmla="*/ 201225 h 600075"/>
              <a:gd name="connsiteX26" fmla="*/ 193675 w 312226"/>
              <a:gd name="connsiteY26" fmla="*/ 165100 h 600075"/>
              <a:gd name="connsiteX27" fmla="*/ 196850 w 312226"/>
              <a:gd name="connsiteY27" fmla="*/ 133350 h 600075"/>
              <a:gd name="connsiteX28" fmla="*/ 238907 w 312226"/>
              <a:gd name="connsiteY28" fmla="*/ 151331 h 600075"/>
              <a:gd name="connsiteX29" fmla="*/ 238125 w 312226"/>
              <a:gd name="connsiteY29" fmla="*/ 123825 h 600075"/>
              <a:gd name="connsiteX30" fmla="*/ 254526 w 312226"/>
              <a:gd name="connsiteY30" fmla="*/ 79284 h 600075"/>
              <a:gd name="connsiteX31" fmla="*/ 266452 w 312226"/>
              <a:gd name="connsiteY31" fmla="*/ 79284 h 600075"/>
              <a:gd name="connsiteX32" fmla="*/ 266452 w 312226"/>
              <a:gd name="connsiteY32" fmla="*/ 79284 h 600075"/>
              <a:gd name="connsiteX33" fmla="*/ 293179 w 312226"/>
              <a:gd name="connsiteY33" fmla="*/ 57225 h 600075"/>
              <a:gd name="connsiteX34" fmla="*/ 293179 w 312226"/>
              <a:gd name="connsiteY34" fmla="*/ 43862 h 600075"/>
              <a:gd name="connsiteX35" fmla="*/ 293179 w 312226"/>
              <a:gd name="connsiteY35" fmla="*/ 42035 h 600075"/>
              <a:gd name="connsiteX36" fmla="*/ 309441 w 312226"/>
              <a:gd name="connsiteY36" fmla="*/ 24796 h 600075"/>
              <a:gd name="connsiteX37" fmla="*/ 288925 w 312226"/>
              <a:gd name="connsiteY37" fmla="*/ 28575 h 600075"/>
              <a:gd name="connsiteX38" fmla="*/ 304800 w 312226"/>
              <a:gd name="connsiteY38" fmla="*/ 15875 h 600075"/>
              <a:gd name="connsiteX39" fmla="*/ 307975 w 312226"/>
              <a:gd name="connsiteY39"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74625 w 312226"/>
              <a:gd name="connsiteY21" fmla="*/ 247650 h 600075"/>
              <a:gd name="connsiteX22" fmla="*/ 190500 w 312226"/>
              <a:gd name="connsiteY22" fmla="*/ 219075 h 600075"/>
              <a:gd name="connsiteX23" fmla="*/ 193675 w 312226"/>
              <a:gd name="connsiteY23" fmla="*/ 193675 h 600075"/>
              <a:gd name="connsiteX24" fmla="*/ 238907 w 312226"/>
              <a:gd name="connsiteY24" fmla="*/ 201225 h 600075"/>
              <a:gd name="connsiteX25" fmla="*/ 193675 w 312226"/>
              <a:gd name="connsiteY25" fmla="*/ 165100 h 600075"/>
              <a:gd name="connsiteX26" fmla="*/ 196850 w 312226"/>
              <a:gd name="connsiteY26" fmla="*/ 133350 h 600075"/>
              <a:gd name="connsiteX27" fmla="*/ 238907 w 312226"/>
              <a:gd name="connsiteY27" fmla="*/ 151331 h 600075"/>
              <a:gd name="connsiteX28" fmla="*/ 238125 w 312226"/>
              <a:gd name="connsiteY28" fmla="*/ 123825 h 600075"/>
              <a:gd name="connsiteX29" fmla="*/ 254526 w 312226"/>
              <a:gd name="connsiteY29" fmla="*/ 79284 h 600075"/>
              <a:gd name="connsiteX30" fmla="*/ 266452 w 312226"/>
              <a:gd name="connsiteY30" fmla="*/ 79284 h 600075"/>
              <a:gd name="connsiteX31" fmla="*/ 266452 w 312226"/>
              <a:gd name="connsiteY31" fmla="*/ 79284 h 600075"/>
              <a:gd name="connsiteX32" fmla="*/ 293179 w 312226"/>
              <a:gd name="connsiteY32" fmla="*/ 57225 h 600075"/>
              <a:gd name="connsiteX33" fmla="*/ 293179 w 312226"/>
              <a:gd name="connsiteY33" fmla="*/ 43862 h 600075"/>
              <a:gd name="connsiteX34" fmla="*/ 293179 w 312226"/>
              <a:gd name="connsiteY34" fmla="*/ 42035 h 600075"/>
              <a:gd name="connsiteX35" fmla="*/ 309441 w 312226"/>
              <a:gd name="connsiteY35" fmla="*/ 24796 h 600075"/>
              <a:gd name="connsiteX36" fmla="*/ 288925 w 312226"/>
              <a:gd name="connsiteY36" fmla="*/ 28575 h 600075"/>
              <a:gd name="connsiteX37" fmla="*/ 304800 w 312226"/>
              <a:gd name="connsiteY37" fmla="*/ 15875 h 600075"/>
              <a:gd name="connsiteX38" fmla="*/ 307975 w 312226"/>
              <a:gd name="connsiteY38"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155575 w 312226"/>
              <a:gd name="connsiteY19" fmla="*/ 260350 h 600075"/>
              <a:gd name="connsiteX20" fmla="*/ 165100 w 312226"/>
              <a:gd name="connsiteY20" fmla="*/ 250825 h 600075"/>
              <a:gd name="connsiteX21" fmla="*/ 190500 w 312226"/>
              <a:gd name="connsiteY21" fmla="*/ 21907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155575 w 312226"/>
              <a:gd name="connsiteY19" fmla="*/ 260350 h 600075"/>
              <a:gd name="connsiteX20" fmla="*/ 239725 w 312226"/>
              <a:gd name="connsiteY20" fmla="*/ 231035 h 600075"/>
              <a:gd name="connsiteX21" fmla="*/ 190500 w 312226"/>
              <a:gd name="connsiteY21" fmla="*/ 21907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18699 w 312226"/>
              <a:gd name="connsiteY19" fmla="*/ 243367 h 600075"/>
              <a:gd name="connsiteX20" fmla="*/ 239725 w 312226"/>
              <a:gd name="connsiteY20" fmla="*/ 231035 h 600075"/>
              <a:gd name="connsiteX21" fmla="*/ 190500 w 312226"/>
              <a:gd name="connsiteY21" fmla="*/ 21907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31035 h 600075"/>
              <a:gd name="connsiteX21" fmla="*/ 190500 w 312226"/>
              <a:gd name="connsiteY21" fmla="*/ 21907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18699 w 312226"/>
              <a:gd name="connsiteY20" fmla="*/ 231035 h 600075"/>
              <a:gd name="connsiteX21" fmla="*/ 190500 w 312226"/>
              <a:gd name="connsiteY21" fmla="*/ 21907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18699 w 312226"/>
              <a:gd name="connsiteY20" fmla="*/ 231035 h 600075"/>
              <a:gd name="connsiteX21" fmla="*/ 238907 w 312226"/>
              <a:gd name="connsiteY21" fmla="*/ 20122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38907 w 312226"/>
              <a:gd name="connsiteY21" fmla="*/ 201225 h 600075"/>
              <a:gd name="connsiteX22" fmla="*/ 193675 w 312226"/>
              <a:gd name="connsiteY22" fmla="*/ 193675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38907 w 312226"/>
              <a:gd name="connsiteY21" fmla="*/ 201225 h 600075"/>
              <a:gd name="connsiteX22" fmla="*/ 238907 w 312226"/>
              <a:gd name="connsiteY22" fmla="*/ 160734 h 600075"/>
              <a:gd name="connsiteX23" fmla="*/ 238907 w 312226"/>
              <a:gd name="connsiteY23" fmla="*/ 201225 h 600075"/>
              <a:gd name="connsiteX24" fmla="*/ 193675 w 312226"/>
              <a:gd name="connsiteY24" fmla="*/ 165100 h 600075"/>
              <a:gd name="connsiteX25" fmla="*/ 196850 w 312226"/>
              <a:gd name="connsiteY25" fmla="*/ 133350 h 600075"/>
              <a:gd name="connsiteX26" fmla="*/ 238907 w 312226"/>
              <a:gd name="connsiteY26" fmla="*/ 151331 h 600075"/>
              <a:gd name="connsiteX27" fmla="*/ 238125 w 312226"/>
              <a:gd name="connsiteY27" fmla="*/ 123825 h 600075"/>
              <a:gd name="connsiteX28" fmla="*/ 254526 w 312226"/>
              <a:gd name="connsiteY28" fmla="*/ 79284 h 600075"/>
              <a:gd name="connsiteX29" fmla="*/ 266452 w 312226"/>
              <a:gd name="connsiteY29" fmla="*/ 79284 h 600075"/>
              <a:gd name="connsiteX30" fmla="*/ 266452 w 312226"/>
              <a:gd name="connsiteY30" fmla="*/ 79284 h 600075"/>
              <a:gd name="connsiteX31" fmla="*/ 293179 w 312226"/>
              <a:gd name="connsiteY31" fmla="*/ 57225 h 600075"/>
              <a:gd name="connsiteX32" fmla="*/ 293179 w 312226"/>
              <a:gd name="connsiteY32" fmla="*/ 43862 h 600075"/>
              <a:gd name="connsiteX33" fmla="*/ 293179 w 312226"/>
              <a:gd name="connsiteY33" fmla="*/ 42035 h 600075"/>
              <a:gd name="connsiteX34" fmla="*/ 309441 w 312226"/>
              <a:gd name="connsiteY34" fmla="*/ 24796 h 600075"/>
              <a:gd name="connsiteX35" fmla="*/ 288925 w 312226"/>
              <a:gd name="connsiteY35" fmla="*/ 28575 h 600075"/>
              <a:gd name="connsiteX36" fmla="*/ 304800 w 312226"/>
              <a:gd name="connsiteY36" fmla="*/ 15875 h 600075"/>
              <a:gd name="connsiteX37" fmla="*/ 307975 w 312226"/>
              <a:gd name="connsiteY37"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38907 w 312226"/>
              <a:gd name="connsiteY21" fmla="*/ 201225 h 600075"/>
              <a:gd name="connsiteX22" fmla="*/ 238907 w 312226"/>
              <a:gd name="connsiteY22" fmla="*/ 160734 h 600075"/>
              <a:gd name="connsiteX23" fmla="*/ 238907 w 312226"/>
              <a:gd name="connsiteY23" fmla="*/ 201225 h 600075"/>
              <a:gd name="connsiteX24" fmla="*/ 196850 w 312226"/>
              <a:gd name="connsiteY24" fmla="*/ 133350 h 600075"/>
              <a:gd name="connsiteX25" fmla="*/ 238907 w 312226"/>
              <a:gd name="connsiteY25" fmla="*/ 151331 h 600075"/>
              <a:gd name="connsiteX26" fmla="*/ 238125 w 312226"/>
              <a:gd name="connsiteY26" fmla="*/ 123825 h 600075"/>
              <a:gd name="connsiteX27" fmla="*/ 254526 w 312226"/>
              <a:gd name="connsiteY27" fmla="*/ 79284 h 600075"/>
              <a:gd name="connsiteX28" fmla="*/ 266452 w 312226"/>
              <a:gd name="connsiteY28" fmla="*/ 79284 h 600075"/>
              <a:gd name="connsiteX29" fmla="*/ 266452 w 312226"/>
              <a:gd name="connsiteY29" fmla="*/ 79284 h 600075"/>
              <a:gd name="connsiteX30" fmla="*/ 293179 w 312226"/>
              <a:gd name="connsiteY30" fmla="*/ 57225 h 600075"/>
              <a:gd name="connsiteX31" fmla="*/ 293179 w 312226"/>
              <a:gd name="connsiteY31" fmla="*/ 43862 h 600075"/>
              <a:gd name="connsiteX32" fmla="*/ 293179 w 312226"/>
              <a:gd name="connsiteY32" fmla="*/ 42035 h 600075"/>
              <a:gd name="connsiteX33" fmla="*/ 309441 w 312226"/>
              <a:gd name="connsiteY33" fmla="*/ 24796 h 600075"/>
              <a:gd name="connsiteX34" fmla="*/ 288925 w 312226"/>
              <a:gd name="connsiteY34" fmla="*/ 28575 h 600075"/>
              <a:gd name="connsiteX35" fmla="*/ 304800 w 312226"/>
              <a:gd name="connsiteY35" fmla="*/ 15875 h 600075"/>
              <a:gd name="connsiteX36" fmla="*/ 307975 w 312226"/>
              <a:gd name="connsiteY36"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38907 w 312226"/>
              <a:gd name="connsiteY21" fmla="*/ 201225 h 600075"/>
              <a:gd name="connsiteX22" fmla="*/ 238907 w 312226"/>
              <a:gd name="connsiteY22" fmla="*/ 160734 h 600075"/>
              <a:gd name="connsiteX23" fmla="*/ 238907 w 312226"/>
              <a:gd name="connsiteY23" fmla="*/ 201225 h 600075"/>
              <a:gd name="connsiteX24" fmla="*/ 238907 w 312226"/>
              <a:gd name="connsiteY24" fmla="*/ 151331 h 600075"/>
              <a:gd name="connsiteX25" fmla="*/ 238125 w 312226"/>
              <a:gd name="connsiteY25" fmla="*/ 123825 h 600075"/>
              <a:gd name="connsiteX26" fmla="*/ 254526 w 312226"/>
              <a:gd name="connsiteY26" fmla="*/ 79284 h 600075"/>
              <a:gd name="connsiteX27" fmla="*/ 266452 w 312226"/>
              <a:gd name="connsiteY27" fmla="*/ 79284 h 600075"/>
              <a:gd name="connsiteX28" fmla="*/ 266452 w 312226"/>
              <a:gd name="connsiteY28" fmla="*/ 79284 h 600075"/>
              <a:gd name="connsiteX29" fmla="*/ 293179 w 312226"/>
              <a:gd name="connsiteY29" fmla="*/ 57225 h 600075"/>
              <a:gd name="connsiteX30" fmla="*/ 293179 w 312226"/>
              <a:gd name="connsiteY30" fmla="*/ 43862 h 600075"/>
              <a:gd name="connsiteX31" fmla="*/ 293179 w 312226"/>
              <a:gd name="connsiteY31" fmla="*/ 42035 h 600075"/>
              <a:gd name="connsiteX32" fmla="*/ 309441 w 312226"/>
              <a:gd name="connsiteY32" fmla="*/ 24796 h 600075"/>
              <a:gd name="connsiteX33" fmla="*/ 288925 w 312226"/>
              <a:gd name="connsiteY33" fmla="*/ 28575 h 600075"/>
              <a:gd name="connsiteX34" fmla="*/ 304800 w 312226"/>
              <a:gd name="connsiteY34" fmla="*/ 15875 h 600075"/>
              <a:gd name="connsiteX35" fmla="*/ 307975 w 312226"/>
              <a:gd name="connsiteY35"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38907 w 312226"/>
              <a:gd name="connsiteY21" fmla="*/ 201225 h 600075"/>
              <a:gd name="connsiteX22" fmla="*/ 238907 w 312226"/>
              <a:gd name="connsiteY22" fmla="*/ 160734 h 600075"/>
              <a:gd name="connsiteX23" fmla="*/ 266452 w 312226"/>
              <a:gd name="connsiteY23" fmla="*/ 201225 h 600075"/>
              <a:gd name="connsiteX24" fmla="*/ 238907 w 312226"/>
              <a:gd name="connsiteY24" fmla="*/ 151331 h 600075"/>
              <a:gd name="connsiteX25" fmla="*/ 238125 w 312226"/>
              <a:gd name="connsiteY25" fmla="*/ 123825 h 600075"/>
              <a:gd name="connsiteX26" fmla="*/ 254526 w 312226"/>
              <a:gd name="connsiteY26" fmla="*/ 79284 h 600075"/>
              <a:gd name="connsiteX27" fmla="*/ 266452 w 312226"/>
              <a:gd name="connsiteY27" fmla="*/ 79284 h 600075"/>
              <a:gd name="connsiteX28" fmla="*/ 266452 w 312226"/>
              <a:gd name="connsiteY28" fmla="*/ 79284 h 600075"/>
              <a:gd name="connsiteX29" fmla="*/ 293179 w 312226"/>
              <a:gd name="connsiteY29" fmla="*/ 57225 h 600075"/>
              <a:gd name="connsiteX30" fmla="*/ 293179 w 312226"/>
              <a:gd name="connsiteY30" fmla="*/ 43862 h 600075"/>
              <a:gd name="connsiteX31" fmla="*/ 293179 w 312226"/>
              <a:gd name="connsiteY31" fmla="*/ 42035 h 600075"/>
              <a:gd name="connsiteX32" fmla="*/ 309441 w 312226"/>
              <a:gd name="connsiteY32" fmla="*/ 24796 h 600075"/>
              <a:gd name="connsiteX33" fmla="*/ 288925 w 312226"/>
              <a:gd name="connsiteY33" fmla="*/ 28575 h 600075"/>
              <a:gd name="connsiteX34" fmla="*/ 304800 w 312226"/>
              <a:gd name="connsiteY34" fmla="*/ 15875 h 600075"/>
              <a:gd name="connsiteX35" fmla="*/ 307975 w 312226"/>
              <a:gd name="connsiteY35"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38907 w 312226"/>
              <a:gd name="connsiteY22" fmla="*/ 160734 h 600075"/>
              <a:gd name="connsiteX23" fmla="*/ 266452 w 312226"/>
              <a:gd name="connsiteY23" fmla="*/ 201225 h 600075"/>
              <a:gd name="connsiteX24" fmla="*/ 238907 w 312226"/>
              <a:gd name="connsiteY24" fmla="*/ 151331 h 600075"/>
              <a:gd name="connsiteX25" fmla="*/ 238125 w 312226"/>
              <a:gd name="connsiteY25" fmla="*/ 123825 h 600075"/>
              <a:gd name="connsiteX26" fmla="*/ 254526 w 312226"/>
              <a:gd name="connsiteY26" fmla="*/ 79284 h 600075"/>
              <a:gd name="connsiteX27" fmla="*/ 266452 w 312226"/>
              <a:gd name="connsiteY27" fmla="*/ 79284 h 600075"/>
              <a:gd name="connsiteX28" fmla="*/ 266452 w 312226"/>
              <a:gd name="connsiteY28" fmla="*/ 79284 h 600075"/>
              <a:gd name="connsiteX29" fmla="*/ 293179 w 312226"/>
              <a:gd name="connsiteY29" fmla="*/ 57225 h 600075"/>
              <a:gd name="connsiteX30" fmla="*/ 293179 w 312226"/>
              <a:gd name="connsiteY30" fmla="*/ 43862 h 600075"/>
              <a:gd name="connsiteX31" fmla="*/ 293179 w 312226"/>
              <a:gd name="connsiteY31" fmla="*/ 42035 h 600075"/>
              <a:gd name="connsiteX32" fmla="*/ 309441 w 312226"/>
              <a:gd name="connsiteY32" fmla="*/ 24796 h 600075"/>
              <a:gd name="connsiteX33" fmla="*/ 288925 w 312226"/>
              <a:gd name="connsiteY33" fmla="*/ 28575 h 600075"/>
              <a:gd name="connsiteX34" fmla="*/ 304800 w 312226"/>
              <a:gd name="connsiteY34" fmla="*/ 15875 h 600075"/>
              <a:gd name="connsiteX35" fmla="*/ 307975 w 312226"/>
              <a:gd name="connsiteY35"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54526 w 312226"/>
              <a:gd name="connsiteY22" fmla="*/ 160734 h 600075"/>
              <a:gd name="connsiteX23" fmla="*/ 266452 w 312226"/>
              <a:gd name="connsiteY23" fmla="*/ 201225 h 600075"/>
              <a:gd name="connsiteX24" fmla="*/ 238907 w 312226"/>
              <a:gd name="connsiteY24" fmla="*/ 151331 h 600075"/>
              <a:gd name="connsiteX25" fmla="*/ 238125 w 312226"/>
              <a:gd name="connsiteY25" fmla="*/ 123825 h 600075"/>
              <a:gd name="connsiteX26" fmla="*/ 254526 w 312226"/>
              <a:gd name="connsiteY26" fmla="*/ 79284 h 600075"/>
              <a:gd name="connsiteX27" fmla="*/ 266452 w 312226"/>
              <a:gd name="connsiteY27" fmla="*/ 79284 h 600075"/>
              <a:gd name="connsiteX28" fmla="*/ 266452 w 312226"/>
              <a:gd name="connsiteY28" fmla="*/ 79284 h 600075"/>
              <a:gd name="connsiteX29" fmla="*/ 293179 w 312226"/>
              <a:gd name="connsiteY29" fmla="*/ 57225 h 600075"/>
              <a:gd name="connsiteX30" fmla="*/ 293179 w 312226"/>
              <a:gd name="connsiteY30" fmla="*/ 43862 h 600075"/>
              <a:gd name="connsiteX31" fmla="*/ 293179 w 312226"/>
              <a:gd name="connsiteY31" fmla="*/ 42035 h 600075"/>
              <a:gd name="connsiteX32" fmla="*/ 309441 w 312226"/>
              <a:gd name="connsiteY32" fmla="*/ 24796 h 600075"/>
              <a:gd name="connsiteX33" fmla="*/ 288925 w 312226"/>
              <a:gd name="connsiteY33" fmla="*/ 28575 h 600075"/>
              <a:gd name="connsiteX34" fmla="*/ 304800 w 312226"/>
              <a:gd name="connsiteY34" fmla="*/ 15875 h 600075"/>
              <a:gd name="connsiteX35" fmla="*/ 307975 w 312226"/>
              <a:gd name="connsiteY35"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51331 h 600075"/>
              <a:gd name="connsiteX24" fmla="*/ 238125 w 312226"/>
              <a:gd name="connsiteY24" fmla="*/ 123825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51331 h 600075"/>
              <a:gd name="connsiteX24" fmla="*/ 238125 w 312226"/>
              <a:gd name="connsiteY24" fmla="*/ 123825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51331 h 600075"/>
              <a:gd name="connsiteX24" fmla="*/ 238125 w 312226"/>
              <a:gd name="connsiteY24" fmla="*/ 123825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9725 w 312226"/>
              <a:gd name="connsiteY23" fmla="*/ 160734 h 600075"/>
              <a:gd name="connsiteX24" fmla="*/ 238125 w 312226"/>
              <a:gd name="connsiteY24" fmla="*/ 123825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60734 h 600075"/>
              <a:gd name="connsiteX24" fmla="*/ 238125 w 312226"/>
              <a:gd name="connsiteY24" fmla="*/ 123825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60734 h 600075"/>
              <a:gd name="connsiteX24" fmla="*/ 266452 w 312226"/>
              <a:gd name="connsiteY24" fmla="*/ 160734 h 600075"/>
              <a:gd name="connsiteX25" fmla="*/ 254526 w 312226"/>
              <a:gd name="connsiteY25" fmla="*/ 79284 h 600075"/>
              <a:gd name="connsiteX26" fmla="*/ 266452 w 312226"/>
              <a:gd name="connsiteY26" fmla="*/ 79284 h 600075"/>
              <a:gd name="connsiteX27" fmla="*/ 266452 w 312226"/>
              <a:gd name="connsiteY27" fmla="*/ 79284 h 600075"/>
              <a:gd name="connsiteX28" fmla="*/ 293179 w 312226"/>
              <a:gd name="connsiteY28" fmla="*/ 57225 h 600075"/>
              <a:gd name="connsiteX29" fmla="*/ 293179 w 312226"/>
              <a:gd name="connsiteY29" fmla="*/ 43862 h 600075"/>
              <a:gd name="connsiteX30" fmla="*/ 293179 w 312226"/>
              <a:gd name="connsiteY30" fmla="*/ 42035 h 600075"/>
              <a:gd name="connsiteX31" fmla="*/ 309441 w 312226"/>
              <a:gd name="connsiteY31" fmla="*/ 24796 h 600075"/>
              <a:gd name="connsiteX32" fmla="*/ 288925 w 312226"/>
              <a:gd name="connsiteY32" fmla="*/ 28575 h 600075"/>
              <a:gd name="connsiteX33" fmla="*/ 304800 w 312226"/>
              <a:gd name="connsiteY33" fmla="*/ 15875 h 600075"/>
              <a:gd name="connsiteX34" fmla="*/ 307975 w 312226"/>
              <a:gd name="connsiteY34" fmla="*/ 0 h 600075"/>
              <a:gd name="connsiteX0" fmla="*/ 0 w 312226"/>
              <a:gd name="connsiteY0" fmla="*/ 600075 h 600075"/>
              <a:gd name="connsiteX1" fmla="*/ 9525 w 312226"/>
              <a:gd name="connsiteY1" fmla="*/ 558800 h 600075"/>
              <a:gd name="connsiteX2" fmla="*/ 15875 w 312226"/>
              <a:gd name="connsiteY2" fmla="*/ 549275 h 600075"/>
              <a:gd name="connsiteX3" fmla="*/ 19050 w 312226"/>
              <a:gd name="connsiteY3" fmla="*/ 533400 h 600075"/>
              <a:gd name="connsiteX4" fmla="*/ 22225 w 312226"/>
              <a:gd name="connsiteY4" fmla="*/ 488950 h 600075"/>
              <a:gd name="connsiteX5" fmla="*/ 31750 w 312226"/>
              <a:gd name="connsiteY5" fmla="*/ 482600 h 600075"/>
              <a:gd name="connsiteX6" fmla="*/ 41275 w 312226"/>
              <a:gd name="connsiteY6" fmla="*/ 473075 h 600075"/>
              <a:gd name="connsiteX7" fmla="*/ 47625 w 312226"/>
              <a:gd name="connsiteY7" fmla="*/ 463550 h 600075"/>
              <a:gd name="connsiteX8" fmla="*/ 60325 w 312226"/>
              <a:gd name="connsiteY8" fmla="*/ 457200 h 600075"/>
              <a:gd name="connsiteX9" fmla="*/ 98425 w 312226"/>
              <a:gd name="connsiteY9" fmla="*/ 447675 h 600075"/>
              <a:gd name="connsiteX10" fmla="*/ 104775 w 312226"/>
              <a:gd name="connsiteY10" fmla="*/ 438150 h 600075"/>
              <a:gd name="connsiteX11" fmla="*/ 114300 w 312226"/>
              <a:gd name="connsiteY11" fmla="*/ 409575 h 600075"/>
              <a:gd name="connsiteX12" fmla="*/ 117475 w 312226"/>
              <a:gd name="connsiteY12" fmla="*/ 400050 h 600075"/>
              <a:gd name="connsiteX13" fmla="*/ 120650 w 312226"/>
              <a:gd name="connsiteY13" fmla="*/ 390525 h 600075"/>
              <a:gd name="connsiteX14" fmla="*/ 117475 w 312226"/>
              <a:gd name="connsiteY14" fmla="*/ 358775 h 600075"/>
              <a:gd name="connsiteX15" fmla="*/ 146956 w 312226"/>
              <a:gd name="connsiteY15" fmla="*/ 326077 h 600075"/>
              <a:gd name="connsiteX16" fmla="*/ 180332 w 312226"/>
              <a:gd name="connsiteY16" fmla="*/ 317438 h 600075"/>
              <a:gd name="connsiteX17" fmla="*/ 208685 w 312226"/>
              <a:gd name="connsiteY17" fmla="*/ 282215 h 600075"/>
              <a:gd name="connsiteX18" fmla="*/ 218699 w 312226"/>
              <a:gd name="connsiteY18" fmla="*/ 265298 h 600075"/>
              <a:gd name="connsiteX19" fmla="*/ 238907 w 312226"/>
              <a:gd name="connsiteY19" fmla="*/ 238354 h 600075"/>
              <a:gd name="connsiteX20" fmla="*/ 239725 w 312226"/>
              <a:gd name="connsiteY20" fmla="*/ 228398 h 600075"/>
              <a:gd name="connsiteX21" fmla="*/ 266452 w 312226"/>
              <a:gd name="connsiteY21" fmla="*/ 201225 h 600075"/>
              <a:gd name="connsiteX22" fmla="*/ 266452 w 312226"/>
              <a:gd name="connsiteY22" fmla="*/ 201225 h 600075"/>
              <a:gd name="connsiteX23" fmla="*/ 238907 w 312226"/>
              <a:gd name="connsiteY23" fmla="*/ 160734 h 600075"/>
              <a:gd name="connsiteX24" fmla="*/ 266452 w 312226"/>
              <a:gd name="connsiteY24" fmla="*/ 160734 h 600075"/>
              <a:gd name="connsiteX25" fmla="*/ 293179 w 312226"/>
              <a:gd name="connsiteY25" fmla="*/ 120759 h 600075"/>
              <a:gd name="connsiteX26" fmla="*/ 254526 w 312226"/>
              <a:gd name="connsiteY26" fmla="*/ 79284 h 600075"/>
              <a:gd name="connsiteX27" fmla="*/ 266452 w 312226"/>
              <a:gd name="connsiteY27" fmla="*/ 79284 h 600075"/>
              <a:gd name="connsiteX28" fmla="*/ 266452 w 312226"/>
              <a:gd name="connsiteY28" fmla="*/ 79284 h 600075"/>
              <a:gd name="connsiteX29" fmla="*/ 293179 w 312226"/>
              <a:gd name="connsiteY29" fmla="*/ 57225 h 600075"/>
              <a:gd name="connsiteX30" fmla="*/ 293179 w 312226"/>
              <a:gd name="connsiteY30" fmla="*/ 43862 h 600075"/>
              <a:gd name="connsiteX31" fmla="*/ 293179 w 312226"/>
              <a:gd name="connsiteY31" fmla="*/ 42035 h 600075"/>
              <a:gd name="connsiteX32" fmla="*/ 309441 w 312226"/>
              <a:gd name="connsiteY32" fmla="*/ 24796 h 600075"/>
              <a:gd name="connsiteX33" fmla="*/ 288925 w 312226"/>
              <a:gd name="connsiteY33" fmla="*/ 28575 h 600075"/>
              <a:gd name="connsiteX34" fmla="*/ 304800 w 312226"/>
              <a:gd name="connsiteY34" fmla="*/ 15875 h 600075"/>
              <a:gd name="connsiteX35" fmla="*/ 307975 w 312226"/>
              <a:gd name="connsiteY35" fmla="*/ 0 h 600075"/>
              <a:gd name="connsiteX0" fmla="*/ 0 w 319906"/>
              <a:gd name="connsiteY0" fmla="*/ 600075 h 600075"/>
              <a:gd name="connsiteX1" fmla="*/ 9525 w 319906"/>
              <a:gd name="connsiteY1" fmla="*/ 558800 h 600075"/>
              <a:gd name="connsiteX2" fmla="*/ 15875 w 319906"/>
              <a:gd name="connsiteY2" fmla="*/ 549275 h 600075"/>
              <a:gd name="connsiteX3" fmla="*/ 19050 w 319906"/>
              <a:gd name="connsiteY3" fmla="*/ 533400 h 600075"/>
              <a:gd name="connsiteX4" fmla="*/ 22225 w 319906"/>
              <a:gd name="connsiteY4" fmla="*/ 488950 h 600075"/>
              <a:gd name="connsiteX5" fmla="*/ 31750 w 319906"/>
              <a:gd name="connsiteY5" fmla="*/ 482600 h 600075"/>
              <a:gd name="connsiteX6" fmla="*/ 41275 w 319906"/>
              <a:gd name="connsiteY6" fmla="*/ 473075 h 600075"/>
              <a:gd name="connsiteX7" fmla="*/ 47625 w 319906"/>
              <a:gd name="connsiteY7" fmla="*/ 463550 h 600075"/>
              <a:gd name="connsiteX8" fmla="*/ 60325 w 319906"/>
              <a:gd name="connsiteY8" fmla="*/ 457200 h 600075"/>
              <a:gd name="connsiteX9" fmla="*/ 98425 w 319906"/>
              <a:gd name="connsiteY9" fmla="*/ 447675 h 600075"/>
              <a:gd name="connsiteX10" fmla="*/ 104775 w 319906"/>
              <a:gd name="connsiteY10" fmla="*/ 438150 h 600075"/>
              <a:gd name="connsiteX11" fmla="*/ 114300 w 319906"/>
              <a:gd name="connsiteY11" fmla="*/ 409575 h 600075"/>
              <a:gd name="connsiteX12" fmla="*/ 117475 w 319906"/>
              <a:gd name="connsiteY12" fmla="*/ 400050 h 600075"/>
              <a:gd name="connsiteX13" fmla="*/ 120650 w 319906"/>
              <a:gd name="connsiteY13" fmla="*/ 390525 h 600075"/>
              <a:gd name="connsiteX14" fmla="*/ 117475 w 319906"/>
              <a:gd name="connsiteY14" fmla="*/ 358775 h 600075"/>
              <a:gd name="connsiteX15" fmla="*/ 146956 w 319906"/>
              <a:gd name="connsiteY15" fmla="*/ 326077 h 600075"/>
              <a:gd name="connsiteX16" fmla="*/ 180332 w 319906"/>
              <a:gd name="connsiteY16" fmla="*/ 317438 h 600075"/>
              <a:gd name="connsiteX17" fmla="*/ 208685 w 319906"/>
              <a:gd name="connsiteY17" fmla="*/ 282215 h 600075"/>
              <a:gd name="connsiteX18" fmla="*/ 218699 w 319906"/>
              <a:gd name="connsiteY18" fmla="*/ 265298 h 600075"/>
              <a:gd name="connsiteX19" fmla="*/ 238907 w 319906"/>
              <a:gd name="connsiteY19" fmla="*/ 238354 h 600075"/>
              <a:gd name="connsiteX20" fmla="*/ 239725 w 319906"/>
              <a:gd name="connsiteY20" fmla="*/ 228398 h 600075"/>
              <a:gd name="connsiteX21" fmla="*/ 266452 w 319906"/>
              <a:gd name="connsiteY21" fmla="*/ 201225 h 600075"/>
              <a:gd name="connsiteX22" fmla="*/ 266452 w 319906"/>
              <a:gd name="connsiteY22" fmla="*/ 201225 h 600075"/>
              <a:gd name="connsiteX23" fmla="*/ 238907 w 319906"/>
              <a:gd name="connsiteY23" fmla="*/ 160734 h 600075"/>
              <a:gd name="connsiteX24" fmla="*/ 266452 w 319906"/>
              <a:gd name="connsiteY24" fmla="*/ 160734 h 600075"/>
              <a:gd name="connsiteX25" fmla="*/ 293179 w 319906"/>
              <a:gd name="connsiteY25" fmla="*/ 120759 h 600075"/>
              <a:gd name="connsiteX26" fmla="*/ 254526 w 319906"/>
              <a:gd name="connsiteY26" fmla="*/ 79284 h 600075"/>
              <a:gd name="connsiteX27" fmla="*/ 266452 w 319906"/>
              <a:gd name="connsiteY27" fmla="*/ 79284 h 600075"/>
              <a:gd name="connsiteX28" fmla="*/ 319906 w 319906"/>
              <a:gd name="connsiteY28" fmla="*/ 72661 h 600075"/>
              <a:gd name="connsiteX29" fmla="*/ 293179 w 319906"/>
              <a:gd name="connsiteY29" fmla="*/ 57225 h 600075"/>
              <a:gd name="connsiteX30" fmla="*/ 293179 w 319906"/>
              <a:gd name="connsiteY30" fmla="*/ 43862 h 600075"/>
              <a:gd name="connsiteX31" fmla="*/ 293179 w 319906"/>
              <a:gd name="connsiteY31" fmla="*/ 42035 h 600075"/>
              <a:gd name="connsiteX32" fmla="*/ 309441 w 319906"/>
              <a:gd name="connsiteY32" fmla="*/ 24796 h 600075"/>
              <a:gd name="connsiteX33" fmla="*/ 288925 w 319906"/>
              <a:gd name="connsiteY33" fmla="*/ 28575 h 600075"/>
              <a:gd name="connsiteX34" fmla="*/ 304800 w 319906"/>
              <a:gd name="connsiteY34" fmla="*/ 15875 h 600075"/>
              <a:gd name="connsiteX35" fmla="*/ 307975 w 319906"/>
              <a:gd name="connsiteY35" fmla="*/ 0 h 600075"/>
              <a:gd name="connsiteX0" fmla="*/ 0 w 323081"/>
              <a:gd name="connsiteY0" fmla="*/ 600075 h 600075"/>
              <a:gd name="connsiteX1" fmla="*/ 9525 w 323081"/>
              <a:gd name="connsiteY1" fmla="*/ 558800 h 600075"/>
              <a:gd name="connsiteX2" fmla="*/ 15875 w 323081"/>
              <a:gd name="connsiteY2" fmla="*/ 549275 h 600075"/>
              <a:gd name="connsiteX3" fmla="*/ 19050 w 323081"/>
              <a:gd name="connsiteY3" fmla="*/ 533400 h 600075"/>
              <a:gd name="connsiteX4" fmla="*/ 22225 w 323081"/>
              <a:gd name="connsiteY4" fmla="*/ 488950 h 600075"/>
              <a:gd name="connsiteX5" fmla="*/ 31750 w 323081"/>
              <a:gd name="connsiteY5" fmla="*/ 482600 h 600075"/>
              <a:gd name="connsiteX6" fmla="*/ 41275 w 323081"/>
              <a:gd name="connsiteY6" fmla="*/ 473075 h 600075"/>
              <a:gd name="connsiteX7" fmla="*/ 47625 w 323081"/>
              <a:gd name="connsiteY7" fmla="*/ 463550 h 600075"/>
              <a:gd name="connsiteX8" fmla="*/ 60325 w 323081"/>
              <a:gd name="connsiteY8" fmla="*/ 457200 h 600075"/>
              <a:gd name="connsiteX9" fmla="*/ 98425 w 323081"/>
              <a:gd name="connsiteY9" fmla="*/ 447675 h 600075"/>
              <a:gd name="connsiteX10" fmla="*/ 104775 w 323081"/>
              <a:gd name="connsiteY10" fmla="*/ 438150 h 600075"/>
              <a:gd name="connsiteX11" fmla="*/ 114300 w 323081"/>
              <a:gd name="connsiteY11" fmla="*/ 409575 h 600075"/>
              <a:gd name="connsiteX12" fmla="*/ 117475 w 323081"/>
              <a:gd name="connsiteY12" fmla="*/ 400050 h 600075"/>
              <a:gd name="connsiteX13" fmla="*/ 120650 w 323081"/>
              <a:gd name="connsiteY13" fmla="*/ 390525 h 600075"/>
              <a:gd name="connsiteX14" fmla="*/ 117475 w 323081"/>
              <a:gd name="connsiteY14" fmla="*/ 358775 h 600075"/>
              <a:gd name="connsiteX15" fmla="*/ 146956 w 323081"/>
              <a:gd name="connsiteY15" fmla="*/ 326077 h 600075"/>
              <a:gd name="connsiteX16" fmla="*/ 180332 w 323081"/>
              <a:gd name="connsiteY16" fmla="*/ 317438 h 600075"/>
              <a:gd name="connsiteX17" fmla="*/ 208685 w 323081"/>
              <a:gd name="connsiteY17" fmla="*/ 282215 h 600075"/>
              <a:gd name="connsiteX18" fmla="*/ 218699 w 323081"/>
              <a:gd name="connsiteY18" fmla="*/ 265298 h 600075"/>
              <a:gd name="connsiteX19" fmla="*/ 238907 w 323081"/>
              <a:gd name="connsiteY19" fmla="*/ 238354 h 600075"/>
              <a:gd name="connsiteX20" fmla="*/ 239725 w 323081"/>
              <a:gd name="connsiteY20" fmla="*/ 228398 h 600075"/>
              <a:gd name="connsiteX21" fmla="*/ 266452 w 323081"/>
              <a:gd name="connsiteY21" fmla="*/ 201225 h 600075"/>
              <a:gd name="connsiteX22" fmla="*/ 266452 w 323081"/>
              <a:gd name="connsiteY22" fmla="*/ 201225 h 600075"/>
              <a:gd name="connsiteX23" fmla="*/ 238907 w 323081"/>
              <a:gd name="connsiteY23" fmla="*/ 160734 h 600075"/>
              <a:gd name="connsiteX24" fmla="*/ 266452 w 323081"/>
              <a:gd name="connsiteY24" fmla="*/ 160734 h 600075"/>
              <a:gd name="connsiteX25" fmla="*/ 293179 w 323081"/>
              <a:gd name="connsiteY25" fmla="*/ 120759 h 600075"/>
              <a:gd name="connsiteX26" fmla="*/ 254526 w 323081"/>
              <a:gd name="connsiteY26" fmla="*/ 79284 h 600075"/>
              <a:gd name="connsiteX27" fmla="*/ 319906 w 323081"/>
              <a:gd name="connsiteY27" fmla="*/ 107470 h 600075"/>
              <a:gd name="connsiteX28" fmla="*/ 319906 w 323081"/>
              <a:gd name="connsiteY28" fmla="*/ 72661 h 600075"/>
              <a:gd name="connsiteX29" fmla="*/ 293179 w 323081"/>
              <a:gd name="connsiteY29" fmla="*/ 57225 h 600075"/>
              <a:gd name="connsiteX30" fmla="*/ 293179 w 323081"/>
              <a:gd name="connsiteY30" fmla="*/ 43862 h 600075"/>
              <a:gd name="connsiteX31" fmla="*/ 293179 w 323081"/>
              <a:gd name="connsiteY31" fmla="*/ 42035 h 600075"/>
              <a:gd name="connsiteX32" fmla="*/ 309441 w 323081"/>
              <a:gd name="connsiteY32" fmla="*/ 24796 h 600075"/>
              <a:gd name="connsiteX33" fmla="*/ 288925 w 323081"/>
              <a:gd name="connsiteY33" fmla="*/ 28575 h 600075"/>
              <a:gd name="connsiteX34" fmla="*/ 304800 w 323081"/>
              <a:gd name="connsiteY34" fmla="*/ 15875 h 600075"/>
              <a:gd name="connsiteX35" fmla="*/ 307975 w 323081"/>
              <a:gd name="connsiteY35" fmla="*/ 0 h 600075"/>
              <a:gd name="connsiteX0" fmla="*/ 0 w 323081"/>
              <a:gd name="connsiteY0" fmla="*/ 600075 h 600075"/>
              <a:gd name="connsiteX1" fmla="*/ 9525 w 323081"/>
              <a:gd name="connsiteY1" fmla="*/ 558800 h 600075"/>
              <a:gd name="connsiteX2" fmla="*/ 15875 w 323081"/>
              <a:gd name="connsiteY2" fmla="*/ 549275 h 600075"/>
              <a:gd name="connsiteX3" fmla="*/ 19050 w 323081"/>
              <a:gd name="connsiteY3" fmla="*/ 533400 h 600075"/>
              <a:gd name="connsiteX4" fmla="*/ 22225 w 323081"/>
              <a:gd name="connsiteY4" fmla="*/ 488950 h 600075"/>
              <a:gd name="connsiteX5" fmla="*/ 31750 w 323081"/>
              <a:gd name="connsiteY5" fmla="*/ 482600 h 600075"/>
              <a:gd name="connsiteX6" fmla="*/ 41275 w 323081"/>
              <a:gd name="connsiteY6" fmla="*/ 473075 h 600075"/>
              <a:gd name="connsiteX7" fmla="*/ 47625 w 323081"/>
              <a:gd name="connsiteY7" fmla="*/ 463550 h 600075"/>
              <a:gd name="connsiteX8" fmla="*/ 60325 w 323081"/>
              <a:gd name="connsiteY8" fmla="*/ 457200 h 600075"/>
              <a:gd name="connsiteX9" fmla="*/ 98425 w 323081"/>
              <a:gd name="connsiteY9" fmla="*/ 447675 h 600075"/>
              <a:gd name="connsiteX10" fmla="*/ 104775 w 323081"/>
              <a:gd name="connsiteY10" fmla="*/ 438150 h 600075"/>
              <a:gd name="connsiteX11" fmla="*/ 114300 w 323081"/>
              <a:gd name="connsiteY11" fmla="*/ 409575 h 600075"/>
              <a:gd name="connsiteX12" fmla="*/ 117475 w 323081"/>
              <a:gd name="connsiteY12" fmla="*/ 400050 h 600075"/>
              <a:gd name="connsiteX13" fmla="*/ 120650 w 323081"/>
              <a:gd name="connsiteY13" fmla="*/ 390525 h 600075"/>
              <a:gd name="connsiteX14" fmla="*/ 117475 w 323081"/>
              <a:gd name="connsiteY14" fmla="*/ 358775 h 600075"/>
              <a:gd name="connsiteX15" fmla="*/ 146956 w 323081"/>
              <a:gd name="connsiteY15" fmla="*/ 326077 h 600075"/>
              <a:gd name="connsiteX16" fmla="*/ 180332 w 323081"/>
              <a:gd name="connsiteY16" fmla="*/ 317438 h 600075"/>
              <a:gd name="connsiteX17" fmla="*/ 208685 w 323081"/>
              <a:gd name="connsiteY17" fmla="*/ 282215 h 600075"/>
              <a:gd name="connsiteX18" fmla="*/ 218699 w 323081"/>
              <a:gd name="connsiteY18" fmla="*/ 265298 h 600075"/>
              <a:gd name="connsiteX19" fmla="*/ 238907 w 323081"/>
              <a:gd name="connsiteY19" fmla="*/ 238354 h 600075"/>
              <a:gd name="connsiteX20" fmla="*/ 239725 w 323081"/>
              <a:gd name="connsiteY20" fmla="*/ 228398 h 600075"/>
              <a:gd name="connsiteX21" fmla="*/ 266452 w 323081"/>
              <a:gd name="connsiteY21" fmla="*/ 201225 h 600075"/>
              <a:gd name="connsiteX22" fmla="*/ 266452 w 323081"/>
              <a:gd name="connsiteY22" fmla="*/ 201225 h 600075"/>
              <a:gd name="connsiteX23" fmla="*/ 238907 w 323081"/>
              <a:gd name="connsiteY23" fmla="*/ 160734 h 600075"/>
              <a:gd name="connsiteX24" fmla="*/ 266452 w 323081"/>
              <a:gd name="connsiteY24" fmla="*/ 160734 h 600075"/>
              <a:gd name="connsiteX25" fmla="*/ 293179 w 323081"/>
              <a:gd name="connsiteY25" fmla="*/ 120759 h 600075"/>
              <a:gd name="connsiteX26" fmla="*/ 293179 w 323081"/>
              <a:gd name="connsiteY26" fmla="*/ 107470 h 600075"/>
              <a:gd name="connsiteX27" fmla="*/ 319906 w 323081"/>
              <a:gd name="connsiteY27" fmla="*/ 107470 h 600075"/>
              <a:gd name="connsiteX28" fmla="*/ 319906 w 323081"/>
              <a:gd name="connsiteY28" fmla="*/ 72661 h 600075"/>
              <a:gd name="connsiteX29" fmla="*/ 293179 w 323081"/>
              <a:gd name="connsiteY29" fmla="*/ 57225 h 600075"/>
              <a:gd name="connsiteX30" fmla="*/ 293179 w 323081"/>
              <a:gd name="connsiteY30" fmla="*/ 43862 h 600075"/>
              <a:gd name="connsiteX31" fmla="*/ 293179 w 323081"/>
              <a:gd name="connsiteY31" fmla="*/ 42035 h 600075"/>
              <a:gd name="connsiteX32" fmla="*/ 309441 w 323081"/>
              <a:gd name="connsiteY32" fmla="*/ 24796 h 600075"/>
              <a:gd name="connsiteX33" fmla="*/ 288925 w 323081"/>
              <a:gd name="connsiteY33" fmla="*/ 28575 h 600075"/>
              <a:gd name="connsiteX34" fmla="*/ 304800 w 323081"/>
              <a:gd name="connsiteY34" fmla="*/ 15875 h 600075"/>
              <a:gd name="connsiteX35" fmla="*/ 307975 w 323081"/>
              <a:gd name="connsiteY35" fmla="*/ 0 h 600075"/>
              <a:gd name="connsiteX0" fmla="*/ 0 w 319906"/>
              <a:gd name="connsiteY0" fmla="*/ 600075 h 600075"/>
              <a:gd name="connsiteX1" fmla="*/ 9525 w 319906"/>
              <a:gd name="connsiteY1" fmla="*/ 558800 h 600075"/>
              <a:gd name="connsiteX2" fmla="*/ 15875 w 319906"/>
              <a:gd name="connsiteY2" fmla="*/ 549275 h 600075"/>
              <a:gd name="connsiteX3" fmla="*/ 19050 w 319906"/>
              <a:gd name="connsiteY3" fmla="*/ 533400 h 600075"/>
              <a:gd name="connsiteX4" fmla="*/ 22225 w 319906"/>
              <a:gd name="connsiteY4" fmla="*/ 488950 h 600075"/>
              <a:gd name="connsiteX5" fmla="*/ 31750 w 319906"/>
              <a:gd name="connsiteY5" fmla="*/ 482600 h 600075"/>
              <a:gd name="connsiteX6" fmla="*/ 41275 w 319906"/>
              <a:gd name="connsiteY6" fmla="*/ 473075 h 600075"/>
              <a:gd name="connsiteX7" fmla="*/ 47625 w 319906"/>
              <a:gd name="connsiteY7" fmla="*/ 463550 h 600075"/>
              <a:gd name="connsiteX8" fmla="*/ 60325 w 319906"/>
              <a:gd name="connsiteY8" fmla="*/ 457200 h 600075"/>
              <a:gd name="connsiteX9" fmla="*/ 98425 w 319906"/>
              <a:gd name="connsiteY9" fmla="*/ 447675 h 600075"/>
              <a:gd name="connsiteX10" fmla="*/ 104775 w 319906"/>
              <a:gd name="connsiteY10" fmla="*/ 438150 h 600075"/>
              <a:gd name="connsiteX11" fmla="*/ 114300 w 319906"/>
              <a:gd name="connsiteY11" fmla="*/ 409575 h 600075"/>
              <a:gd name="connsiteX12" fmla="*/ 117475 w 319906"/>
              <a:gd name="connsiteY12" fmla="*/ 400050 h 600075"/>
              <a:gd name="connsiteX13" fmla="*/ 120650 w 319906"/>
              <a:gd name="connsiteY13" fmla="*/ 390525 h 600075"/>
              <a:gd name="connsiteX14" fmla="*/ 117475 w 319906"/>
              <a:gd name="connsiteY14" fmla="*/ 358775 h 600075"/>
              <a:gd name="connsiteX15" fmla="*/ 146956 w 319906"/>
              <a:gd name="connsiteY15" fmla="*/ 326077 h 600075"/>
              <a:gd name="connsiteX16" fmla="*/ 180332 w 319906"/>
              <a:gd name="connsiteY16" fmla="*/ 317438 h 600075"/>
              <a:gd name="connsiteX17" fmla="*/ 208685 w 319906"/>
              <a:gd name="connsiteY17" fmla="*/ 282215 h 600075"/>
              <a:gd name="connsiteX18" fmla="*/ 218699 w 319906"/>
              <a:gd name="connsiteY18" fmla="*/ 265298 h 600075"/>
              <a:gd name="connsiteX19" fmla="*/ 238907 w 319906"/>
              <a:gd name="connsiteY19" fmla="*/ 238354 h 600075"/>
              <a:gd name="connsiteX20" fmla="*/ 239725 w 319906"/>
              <a:gd name="connsiteY20" fmla="*/ 228398 h 600075"/>
              <a:gd name="connsiteX21" fmla="*/ 266452 w 319906"/>
              <a:gd name="connsiteY21" fmla="*/ 201225 h 600075"/>
              <a:gd name="connsiteX22" fmla="*/ 266452 w 319906"/>
              <a:gd name="connsiteY22" fmla="*/ 201225 h 600075"/>
              <a:gd name="connsiteX23" fmla="*/ 238907 w 319906"/>
              <a:gd name="connsiteY23" fmla="*/ 160734 h 600075"/>
              <a:gd name="connsiteX24" fmla="*/ 266452 w 319906"/>
              <a:gd name="connsiteY24" fmla="*/ 160734 h 600075"/>
              <a:gd name="connsiteX25" fmla="*/ 293179 w 319906"/>
              <a:gd name="connsiteY25" fmla="*/ 120759 h 600075"/>
              <a:gd name="connsiteX26" fmla="*/ 293179 w 319906"/>
              <a:gd name="connsiteY26" fmla="*/ 107470 h 600075"/>
              <a:gd name="connsiteX27" fmla="*/ 310638 w 319906"/>
              <a:gd name="connsiteY27" fmla="*/ 79284 h 600075"/>
              <a:gd name="connsiteX28" fmla="*/ 319906 w 319906"/>
              <a:gd name="connsiteY28" fmla="*/ 72661 h 600075"/>
              <a:gd name="connsiteX29" fmla="*/ 293179 w 319906"/>
              <a:gd name="connsiteY29" fmla="*/ 57225 h 600075"/>
              <a:gd name="connsiteX30" fmla="*/ 293179 w 319906"/>
              <a:gd name="connsiteY30" fmla="*/ 43862 h 600075"/>
              <a:gd name="connsiteX31" fmla="*/ 293179 w 319906"/>
              <a:gd name="connsiteY31" fmla="*/ 42035 h 600075"/>
              <a:gd name="connsiteX32" fmla="*/ 309441 w 319906"/>
              <a:gd name="connsiteY32" fmla="*/ 24796 h 600075"/>
              <a:gd name="connsiteX33" fmla="*/ 288925 w 319906"/>
              <a:gd name="connsiteY33" fmla="*/ 28575 h 600075"/>
              <a:gd name="connsiteX34" fmla="*/ 304800 w 319906"/>
              <a:gd name="connsiteY34" fmla="*/ 15875 h 600075"/>
              <a:gd name="connsiteX35" fmla="*/ 307975 w 319906"/>
              <a:gd name="connsiteY35" fmla="*/ 0 h 600075"/>
              <a:gd name="connsiteX0" fmla="*/ 0 w 313813"/>
              <a:gd name="connsiteY0" fmla="*/ 600075 h 600075"/>
              <a:gd name="connsiteX1" fmla="*/ 9525 w 313813"/>
              <a:gd name="connsiteY1" fmla="*/ 558800 h 600075"/>
              <a:gd name="connsiteX2" fmla="*/ 15875 w 313813"/>
              <a:gd name="connsiteY2" fmla="*/ 549275 h 600075"/>
              <a:gd name="connsiteX3" fmla="*/ 19050 w 313813"/>
              <a:gd name="connsiteY3" fmla="*/ 533400 h 600075"/>
              <a:gd name="connsiteX4" fmla="*/ 22225 w 313813"/>
              <a:gd name="connsiteY4" fmla="*/ 488950 h 600075"/>
              <a:gd name="connsiteX5" fmla="*/ 31750 w 313813"/>
              <a:gd name="connsiteY5" fmla="*/ 482600 h 600075"/>
              <a:gd name="connsiteX6" fmla="*/ 41275 w 313813"/>
              <a:gd name="connsiteY6" fmla="*/ 473075 h 600075"/>
              <a:gd name="connsiteX7" fmla="*/ 47625 w 313813"/>
              <a:gd name="connsiteY7" fmla="*/ 463550 h 600075"/>
              <a:gd name="connsiteX8" fmla="*/ 60325 w 313813"/>
              <a:gd name="connsiteY8" fmla="*/ 457200 h 600075"/>
              <a:gd name="connsiteX9" fmla="*/ 98425 w 313813"/>
              <a:gd name="connsiteY9" fmla="*/ 447675 h 600075"/>
              <a:gd name="connsiteX10" fmla="*/ 104775 w 313813"/>
              <a:gd name="connsiteY10" fmla="*/ 438150 h 600075"/>
              <a:gd name="connsiteX11" fmla="*/ 114300 w 313813"/>
              <a:gd name="connsiteY11" fmla="*/ 409575 h 600075"/>
              <a:gd name="connsiteX12" fmla="*/ 117475 w 313813"/>
              <a:gd name="connsiteY12" fmla="*/ 400050 h 600075"/>
              <a:gd name="connsiteX13" fmla="*/ 120650 w 313813"/>
              <a:gd name="connsiteY13" fmla="*/ 390525 h 600075"/>
              <a:gd name="connsiteX14" fmla="*/ 117475 w 313813"/>
              <a:gd name="connsiteY14" fmla="*/ 358775 h 600075"/>
              <a:gd name="connsiteX15" fmla="*/ 146956 w 313813"/>
              <a:gd name="connsiteY15" fmla="*/ 326077 h 600075"/>
              <a:gd name="connsiteX16" fmla="*/ 180332 w 313813"/>
              <a:gd name="connsiteY16" fmla="*/ 317438 h 600075"/>
              <a:gd name="connsiteX17" fmla="*/ 208685 w 313813"/>
              <a:gd name="connsiteY17" fmla="*/ 282215 h 600075"/>
              <a:gd name="connsiteX18" fmla="*/ 218699 w 313813"/>
              <a:gd name="connsiteY18" fmla="*/ 265298 h 600075"/>
              <a:gd name="connsiteX19" fmla="*/ 238907 w 313813"/>
              <a:gd name="connsiteY19" fmla="*/ 238354 h 600075"/>
              <a:gd name="connsiteX20" fmla="*/ 239725 w 313813"/>
              <a:gd name="connsiteY20" fmla="*/ 228398 h 600075"/>
              <a:gd name="connsiteX21" fmla="*/ 266452 w 313813"/>
              <a:gd name="connsiteY21" fmla="*/ 201225 h 600075"/>
              <a:gd name="connsiteX22" fmla="*/ 266452 w 313813"/>
              <a:gd name="connsiteY22" fmla="*/ 201225 h 600075"/>
              <a:gd name="connsiteX23" fmla="*/ 238907 w 313813"/>
              <a:gd name="connsiteY23" fmla="*/ 160734 h 600075"/>
              <a:gd name="connsiteX24" fmla="*/ 266452 w 313813"/>
              <a:gd name="connsiteY24" fmla="*/ 160734 h 600075"/>
              <a:gd name="connsiteX25" fmla="*/ 293179 w 313813"/>
              <a:gd name="connsiteY25" fmla="*/ 120759 h 600075"/>
              <a:gd name="connsiteX26" fmla="*/ 293179 w 313813"/>
              <a:gd name="connsiteY26" fmla="*/ 107470 h 600075"/>
              <a:gd name="connsiteX27" fmla="*/ 310638 w 313813"/>
              <a:gd name="connsiteY27" fmla="*/ 79284 h 600075"/>
              <a:gd name="connsiteX28" fmla="*/ 310638 w 313813"/>
              <a:gd name="connsiteY28" fmla="*/ 72661 h 600075"/>
              <a:gd name="connsiteX29" fmla="*/ 293179 w 313813"/>
              <a:gd name="connsiteY29" fmla="*/ 57225 h 600075"/>
              <a:gd name="connsiteX30" fmla="*/ 293179 w 313813"/>
              <a:gd name="connsiteY30" fmla="*/ 43862 h 600075"/>
              <a:gd name="connsiteX31" fmla="*/ 293179 w 313813"/>
              <a:gd name="connsiteY31" fmla="*/ 42035 h 600075"/>
              <a:gd name="connsiteX32" fmla="*/ 309441 w 313813"/>
              <a:gd name="connsiteY32" fmla="*/ 24796 h 600075"/>
              <a:gd name="connsiteX33" fmla="*/ 288925 w 313813"/>
              <a:gd name="connsiteY33" fmla="*/ 28575 h 600075"/>
              <a:gd name="connsiteX34" fmla="*/ 304800 w 313813"/>
              <a:gd name="connsiteY34" fmla="*/ 15875 h 600075"/>
              <a:gd name="connsiteX35" fmla="*/ 307975 w 313813"/>
              <a:gd name="connsiteY35" fmla="*/ 0 h 600075"/>
              <a:gd name="connsiteX0" fmla="*/ 0 w 313813"/>
              <a:gd name="connsiteY0" fmla="*/ 600075 h 600075"/>
              <a:gd name="connsiteX1" fmla="*/ 9525 w 313813"/>
              <a:gd name="connsiteY1" fmla="*/ 558800 h 600075"/>
              <a:gd name="connsiteX2" fmla="*/ 15875 w 313813"/>
              <a:gd name="connsiteY2" fmla="*/ 549275 h 600075"/>
              <a:gd name="connsiteX3" fmla="*/ 19050 w 313813"/>
              <a:gd name="connsiteY3" fmla="*/ 533400 h 600075"/>
              <a:gd name="connsiteX4" fmla="*/ 22225 w 313813"/>
              <a:gd name="connsiteY4" fmla="*/ 488950 h 600075"/>
              <a:gd name="connsiteX5" fmla="*/ 31750 w 313813"/>
              <a:gd name="connsiteY5" fmla="*/ 482600 h 600075"/>
              <a:gd name="connsiteX6" fmla="*/ 41275 w 313813"/>
              <a:gd name="connsiteY6" fmla="*/ 473075 h 600075"/>
              <a:gd name="connsiteX7" fmla="*/ 47625 w 313813"/>
              <a:gd name="connsiteY7" fmla="*/ 463550 h 600075"/>
              <a:gd name="connsiteX8" fmla="*/ 60325 w 313813"/>
              <a:gd name="connsiteY8" fmla="*/ 457200 h 600075"/>
              <a:gd name="connsiteX9" fmla="*/ 98425 w 313813"/>
              <a:gd name="connsiteY9" fmla="*/ 447675 h 600075"/>
              <a:gd name="connsiteX10" fmla="*/ 104775 w 313813"/>
              <a:gd name="connsiteY10" fmla="*/ 438150 h 600075"/>
              <a:gd name="connsiteX11" fmla="*/ 114300 w 313813"/>
              <a:gd name="connsiteY11" fmla="*/ 409575 h 600075"/>
              <a:gd name="connsiteX12" fmla="*/ 117475 w 313813"/>
              <a:gd name="connsiteY12" fmla="*/ 400050 h 600075"/>
              <a:gd name="connsiteX13" fmla="*/ 120650 w 313813"/>
              <a:gd name="connsiteY13" fmla="*/ 390525 h 600075"/>
              <a:gd name="connsiteX14" fmla="*/ 117475 w 313813"/>
              <a:gd name="connsiteY14" fmla="*/ 358775 h 600075"/>
              <a:gd name="connsiteX15" fmla="*/ 146956 w 313813"/>
              <a:gd name="connsiteY15" fmla="*/ 326077 h 600075"/>
              <a:gd name="connsiteX16" fmla="*/ 180332 w 313813"/>
              <a:gd name="connsiteY16" fmla="*/ 317438 h 600075"/>
              <a:gd name="connsiteX17" fmla="*/ 208685 w 313813"/>
              <a:gd name="connsiteY17" fmla="*/ 282215 h 600075"/>
              <a:gd name="connsiteX18" fmla="*/ 218699 w 313813"/>
              <a:gd name="connsiteY18" fmla="*/ 265298 h 600075"/>
              <a:gd name="connsiteX19" fmla="*/ 238907 w 313813"/>
              <a:gd name="connsiteY19" fmla="*/ 238354 h 600075"/>
              <a:gd name="connsiteX20" fmla="*/ 239725 w 313813"/>
              <a:gd name="connsiteY20" fmla="*/ 228398 h 600075"/>
              <a:gd name="connsiteX21" fmla="*/ 266452 w 313813"/>
              <a:gd name="connsiteY21" fmla="*/ 201225 h 600075"/>
              <a:gd name="connsiteX22" fmla="*/ 266452 w 313813"/>
              <a:gd name="connsiteY22" fmla="*/ 201225 h 600075"/>
              <a:gd name="connsiteX23" fmla="*/ 254526 w 313813"/>
              <a:gd name="connsiteY23" fmla="*/ 160734 h 600075"/>
              <a:gd name="connsiteX24" fmla="*/ 266452 w 313813"/>
              <a:gd name="connsiteY24" fmla="*/ 160734 h 600075"/>
              <a:gd name="connsiteX25" fmla="*/ 293179 w 313813"/>
              <a:gd name="connsiteY25" fmla="*/ 120759 h 600075"/>
              <a:gd name="connsiteX26" fmla="*/ 293179 w 313813"/>
              <a:gd name="connsiteY26" fmla="*/ 107470 h 600075"/>
              <a:gd name="connsiteX27" fmla="*/ 310638 w 313813"/>
              <a:gd name="connsiteY27" fmla="*/ 79284 h 600075"/>
              <a:gd name="connsiteX28" fmla="*/ 310638 w 313813"/>
              <a:gd name="connsiteY28" fmla="*/ 72661 h 600075"/>
              <a:gd name="connsiteX29" fmla="*/ 293179 w 313813"/>
              <a:gd name="connsiteY29" fmla="*/ 57225 h 600075"/>
              <a:gd name="connsiteX30" fmla="*/ 293179 w 313813"/>
              <a:gd name="connsiteY30" fmla="*/ 43862 h 600075"/>
              <a:gd name="connsiteX31" fmla="*/ 293179 w 313813"/>
              <a:gd name="connsiteY31" fmla="*/ 42035 h 600075"/>
              <a:gd name="connsiteX32" fmla="*/ 309441 w 313813"/>
              <a:gd name="connsiteY32" fmla="*/ 24796 h 600075"/>
              <a:gd name="connsiteX33" fmla="*/ 288925 w 313813"/>
              <a:gd name="connsiteY33" fmla="*/ 28575 h 600075"/>
              <a:gd name="connsiteX34" fmla="*/ 304800 w 313813"/>
              <a:gd name="connsiteY34" fmla="*/ 15875 h 600075"/>
              <a:gd name="connsiteX35" fmla="*/ 307975 w 313813"/>
              <a:gd name="connsiteY35" fmla="*/ 0 h 600075"/>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17475 w 313813"/>
              <a:gd name="connsiteY14" fmla="*/ 358775 h 579694"/>
              <a:gd name="connsiteX15" fmla="*/ 146956 w 313813"/>
              <a:gd name="connsiteY15" fmla="*/ 326077 h 579694"/>
              <a:gd name="connsiteX16" fmla="*/ 180332 w 313813"/>
              <a:gd name="connsiteY16" fmla="*/ 317438 h 579694"/>
              <a:gd name="connsiteX17" fmla="*/ 208685 w 313813"/>
              <a:gd name="connsiteY17" fmla="*/ 282215 h 579694"/>
              <a:gd name="connsiteX18" fmla="*/ 218699 w 313813"/>
              <a:gd name="connsiteY18" fmla="*/ 265298 h 579694"/>
              <a:gd name="connsiteX19" fmla="*/ 238907 w 313813"/>
              <a:gd name="connsiteY19" fmla="*/ 238354 h 579694"/>
              <a:gd name="connsiteX20" fmla="*/ 239725 w 313813"/>
              <a:gd name="connsiteY20" fmla="*/ 228398 h 579694"/>
              <a:gd name="connsiteX21" fmla="*/ 266452 w 313813"/>
              <a:gd name="connsiteY21" fmla="*/ 201225 h 579694"/>
              <a:gd name="connsiteX22" fmla="*/ 266452 w 313813"/>
              <a:gd name="connsiteY22" fmla="*/ 201225 h 579694"/>
              <a:gd name="connsiteX23" fmla="*/ 254526 w 313813"/>
              <a:gd name="connsiteY23" fmla="*/ 160734 h 579694"/>
              <a:gd name="connsiteX24" fmla="*/ 266452 w 313813"/>
              <a:gd name="connsiteY24" fmla="*/ 160734 h 579694"/>
              <a:gd name="connsiteX25" fmla="*/ 293179 w 313813"/>
              <a:gd name="connsiteY25" fmla="*/ 120759 h 579694"/>
              <a:gd name="connsiteX26" fmla="*/ 293179 w 313813"/>
              <a:gd name="connsiteY26" fmla="*/ 107470 h 579694"/>
              <a:gd name="connsiteX27" fmla="*/ 310638 w 313813"/>
              <a:gd name="connsiteY27" fmla="*/ 79284 h 579694"/>
              <a:gd name="connsiteX28" fmla="*/ 310638 w 313813"/>
              <a:gd name="connsiteY28" fmla="*/ 72661 h 579694"/>
              <a:gd name="connsiteX29" fmla="*/ 293179 w 313813"/>
              <a:gd name="connsiteY29" fmla="*/ 57225 h 579694"/>
              <a:gd name="connsiteX30" fmla="*/ 293179 w 313813"/>
              <a:gd name="connsiteY30" fmla="*/ 43862 h 579694"/>
              <a:gd name="connsiteX31" fmla="*/ 293179 w 313813"/>
              <a:gd name="connsiteY31" fmla="*/ 42035 h 579694"/>
              <a:gd name="connsiteX32" fmla="*/ 309441 w 313813"/>
              <a:gd name="connsiteY32" fmla="*/ 24796 h 579694"/>
              <a:gd name="connsiteX33" fmla="*/ 288925 w 313813"/>
              <a:gd name="connsiteY33" fmla="*/ 28575 h 579694"/>
              <a:gd name="connsiteX34" fmla="*/ 304800 w 313813"/>
              <a:gd name="connsiteY34" fmla="*/ 15875 h 579694"/>
              <a:gd name="connsiteX35" fmla="*/ 307975 w 313813"/>
              <a:gd name="connsiteY35"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208685 w 313813"/>
              <a:gd name="connsiteY17" fmla="*/ 282215 h 579694"/>
              <a:gd name="connsiteX18" fmla="*/ 218699 w 313813"/>
              <a:gd name="connsiteY18" fmla="*/ 265298 h 579694"/>
              <a:gd name="connsiteX19" fmla="*/ 238907 w 313813"/>
              <a:gd name="connsiteY19" fmla="*/ 238354 h 579694"/>
              <a:gd name="connsiteX20" fmla="*/ 239725 w 313813"/>
              <a:gd name="connsiteY20" fmla="*/ 228398 h 579694"/>
              <a:gd name="connsiteX21" fmla="*/ 266452 w 313813"/>
              <a:gd name="connsiteY21" fmla="*/ 201225 h 579694"/>
              <a:gd name="connsiteX22" fmla="*/ 266452 w 313813"/>
              <a:gd name="connsiteY22" fmla="*/ 201225 h 579694"/>
              <a:gd name="connsiteX23" fmla="*/ 254526 w 313813"/>
              <a:gd name="connsiteY23" fmla="*/ 160734 h 579694"/>
              <a:gd name="connsiteX24" fmla="*/ 266452 w 313813"/>
              <a:gd name="connsiteY24" fmla="*/ 160734 h 579694"/>
              <a:gd name="connsiteX25" fmla="*/ 293179 w 313813"/>
              <a:gd name="connsiteY25" fmla="*/ 120759 h 579694"/>
              <a:gd name="connsiteX26" fmla="*/ 293179 w 313813"/>
              <a:gd name="connsiteY26" fmla="*/ 107470 h 579694"/>
              <a:gd name="connsiteX27" fmla="*/ 310638 w 313813"/>
              <a:gd name="connsiteY27" fmla="*/ 79284 h 579694"/>
              <a:gd name="connsiteX28" fmla="*/ 310638 w 313813"/>
              <a:gd name="connsiteY28" fmla="*/ 72661 h 579694"/>
              <a:gd name="connsiteX29" fmla="*/ 293179 w 313813"/>
              <a:gd name="connsiteY29" fmla="*/ 57225 h 579694"/>
              <a:gd name="connsiteX30" fmla="*/ 293179 w 313813"/>
              <a:gd name="connsiteY30" fmla="*/ 43862 h 579694"/>
              <a:gd name="connsiteX31" fmla="*/ 293179 w 313813"/>
              <a:gd name="connsiteY31" fmla="*/ 42035 h 579694"/>
              <a:gd name="connsiteX32" fmla="*/ 309441 w 313813"/>
              <a:gd name="connsiteY32" fmla="*/ 24796 h 579694"/>
              <a:gd name="connsiteX33" fmla="*/ 288925 w 313813"/>
              <a:gd name="connsiteY33" fmla="*/ 28575 h 579694"/>
              <a:gd name="connsiteX34" fmla="*/ 304800 w 313813"/>
              <a:gd name="connsiteY34" fmla="*/ 15875 h 579694"/>
              <a:gd name="connsiteX35" fmla="*/ 307975 w 313813"/>
              <a:gd name="connsiteY35"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39725 w 313813"/>
              <a:gd name="connsiteY21" fmla="*/ 228398 h 579694"/>
              <a:gd name="connsiteX22" fmla="*/ 266452 w 313813"/>
              <a:gd name="connsiteY22" fmla="*/ 201225 h 579694"/>
              <a:gd name="connsiteX23" fmla="*/ 266452 w 313813"/>
              <a:gd name="connsiteY23" fmla="*/ 201225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39725 w 313813"/>
              <a:gd name="connsiteY21" fmla="*/ 228398 h 579694"/>
              <a:gd name="connsiteX22" fmla="*/ 266452 w 313813"/>
              <a:gd name="connsiteY22" fmla="*/ 201225 h 579694"/>
              <a:gd name="connsiteX23" fmla="*/ 293180 w 313813"/>
              <a:gd name="connsiteY23" fmla="*/ 228398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39725 w 313813"/>
              <a:gd name="connsiteY21" fmla="*/ 228398 h 579694"/>
              <a:gd name="connsiteX22" fmla="*/ 266453 w 313813"/>
              <a:gd name="connsiteY22" fmla="*/ 228398 h 579694"/>
              <a:gd name="connsiteX23" fmla="*/ 293180 w 313813"/>
              <a:gd name="connsiteY23" fmla="*/ 228398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28398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28398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01225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66453 w 313813"/>
              <a:gd name="connsiteY23" fmla="*/ 201225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01225 h 579694"/>
              <a:gd name="connsiteX24" fmla="*/ 254526 w 313813"/>
              <a:gd name="connsiteY24" fmla="*/ 160734 h 579694"/>
              <a:gd name="connsiteX25" fmla="*/ 266452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01225 h 579694"/>
              <a:gd name="connsiteX24" fmla="*/ 254526 w 313813"/>
              <a:gd name="connsiteY24" fmla="*/ 160734 h 579694"/>
              <a:gd name="connsiteX25" fmla="*/ 293180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93180 w 313813"/>
              <a:gd name="connsiteY23" fmla="*/ 201225 h 579694"/>
              <a:gd name="connsiteX24" fmla="*/ 293180 w 313813"/>
              <a:gd name="connsiteY24" fmla="*/ 160734 h 579694"/>
              <a:gd name="connsiteX25" fmla="*/ 293180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3813"/>
              <a:gd name="connsiteY0" fmla="*/ 579694 h 579694"/>
              <a:gd name="connsiteX1" fmla="*/ 9525 w 313813"/>
              <a:gd name="connsiteY1" fmla="*/ 558800 h 579694"/>
              <a:gd name="connsiteX2" fmla="*/ 15875 w 313813"/>
              <a:gd name="connsiteY2" fmla="*/ 549275 h 579694"/>
              <a:gd name="connsiteX3" fmla="*/ 19050 w 313813"/>
              <a:gd name="connsiteY3" fmla="*/ 533400 h 579694"/>
              <a:gd name="connsiteX4" fmla="*/ 22225 w 313813"/>
              <a:gd name="connsiteY4" fmla="*/ 488950 h 579694"/>
              <a:gd name="connsiteX5" fmla="*/ 31750 w 313813"/>
              <a:gd name="connsiteY5" fmla="*/ 482600 h 579694"/>
              <a:gd name="connsiteX6" fmla="*/ 41275 w 313813"/>
              <a:gd name="connsiteY6" fmla="*/ 473075 h 579694"/>
              <a:gd name="connsiteX7" fmla="*/ 47625 w 313813"/>
              <a:gd name="connsiteY7" fmla="*/ 463550 h 579694"/>
              <a:gd name="connsiteX8" fmla="*/ 60325 w 313813"/>
              <a:gd name="connsiteY8" fmla="*/ 457200 h 579694"/>
              <a:gd name="connsiteX9" fmla="*/ 98425 w 313813"/>
              <a:gd name="connsiteY9" fmla="*/ 447675 h 579694"/>
              <a:gd name="connsiteX10" fmla="*/ 104775 w 313813"/>
              <a:gd name="connsiteY10" fmla="*/ 438150 h 579694"/>
              <a:gd name="connsiteX11" fmla="*/ 114300 w 313813"/>
              <a:gd name="connsiteY11" fmla="*/ 409575 h 579694"/>
              <a:gd name="connsiteX12" fmla="*/ 117475 w 313813"/>
              <a:gd name="connsiteY12" fmla="*/ 400050 h 579694"/>
              <a:gd name="connsiteX13" fmla="*/ 120650 w 313813"/>
              <a:gd name="connsiteY13" fmla="*/ 390525 h 579694"/>
              <a:gd name="connsiteX14" fmla="*/ 139117 w 313813"/>
              <a:gd name="connsiteY14" fmla="*/ 361300 h 579694"/>
              <a:gd name="connsiteX15" fmla="*/ 146956 w 313813"/>
              <a:gd name="connsiteY15" fmla="*/ 326077 h 579694"/>
              <a:gd name="connsiteX16" fmla="*/ 180332 w 313813"/>
              <a:gd name="connsiteY16" fmla="*/ 317438 h 579694"/>
              <a:gd name="connsiteX17" fmla="*/ 180333 w 313813"/>
              <a:gd name="connsiteY17" fmla="*/ 287229 h 579694"/>
              <a:gd name="connsiteX18" fmla="*/ 208685 w 313813"/>
              <a:gd name="connsiteY18" fmla="*/ 282215 h 579694"/>
              <a:gd name="connsiteX19" fmla="*/ 218699 w 313813"/>
              <a:gd name="connsiteY19" fmla="*/ 265298 h 579694"/>
              <a:gd name="connsiteX20" fmla="*/ 238907 w 313813"/>
              <a:gd name="connsiteY20" fmla="*/ 238354 h 579694"/>
              <a:gd name="connsiteX21" fmla="*/ 254526 w 313813"/>
              <a:gd name="connsiteY21" fmla="*/ 238354 h 579694"/>
              <a:gd name="connsiteX22" fmla="*/ 266453 w 313813"/>
              <a:gd name="connsiteY22" fmla="*/ 228398 h 579694"/>
              <a:gd name="connsiteX23" fmla="*/ 266453 w 313813"/>
              <a:gd name="connsiteY23" fmla="*/ 201225 h 579694"/>
              <a:gd name="connsiteX24" fmla="*/ 293180 w 313813"/>
              <a:gd name="connsiteY24" fmla="*/ 160734 h 579694"/>
              <a:gd name="connsiteX25" fmla="*/ 293180 w 313813"/>
              <a:gd name="connsiteY25" fmla="*/ 160734 h 579694"/>
              <a:gd name="connsiteX26" fmla="*/ 293179 w 313813"/>
              <a:gd name="connsiteY26" fmla="*/ 120759 h 579694"/>
              <a:gd name="connsiteX27" fmla="*/ 293179 w 313813"/>
              <a:gd name="connsiteY27" fmla="*/ 107470 h 579694"/>
              <a:gd name="connsiteX28" fmla="*/ 310638 w 313813"/>
              <a:gd name="connsiteY28" fmla="*/ 79284 h 579694"/>
              <a:gd name="connsiteX29" fmla="*/ 310638 w 313813"/>
              <a:gd name="connsiteY29" fmla="*/ 72661 h 579694"/>
              <a:gd name="connsiteX30" fmla="*/ 293179 w 313813"/>
              <a:gd name="connsiteY30" fmla="*/ 57225 h 579694"/>
              <a:gd name="connsiteX31" fmla="*/ 293179 w 313813"/>
              <a:gd name="connsiteY31" fmla="*/ 43862 h 579694"/>
              <a:gd name="connsiteX32" fmla="*/ 293179 w 313813"/>
              <a:gd name="connsiteY32" fmla="*/ 42035 h 579694"/>
              <a:gd name="connsiteX33" fmla="*/ 309441 w 313813"/>
              <a:gd name="connsiteY33" fmla="*/ 24796 h 579694"/>
              <a:gd name="connsiteX34" fmla="*/ 288925 w 313813"/>
              <a:gd name="connsiteY34" fmla="*/ 28575 h 579694"/>
              <a:gd name="connsiteX35" fmla="*/ 304800 w 313813"/>
              <a:gd name="connsiteY35" fmla="*/ 15875 h 579694"/>
              <a:gd name="connsiteX36" fmla="*/ 307975 w 313813"/>
              <a:gd name="connsiteY36" fmla="*/ 0 h 579694"/>
              <a:gd name="connsiteX0" fmla="*/ 0 w 315396"/>
              <a:gd name="connsiteY0" fmla="*/ 579694 h 579694"/>
              <a:gd name="connsiteX1" fmla="*/ 9525 w 315396"/>
              <a:gd name="connsiteY1" fmla="*/ 558800 h 579694"/>
              <a:gd name="connsiteX2" fmla="*/ 15875 w 315396"/>
              <a:gd name="connsiteY2" fmla="*/ 549275 h 579694"/>
              <a:gd name="connsiteX3" fmla="*/ 19050 w 315396"/>
              <a:gd name="connsiteY3" fmla="*/ 533400 h 579694"/>
              <a:gd name="connsiteX4" fmla="*/ 22225 w 315396"/>
              <a:gd name="connsiteY4" fmla="*/ 488950 h 579694"/>
              <a:gd name="connsiteX5" fmla="*/ 31750 w 315396"/>
              <a:gd name="connsiteY5" fmla="*/ 482600 h 579694"/>
              <a:gd name="connsiteX6" fmla="*/ 41275 w 315396"/>
              <a:gd name="connsiteY6" fmla="*/ 473075 h 579694"/>
              <a:gd name="connsiteX7" fmla="*/ 47625 w 315396"/>
              <a:gd name="connsiteY7" fmla="*/ 463550 h 579694"/>
              <a:gd name="connsiteX8" fmla="*/ 60325 w 315396"/>
              <a:gd name="connsiteY8" fmla="*/ 457200 h 579694"/>
              <a:gd name="connsiteX9" fmla="*/ 98425 w 315396"/>
              <a:gd name="connsiteY9" fmla="*/ 447675 h 579694"/>
              <a:gd name="connsiteX10" fmla="*/ 104775 w 315396"/>
              <a:gd name="connsiteY10" fmla="*/ 438150 h 579694"/>
              <a:gd name="connsiteX11" fmla="*/ 114300 w 315396"/>
              <a:gd name="connsiteY11" fmla="*/ 409575 h 579694"/>
              <a:gd name="connsiteX12" fmla="*/ 117475 w 315396"/>
              <a:gd name="connsiteY12" fmla="*/ 400050 h 579694"/>
              <a:gd name="connsiteX13" fmla="*/ 120650 w 315396"/>
              <a:gd name="connsiteY13" fmla="*/ 390525 h 579694"/>
              <a:gd name="connsiteX14" fmla="*/ 139117 w 315396"/>
              <a:gd name="connsiteY14" fmla="*/ 361300 h 579694"/>
              <a:gd name="connsiteX15" fmla="*/ 146956 w 315396"/>
              <a:gd name="connsiteY15" fmla="*/ 326077 h 579694"/>
              <a:gd name="connsiteX16" fmla="*/ 180332 w 315396"/>
              <a:gd name="connsiteY16" fmla="*/ 317438 h 579694"/>
              <a:gd name="connsiteX17" fmla="*/ 180333 w 315396"/>
              <a:gd name="connsiteY17" fmla="*/ 287229 h 579694"/>
              <a:gd name="connsiteX18" fmla="*/ 208685 w 315396"/>
              <a:gd name="connsiteY18" fmla="*/ 282215 h 579694"/>
              <a:gd name="connsiteX19" fmla="*/ 218699 w 315396"/>
              <a:gd name="connsiteY19" fmla="*/ 265298 h 579694"/>
              <a:gd name="connsiteX20" fmla="*/ 238907 w 315396"/>
              <a:gd name="connsiteY20" fmla="*/ 238354 h 579694"/>
              <a:gd name="connsiteX21" fmla="*/ 254526 w 315396"/>
              <a:gd name="connsiteY21" fmla="*/ 238354 h 579694"/>
              <a:gd name="connsiteX22" fmla="*/ 266453 w 315396"/>
              <a:gd name="connsiteY22" fmla="*/ 228398 h 579694"/>
              <a:gd name="connsiteX23" fmla="*/ 266453 w 315396"/>
              <a:gd name="connsiteY23" fmla="*/ 201225 h 579694"/>
              <a:gd name="connsiteX24" fmla="*/ 293180 w 315396"/>
              <a:gd name="connsiteY24" fmla="*/ 160734 h 579694"/>
              <a:gd name="connsiteX25" fmla="*/ 310638 w 315396"/>
              <a:gd name="connsiteY25" fmla="*/ 201225 h 579694"/>
              <a:gd name="connsiteX26" fmla="*/ 293179 w 315396"/>
              <a:gd name="connsiteY26" fmla="*/ 120759 h 579694"/>
              <a:gd name="connsiteX27" fmla="*/ 293179 w 315396"/>
              <a:gd name="connsiteY27" fmla="*/ 107470 h 579694"/>
              <a:gd name="connsiteX28" fmla="*/ 310638 w 315396"/>
              <a:gd name="connsiteY28" fmla="*/ 79284 h 579694"/>
              <a:gd name="connsiteX29" fmla="*/ 310638 w 315396"/>
              <a:gd name="connsiteY29" fmla="*/ 72661 h 579694"/>
              <a:gd name="connsiteX30" fmla="*/ 293179 w 315396"/>
              <a:gd name="connsiteY30" fmla="*/ 57225 h 579694"/>
              <a:gd name="connsiteX31" fmla="*/ 293179 w 315396"/>
              <a:gd name="connsiteY31" fmla="*/ 43862 h 579694"/>
              <a:gd name="connsiteX32" fmla="*/ 293179 w 315396"/>
              <a:gd name="connsiteY32" fmla="*/ 42035 h 579694"/>
              <a:gd name="connsiteX33" fmla="*/ 309441 w 315396"/>
              <a:gd name="connsiteY33" fmla="*/ 24796 h 579694"/>
              <a:gd name="connsiteX34" fmla="*/ 288925 w 315396"/>
              <a:gd name="connsiteY34" fmla="*/ 28575 h 579694"/>
              <a:gd name="connsiteX35" fmla="*/ 304800 w 315396"/>
              <a:gd name="connsiteY35" fmla="*/ 15875 h 579694"/>
              <a:gd name="connsiteX36" fmla="*/ 307975 w 315396"/>
              <a:gd name="connsiteY36" fmla="*/ 0 h 579694"/>
              <a:gd name="connsiteX0" fmla="*/ 0 w 315396"/>
              <a:gd name="connsiteY0" fmla="*/ 579694 h 579694"/>
              <a:gd name="connsiteX1" fmla="*/ 9525 w 315396"/>
              <a:gd name="connsiteY1" fmla="*/ 558800 h 579694"/>
              <a:gd name="connsiteX2" fmla="*/ 15875 w 315396"/>
              <a:gd name="connsiteY2" fmla="*/ 549275 h 579694"/>
              <a:gd name="connsiteX3" fmla="*/ 19050 w 315396"/>
              <a:gd name="connsiteY3" fmla="*/ 533400 h 579694"/>
              <a:gd name="connsiteX4" fmla="*/ 22225 w 315396"/>
              <a:gd name="connsiteY4" fmla="*/ 488950 h 579694"/>
              <a:gd name="connsiteX5" fmla="*/ 31750 w 315396"/>
              <a:gd name="connsiteY5" fmla="*/ 482600 h 579694"/>
              <a:gd name="connsiteX6" fmla="*/ 41275 w 315396"/>
              <a:gd name="connsiteY6" fmla="*/ 473075 h 579694"/>
              <a:gd name="connsiteX7" fmla="*/ 47625 w 315396"/>
              <a:gd name="connsiteY7" fmla="*/ 463550 h 579694"/>
              <a:gd name="connsiteX8" fmla="*/ 60325 w 315396"/>
              <a:gd name="connsiteY8" fmla="*/ 457200 h 579694"/>
              <a:gd name="connsiteX9" fmla="*/ 98425 w 315396"/>
              <a:gd name="connsiteY9" fmla="*/ 447675 h 579694"/>
              <a:gd name="connsiteX10" fmla="*/ 104775 w 315396"/>
              <a:gd name="connsiteY10" fmla="*/ 438150 h 579694"/>
              <a:gd name="connsiteX11" fmla="*/ 114300 w 315396"/>
              <a:gd name="connsiteY11" fmla="*/ 409575 h 579694"/>
              <a:gd name="connsiteX12" fmla="*/ 117475 w 315396"/>
              <a:gd name="connsiteY12" fmla="*/ 400050 h 579694"/>
              <a:gd name="connsiteX13" fmla="*/ 120650 w 315396"/>
              <a:gd name="connsiteY13" fmla="*/ 390525 h 579694"/>
              <a:gd name="connsiteX14" fmla="*/ 139117 w 315396"/>
              <a:gd name="connsiteY14" fmla="*/ 361300 h 579694"/>
              <a:gd name="connsiteX15" fmla="*/ 146956 w 315396"/>
              <a:gd name="connsiteY15" fmla="*/ 326077 h 579694"/>
              <a:gd name="connsiteX16" fmla="*/ 180332 w 315396"/>
              <a:gd name="connsiteY16" fmla="*/ 317438 h 579694"/>
              <a:gd name="connsiteX17" fmla="*/ 180333 w 315396"/>
              <a:gd name="connsiteY17" fmla="*/ 287229 h 579694"/>
              <a:gd name="connsiteX18" fmla="*/ 208685 w 315396"/>
              <a:gd name="connsiteY18" fmla="*/ 282215 h 579694"/>
              <a:gd name="connsiteX19" fmla="*/ 218699 w 315396"/>
              <a:gd name="connsiteY19" fmla="*/ 265298 h 579694"/>
              <a:gd name="connsiteX20" fmla="*/ 238907 w 315396"/>
              <a:gd name="connsiteY20" fmla="*/ 238354 h 579694"/>
              <a:gd name="connsiteX21" fmla="*/ 254526 w 315396"/>
              <a:gd name="connsiteY21" fmla="*/ 238354 h 579694"/>
              <a:gd name="connsiteX22" fmla="*/ 266453 w 315396"/>
              <a:gd name="connsiteY22" fmla="*/ 228398 h 579694"/>
              <a:gd name="connsiteX23" fmla="*/ 266453 w 315396"/>
              <a:gd name="connsiteY23" fmla="*/ 201225 h 579694"/>
              <a:gd name="connsiteX24" fmla="*/ 293179 w 315396"/>
              <a:gd name="connsiteY24" fmla="*/ 201225 h 579694"/>
              <a:gd name="connsiteX25" fmla="*/ 310638 w 315396"/>
              <a:gd name="connsiteY25" fmla="*/ 201225 h 579694"/>
              <a:gd name="connsiteX26" fmla="*/ 293179 w 315396"/>
              <a:gd name="connsiteY26" fmla="*/ 120759 h 579694"/>
              <a:gd name="connsiteX27" fmla="*/ 293179 w 315396"/>
              <a:gd name="connsiteY27" fmla="*/ 107470 h 579694"/>
              <a:gd name="connsiteX28" fmla="*/ 310638 w 315396"/>
              <a:gd name="connsiteY28" fmla="*/ 79284 h 579694"/>
              <a:gd name="connsiteX29" fmla="*/ 310638 w 315396"/>
              <a:gd name="connsiteY29" fmla="*/ 72661 h 579694"/>
              <a:gd name="connsiteX30" fmla="*/ 293179 w 315396"/>
              <a:gd name="connsiteY30" fmla="*/ 57225 h 579694"/>
              <a:gd name="connsiteX31" fmla="*/ 293179 w 315396"/>
              <a:gd name="connsiteY31" fmla="*/ 43862 h 579694"/>
              <a:gd name="connsiteX32" fmla="*/ 293179 w 315396"/>
              <a:gd name="connsiteY32" fmla="*/ 42035 h 579694"/>
              <a:gd name="connsiteX33" fmla="*/ 309441 w 315396"/>
              <a:gd name="connsiteY33" fmla="*/ 24796 h 579694"/>
              <a:gd name="connsiteX34" fmla="*/ 288925 w 315396"/>
              <a:gd name="connsiteY34" fmla="*/ 28575 h 579694"/>
              <a:gd name="connsiteX35" fmla="*/ 304800 w 315396"/>
              <a:gd name="connsiteY35" fmla="*/ 15875 h 579694"/>
              <a:gd name="connsiteX36" fmla="*/ 307975 w 315396"/>
              <a:gd name="connsiteY36" fmla="*/ 0 h 579694"/>
              <a:gd name="connsiteX0" fmla="*/ 0 w 315396"/>
              <a:gd name="connsiteY0" fmla="*/ 579694 h 579694"/>
              <a:gd name="connsiteX1" fmla="*/ 9525 w 315396"/>
              <a:gd name="connsiteY1" fmla="*/ 558800 h 579694"/>
              <a:gd name="connsiteX2" fmla="*/ 15875 w 315396"/>
              <a:gd name="connsiteY2" fmla="*/ 549275 h 579694"/>
              <a:gd name="connsiteX3" fmla="*/ 19050 w 315396"/>
              <a:gd name="connsiteY3" fmla="*/ 533400 h 579694"/>
              <a:gd name="connsiteX4" fmla="*/ 22225 w 315396"/>
              <a:gd name="connsiteY4" fmla="*/ 488950 h 579694"/>
              <a:gd name="connsiteX5" fmla="*/ 31750 w 315396"/>
              <a:gd name="connsiteY5" fmla="*/ 482600 h 579694"/>
              <a:gd name="connsiteX6" fmla="*/ 41275 w 315396"/>
              <a:gd name="connsiteY6" fmla="*/ 473075 h 579694"/>
              <a:gd name="connsiteX7" fmla="*/ 47625 w 315396"/>
              <a:gd name="connsiteY7" fmla="*/ 463550 h 579694"/>
              <a:gd name="connsiteX8" fmla="*/ 60325 w 315396"/>
              <a:gd name="connsiteY8" fmla="*/ 457200 h 579694"/>
              <a:gd name="connsiteX9" fmla="*/ 98425 w 315396"/>
              <a:gd name="connsiteY9" fmla="*/ 447675 h 579694"/>
              <a:gd name="connsiteX10" fmla="*/ 104775 w 315396"/>
              <a:gd name="connsiteY10" fmla="*/ 438150 h 579694"/>
              <a:gd name="connsiteX11" fmla="*/ 114300 w 315396"/>
              <a:gd name="connsiteY11" fmla="*/ 409575 h 579694"/>
              <a:gd name="connsiteX12" fmla="*/ 117475 w 315396"/>
              <a:gd name="connsiteY12" fmla="*/ 400050 h 579694"/>
              <a:gd name="connsiteX13" fmla="*/ 120650 w 315396"/>
              <a:gd name="connsiteY13" fmla="*/ 390525 h 579694"/>
              <a:gd name="connsiteX14" fmla="*/ 139117 w 315396"/>
              <a:gd name="connsiteY14" fmla="*/ 361300 h 579694"/>
              <a:gd name="connsiteX15" fmla="*/ 146956 w 315396"/>
              <a:gd name="connsiteY15" fmla="*/ 326077 h 579694"/>
              <a:gd name="connsiteX16" fmla="*/ 180332 w 315396"/>
              <a:gd name="connsiteY16" fmla="*/ 317438 h 579694"/>
              <a:gd name="connsiteX17" fmla="*/ 180333 w 315396"/>
              <a:gd name="connsiteY17" fmla="*/ 287229 h 579694"/>
              <a:gd name="connsiteX18" fmla="*/ 208685 w 315396"/>
              <a:gd name="connsiteY18" fmla="*/ 282215 h 579694"/>
              <a:gd name="connsiteX19" fmla="*/ 218699 w 315396"/>
              <a:gd name="connsiteY19" fmla="*/ 265298 h 579694"/>
              <a:gd name="connsiteX20" fmla="*/ 238907 w 315396"/>
              <a:gd name="connsiteY20" fmla="*/ 238354 h 579694"/>
              <a:gd name="connsiteX21" fmla="*/ 254526 w 315396"/>
              <a:gd name="connsiteY21" fmla="*/ 238354 h 579694"/>
              <a:gd name="connsiteX22" fmla="*/ 266453 w 315396"/>
              <a:gd name="connsiteY22" fmla="*/ 228398 h 579694"/>
              <a:gd name="connsiteX23" fmla="*/ 266453 w 315396"/>
              <a:gd name="connsiteY23" fmla="*/ 201225 h 579694"/>
              <a:gd name="connsiteX24" fmla="*/ 293179 w 315396"/>
              <a:gd name="connsiteY24" fmla="*/ 201225 h 579694"/>
              <a:gd name="connsiteX25" fmla="*/ 310638 w 315396"/>
              <a:gd name="connsiteY25" fmla="*/ 201225 h 579694"/>
              <a:gd name="connsiteX26" fmla="*/ 293179 w 315396"/>
              <a:gd name="connsiteY26" fmla="*/ 120759 h 579694"/>
              <a:gd name="connsiteX27" fmla="*/ 293179 w 315396"/>
              <a:gd name="connsiteY27" fmla="*/ 107470 h 579694"/>
              <a:gd name="connsiteX28" fmla="*/ 310638 w 315396"/>
              <a:gd name="connsiteY28" fmla="*/ 79284 h 579694"/>
              <a:gd name="connsiteX29" fmla="*/ 310638 w 315396"/>
              <a:gd name="connsiteY29" fmla="*/ 72661 h 579694"/>
              <a:gd name="connsiteX30" fmla="*/ 293179 w 315396"/>
              <a:gd name="connsiteY30" fmla="*/ 57225 h 579694"/>
              <a:gd name="connsiteX31" fmla="*/ 293179 w 315396"/>
              <a:gd name="connsiteY31" fmla="*/ 43862 h 579694"/>
              <a:gd name="connsiteX32" fmla="*/ 293179 w 315396"/>
              <a:gd name="connsiteY32" fmla="*/ 42035 h 579694"/>
              <a:gd name="connsiteX33" fmla="*/ 309441 w 315396"/>
              <a:gd name="connsiteY33" fmla="*/ 24796 h 579694"/>
              <a:gd name="connsiteX34" fmla="*/ 288925 w 315396"/>
              <a:gd name="connsiteY34" fmla="*/ 28575 h 579694"/>
              <a:gd name="connsiteX35" fmla="*/ 304800 w 315396"/>
              <a:gd name="connsiteY35" fmla="*/ 15875 h 579694"/>
              <a:gd name="connsiteX36" fmla="*/ 307975 w 315396"/>
              <a:gd name="connsiteY36" fmla="*/ 0 h 579694"/>
              <a:gd name="connsiteX0" fmla="*/ 0 w 322816"/>
              <a:gd name="connsiteY0" fmla="*/ 579694 h 579694"/>
              <a:gd name="connsiteX1" fmla="*/ 9525 w 322816"/>
              <a:gd name="connsiteY1" fmla="*/ 558800 h 579694"/>
              <a:gd name="connsiteX2" fmla="*/ 15875 w 322816"/>
              <a:gd name="connsiteY2" fmla="*/ 549275 h 579694"/>
              <a:gd name="connsiteX3" fmla="*/ 19050 w 322816"/>
              <a:gd name="connsiteY3" fmla="*/ 533400 h 579694"/>
              <a:gd name="connsiteX4" fmla="*/ 22225 w 322816"/>
              <a:gd name="connsiteY4" fmla="*/ 488950 h 579694"/>
              <a:gd name="connsiteX5" fmla="*/ 31750 w 322816"/>
              <a:gd name="connsiteY5" fmla="*/ 482600 h 579694"/>
              <a:gd name="connsiteX6" fmla="*/ 41275 w 322816"/>
              <a:gd name="connsiteY6" fmla="*/ 473075 h 579694"/>
              <a:gd name="connsiteX7" fmla="*/ 47625 w 322816"/>
              <a:gd name="connsiteY7" fmla="*/ 463550 h 579694"/>
              <a:gd name="connsiteX8" fmla="*/ 60325 w 322816"/>
              <a:gd name="connsiteY8" fmla="*/ 457200 h 579694"/>
              <a:gd name="connsiteX9" fmla="*/ 98425 w 322816"/>
              <a:gd name="connsiteY9" fmla="*/ 447675 h 579694"/>
              <a:gd name="connsiteX10" fmla="*/ 104775 w 322816"/>
              <a:gd name="connsiteY10" fmla="*/ 438150 h 579694"/>
              <a:gd name="connsiteX11" fmla="*/ 114300 w 322816"/>
              <a:gd name="connsiteY11" fmla="*/ 409575 h 579694"/>
              <a:gd name="connsiteX12" fmla="*/ 117475 w 322816"/>
              <a:gd name="connsiteY12" fmla="*/ 400050 h 579694"/>
              <a:gd name="connsiteX13" fmla="*/ 120650 w 322816"/>
              <a:gd name="connsiteY13" fmla="*/ 390525 h 579694"/>
              <a:gd name="connsiteX14" fmla="*/ 139117 w 322816"/>
              <a:gd name="connsiteY14" fmla="*/ 361300 h 579694"/>
              <a:gd name="connsiteX15" fmla="*/ 146956 w 322816"/>
              <a:gd name="connsiteY15" fmla="*/ 326077 h 579694"/>
              <a:gd name="connsiteX16" fmla="*/ 180332 w 322816"/>
              <a:gd name="connsiteY16" fmla="*/ 317438 h 579694"/>
              <a:gd name="connsiteX17" fmla="*/ 180333 w 322816"/>
              <a:gd name="connsiteY17" fmla="*/ 287229 h 579694"/>
              <a:gd name="connsiteX18" fmla="*/ 208685 w 322816"/>
              <a:gd name="connsiteY18" fmla="*/ 282215 h 579694"/>
              <a:gd name="connsiteX19" fmla="*/ 218699 w 322816"/>
              <a:gd name="connsiteY19" fmla="*/ 265298 h 579694"/>
              <a:gd name="connsiteX20" fmla="*/ 238907 w 322816"/>
              <a:gd name="connsiteY20" fmla="*/ 238354 h 579694"/>
              <a:gd name="connsiteX21" fmla="*/ 254526 w 322816"/>
              <a:gd name="connsiteY21" fmla="*/ 238354 h 579694"/>
              <a:gd name="connsiteX22" fmla="*/ 266453 w 322816"/>
              <a:gd name="connsiteY22" fmla="*/ 228398 h 579694"/>
              <a:gd name="connsiteX23" fmla="*/ 266453 w 322816"/>
              <a:gd name="connsiteY23" fmla="*/ 201225 h 579694"/>
              <a:gd name="connsiteX24" fmla="*/ 293179 w 322816"/>
              <a:gd name="connsiteY24" fmla="*/ 201225 h 579694"/>
              <a:gd name="connsiteX25" fmla="*/ 310638 w 322816"/>
              <a:gd name="connsiteY25" fmla="*/ 201225 h 579694"/>
              <a:gd name="connsiteX26" fmla="*/ 319906 w 322816"/>
              <a:gd name="connsiteY26" fmla="*/ 156348 h 579694"/>
              <a:gd name="connsiteX27" fmla="*/ 293179 w 322816"/>
              <a:gd name="connsiteY27" fmla="*/ 120759 h 579694"/>
              <a:gd name="connsiteX28" fmla="*/ 293179 w 322816"/>
              <a:gd name="connsiteY28" fmla="*/ 107470 h 579694"/>
              <a:gd name="connsiteX29" fmla="*/ 310638 w 322816"/>
              <a:gd name="connsiteY29" fmla="*/ 79284 h 579694"/>
              <a:gd name="connsiteX30" fmla="*/ 310638 w 322816"/>
              <a:gd name="connsiteY30" fmla="*/ 72661 h 579694"/>
              <a:gd name="connsiteX31" fmla="*/ 293179 w 322816"/>
              <a:gd name="connsiteY31" fmla="*/ 57225 h 579694"/>
              <a:gd name="connsiteX32" fmla="*/ 293179 w 322816"/>
              <a:gd name="connsiteY32" fmla="*/ 43862 h 579694"/>
              <a:gd name="connsiteX33" fmla="*/ 293179 w 322816"/>
              <a:gd name="connsiteY33" fmla="*/ 42035 h 579694"/>
              <a:gd name="connsiteX34" fmla="*/ 309441 w 322816"/>
              <a:gd name="connsiteY34" fmla="*/ 24796 h 579694"/>
              <a:gd name="connsiteX35" fmla="*/ 288925 w 322816"/>
              <a:gd name="connsiteY35" fmla="*/ 28575 h 579694"/>
              <a:gd name="connsiteX36" fmla="*/ 304800 w 322816"/>
              <a:gd name="connsiteY36" fmla="*/ 15875 h 579694"/>
              <a:gd name="connsiteX37" fmla="*/ 307975 w 322816"/>
              <a:gd name="connsiteY37" fmla="*/ 0 h 579694"/>
              <a:gd name="connsiteX0" fmla="*/ 0 w 325726"/>
              <a:gd name="connsiteY0" fmla="*/ 579694 h 579694"/>
              <a:gd name="connsiteX1" fmla="*/ 9525 w 325726"/>
              <a:gd name="connsiteY1" fmla="*/ 558800 h 579694"/>
              <a:gd name="connsiteX2" fmla="*/ 15875 w 325726"/>
              <a:gd name="connsiteY2" fmla="*/ 549275 h 579694"/>
              <a:gd name="connsiteX3" fmla="*/ 19050 w 325726"/>
              <a:gd name="connsiteY3" fmla="*/ 533400 h 579694"/>
              <a:gd name="connsiteX4" fmla="*/ 22225 w 325726"/>
              <a:gd name="connsiteY4" fmla="*/ 488950 h 579694"/>
              <a:gd name="connsiteX5" fmla="*/ 31750 w 325726"/>
              <a:gd name="connsiteY5" fmla="*/ 482600 h 579694"/>
              <a:gd name="connsiteX6" fmla="*/ 41275 w 325726"/>
              <a:gd name="connsiteY6" fmla="*/ 473075 h 579694"/>
              <a:gd name="connsiteX7" fmla="*/ 47625 w 325726"/>
              <a:gd name="connsiteY7" fmla="*/ 463550 h 579694"/>
              <a:gd name="connsiteX8" fmla="*/ 60325 w 325726"/>
              <a:gd name="connsiteY8" fmla="*/ 457200 h 579694"/>
              <a:gd name="connsiteX9" fmla="*/ 98425 w 325726"/>
              <a:gd name="connsiteY9" fmla="*/ 447675 h 579694"/>
              <a:gd name="connsiteX10" fmla="*/ 104775 w 325726"/>
              <a:gd name="connsiteY10" fmla="*/ 438150 h 579694"/>
              <a:gd name="connsiteX11" fmla="*/ 114300 w 325726"/>
              <a:gd name="connsiteY11" fmla="*/ 409575 h 579694"/>
              <a:gd name="connsiteX12" fmla="*/ 117475 w 325726"/>
              <a:gd name="connsiteY12" fmla="*/ 400050 h 579694"/>
              <a:gd name="connsiteX13" fmla="*/ 120650 w 325726"/>
              <a:gd name="connsiteY13" fmla="*/ 390525 h 579694"/>
              <a:gd name="connsiteX14" fmla="*/ 139117 w 325726"/>
              <a:gd name="connsiteY14" fmla="*/ 361300 h 579694"/>
              <a:gd name="connsiteX15" fmla="*/ 146956 w 325726"/>
              <a:gd name="connsiteY15" fmla="*/ 326077 h 579694"/>
              <a:gd name="connsiteX16" fmla="*/ 180332 w 325726"/>
              <a:gd name="connsiteY16" fmla="*/ 317438 h 579694"/>
              <a:gd name="connsiteX17" fmla="*/ 180333 w 325726"/>
              <a:gd name="connsiteY17" fmla="*/ 287229 h 579694"/>
              <a:gd name="connsiteX18" fmla="*/ 208685 w 325726"/>
              <a:gd name="connsiteY18" fmla="*/ 282215 h 579694"/>
              <a:gd name="connsiteX19" fmla="*/ 218699 w 325726"/>
              <a:gd name="connsiteY19" fmla="*/ 265298 h 579694"/>
              <a:gd name="connsiteX20" fmla="*/ 238907 w 325726"/>
              <a:gd name="connsiteY20" fmla="*/ 238354 h 579694"/>
              <a:gd name="connsiteX21" fmla="*/ 254526 w 325726"/>
              <a:gd name="connsiteY21" fmla="*/ 238354 h 579694"/>
              <a:gd name="connsiteX22" fmla="*/ 266453 w 325726"/>
              <a:gd name="connsiteY22" fmla="*/ 228398 h 579694"/>
              <a:gd name="connsiteX23" fmla="*/ 266453 w 325726"/>
              <a:gd name="connsiteY23" fmla="*/ 201225 h 579694"/>
              <a:gd name="connsiteX24" fmla="*/ 293179 w 325726"/>
              <a:gd name="connsiteY24" fmla="*/ 201225 h 579694"/>
              <a:gd name="connsiteX25" fmla="*/ 310638 w 325726"/>
              <a:gd name="connsiteY25" fmla="*/ 201225 h 579694"/>
              <a:gd name="connsiteX26" fmla="*/ 322816 w 325726"/>
              <a:gd name="connsiteY26" fmla="*/ 151331 h 579694"/>
              <a:gd name="connsiteX27" fmla="*/ 293179 w 325726"/>
              <a:gd name="connsiteY27" fmla="*/ 120759 h 579694"/>
              <a:gd name="connsiteX28" fmla="*/ 293179 w 325726"/>
              <a:gd name="connsiteY28" fmla="*/ 107470 h 579694"/>
              <a:gd name="connsiteX29" fmla="*/ 310638 w 325726"/>
              <a:gd name="connsiteY29" fmla="*/ 79284 h 579694"/>
              <a:gd name="connsiteX30" fmla="*/ 310638 w 325726"/>
              <a:gd name="connsiteY30" fmla="*/ 72661 h 579694"/>
              <a:gd name="connsiteX31" fmla="*/ 293179 w 325726"/>
              <a:gd name="connsiteY31" fmla="*/ 57225 h 579694"/>
              <a:gd name="connsiteX32" fmla="*/ 293179 w 325726"/>
              <a:gd name="connsiteY32" fmla="*/ 43862 h 579694"/>
              <a:gd name="connsiteX33" fmla="*/ 293179 w 325726"/>
              <a:gd name="connsiteY33" fmla="*/ 42035 h 579694"/>
              <a:gd name="connsiteX34" fmla="*/ 309441 w 325726"/>
              <a:gd name="connsiteY34" fmla="*/ 24796 h 579694"/>
              <a:gd name="connsiteX35" fmla="*/ 288925 w 325726"/>
              <a:gd name="connsiteY35" fmla="*/ 28575 h 579694"/>
              <a:gd name="connsiteX36" fmla="*/ 304800 w 325726"/>
              <a:gd name="connsiteY36" fmla="*/ 15875 h 579694"/>
              <a:gd name="connsiteX37" fmla="*/ 307975 w 325726"/>
              <a:gd name="connsiteY37" fmla="*/ 0 h 579694"/>
              <a:gd name="connsiteX0" fmla="*/ 0 w 335714"/>
              <a:gd name="connsiteY0" fmla="*/ 579694 h 579694"/>
              <a:gd name="connsiteX1" fmla="*/ 9525 w 335714"/>
              <a:gd name="connsiteY1" fmla="*/ 558800 h 579694"/>
              <a:gd name="connsiteX2" fmla="*/ 15875 w 335714"/>
              <a:gd name="connsiteY2" fmla="*/ 549275 h 579694"/>
              <a:gd name="connsiteX3" fmla="*/ 19050 w 335714"/>
              <a:gd name="connsiteY3" fmla="*/ 533400 h 579694"/>
              <a:gd name="connsiteX4" fmla="*/ 22225 w 335714"/>
              <a:gd name="connsiteY4" fmla="*/ 488950 h 579694"/>
              <a:gd name="connsiteX5" fmla="*/ 31750 w 335714"/>
              <a:gd name="connsiteY5" fmla="*/ 482600 h 579694"/>
              <a:gd name="connsiteX6" fmla="*/ 41275 w 335714"/>
              <a:gd name="connsiteY6" fmla="*/ 473075 h 579694"/>
              <a:gd name="connsiteX7" fmla="*/ 47625 w 335714"/>
              <a:gd name="connsiteY7" fmla="*/ 463550 h 579694"/>
              <a:gd name="connsiteX8" fmla="*/ 60325 w 335714"/>
              <a:gd name="connsiteY8" fmla="*/ 457200 h 579694"/>
              <a:gd name="connsiteX9" fmla="*/ 98425 w 335714"/>
              <a:gd name="connsiteY9" fmla="*/ 447675 h 579694"/>
              <a:gd name="connsiteX10" fmla="*/ 104775 w 335714"/>
              <a:gd name="connsiteY10" fmla="*/ 438150 h 579694"/>
              <a:gd name="connsiteX11" fmla="*/ 114300 w 335714"/>
              <a:gd name="connsiteY11" fmla="*/ 409575 h 579694"/>
              <a:gd name="connsiteX12" fmla="*/ 117475 w 335714"/>
              <a:gd name="connsiteY12" fmla="*/ 400050 h 579694"/>
              <a:gd name="connsiteX13" fmla="*/ 120650 w 335714"/>
              <a:gd name="connsiteY13" fmla="*/ 390525 h 579694"/>
              <a:gd name="connsiteX14" fmla="*/ 139117 w 335714"/>
              <a:gd name="connsiteY14" fmla="*/ 361300 h 579694"/>
              <a:gd name="connsiteX15" fmla="*/ 146956 w 335714"/>
              <a:gd name="connsiteY15" fmla="*/ 326077 h 579694"/>
              <a:gd name="connsiteX16" fmla="*/ 180332 w 335714"/>
              <a:gd name="connsiteY16" fmla="*/ 317438 h 579694"/>
              <a:gd name="connsiteX17" fmla="*/ 180333 w 335714"/>
              <a:gd name="connsiteY17" fmla="*/ 287229 h 579694"/>
              <a:gd name="connsiteX18" fmla="*/ 208685 w 335714"/>
              <a:gd name="connsiteY18" fmla="*/ 282215 h 579694"/>
              <a:gd name="connsiteX19" fmla="*/ 218699 w 335714"/>
              <a:gd name="connsiteY19" fmla="*/ 265298 h 579694"/>
              <a:gd name="connsiteX20" fmla="*/ 238907 w 335714"/>
              <a:gd name="connsiteY20" fmla="*/ 238354 h 579694"/>
              <a:gd name="connsiteX21" fmla="*/ 254526 w 335714"/>
              <a:gd name="connsiteY21" fmla="*/ 238354 h 579694"/>
              <a:gd name="connsiteX22" fmla="*/ 266453 w 335714"/>
              <a:gd name="connsiteY22" fmla="*/ 228398 h 579694"/>
              <a:gd name="connsiteX23" fmla="*/ 266453 w 335714"/>
              <a:gd name="connsiteY23" fmla="*/ 201225 h 579694"/>
              <a:gd name="connsiteX24" fmla="*/ 293179 w 335714"/>
              <a:gd name="connsiteY24" fmla="*/ 201225 h 579694"/>
              <a:gd name="connsiteX25" fmla="*/ 310638 w 335714"/>
              <a:gd name="connsiteY25" fmla="*/ 201225 h 579694"/>
              <a:gd name="connsiteX26" fmla="*/ 322816 w 335714"/>
              <a:gd name="connsiteY26" fmla="*/ 151331 h 579694"/>
              <a:gd name="connsiteX27" fmla="*/ 293179 w 335714"/>
              <a:gd name="connsiteY27" fmla="*/ 120759 h 579694"/>
              <a:gd name="connsiteX28" fmla="*/ 293179 w 335714"/>
              <a:gd name="connsiteY28" fmla="*/ 107470 h 579694"/>
              <a:gd name="connsiteX29" fmla="*/ 310638 w 335714"/>
              <a:gd name="connsiteY29" fmla="*/ 79284 h 579694"/>
              <a:gd name="connsiteX30" fmla="*/ 310638 w 335714"/>
              <a:gd name="connsiteY30" fmla="*/ 72661 h 579694"/>
              <a:gd name="connsiteX31" fmla="*/ 293179 w 335714"/>
              <a:gd name="connsiteY31" fmla="*/ 57225 h 579694"/>
              <a:gd name="connsiteX32" fmla="*/ 293179 w 335714"/>
              <a:gd name="connsiteY32" fmla="*/ 43862 h 579694"/>
              <a:gd name="connsiteX33" fmla="*/ 293179 w 335714"/>
              <a:gd name="connsiteY33" fmla="*/ 42035 h 579694"/>
              <a:gd name="connsiteX34" fmla="*/ 309441 w 335714"/>
              <a:gd name="connsiteY34" fmla="*/ 24796 h 579694"/>
              <a:gd name="connsiteX35" fmla="*/ 288925 w 335714"/>
              <a:gd name="connsiteY35" fmla="*/ 28575 h 579694"/>
              <a:gd name="connsiteX36" fmla="*/ 304800 w 335714"/>
              <a:gd name="connsiteY36" fmla="*/ 15875 h 579694"/>
              <a:gd name="connsiteX37" fmla="*/ 307975 w 335714"/>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310638 w 348612"/>
              <a:gd name="connsiteY25" fmla="*/ 201225 h 579694"/>
              <a:gd name="connsiteX26" fmla="*/ 335714 w 348612"/>
              <a:gd name="connsiteY26" fmla="*/ 151331 h 579694"/>
              <a:gd name="connsiteX27" fmla="*/ 293179 w 348612"/>
              <a:gd name="connsiteY27" fmla="*/ 120759 h 579694"/>
              <a:gd name="connsiteX28" fmla="*/ 293179 w 348612"/>
              <a:gd name="connsiteY28" fmla="*/ 107470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310638 w 348612"/>
              <a:gd name="connsiteY25" fmla="*/ 201225 h 579694"/>
              <a:gd name="connsiteX26" fmla="*/ 335714 w 348612"/>
              <a:gd name="connsiteY26" fmla="*/ 151331 h 579694"/>
              <a:gd name="connsiteX27" fmla="*/ 319906 w 348612"/>
              <a:gd name="connsiteY27" fmla="*/ 120759 h 579694"/>
              <a:gd name="connsiteX28" fmla="*/ 293179 w 348612"/>
              <a:gd name="connsiteY28" fmla="*/ 107470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293179 w 348612"/>
              <a:gd name="connsiteY25" fmla="*/ 201225 h 579694"/>
              <a:gd name="connsiteX26" fmla="*/ 335714 w 348612"/>
              <a:gd name="connsiteY26" fmla="*/ 151331 h 579694"/>
              <a:gd name="connsiteX27" fmla="*/ 319906 w 348612"/>
              <a:gd name="connsiteY27" fmla="*/ 120759 h 579694"/>
              <a:gd name="connsiteX28" fmla="*/ 293179 w 348612"/>
              <a:gd name="connsiteY28" fmla="*/ 107470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293179 w 348612"/>
              <a:gd name="connsiteY25" fmla="*/ 201225 h 579694"/>
              <a:gd name="connsiteX26" fmla="*/ 335714 w 348612"/>
              <a:gd name="connsiteY26" fmla="*/ 151331 h 579694"/>
              <a:gd name="connsiteX27" fmla="*/ 310637 w 348612"/>
              <a:gd name="connsiteY27" fmla="*/ 120759 h 579694"/>
              <a:gd name="connsiteX28" fmla="*/ 293179 w 348612"/>
              <a:gd name="connsiteY28" fmla="*/ 107470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293179 w 348612"/>
              <a:gd name="connsiteY25" fmla="*/ 201225 h 579694"/>
              <a:gd name="connsiteX26" fmla="*/ 335714 w 348612"/>
              <a:gd name="connsiteY26" fmla="*/ 151331 h 579694"/>
              <a:gd name="connsiteX27" fmla="*/ 319906 w 348612"/>
              <a:gd name="connsiteY27" fmla="*/ 107470 h 579694"/>
              <a:gd name="connsiteX28" fmla="*/ 293179 w 348612"/>
              <a:gd name="connsiteY28" fmla="*/ 107470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 name="connsiteX0" fmla="*/ 0 w 348612"/>
              <a:gd name="connsiteY0" fmla="*/ 579694 h 579694"/>
              <a:gd name="connsiteX1" fmla="*/ 9525 w 348612"/>
              <a:gd name="connsiteY1" fmla="*/ 558800 h 579694"/>
              <a:gd name="connsiteX2" fmla="*/ 15875 w 348612"/>
              <a:gd name="connsiteY2" fmla="*/ 549275 h 579694"/>
              <a:gd name="connsiteX3" fmla="*/ 19050 w 348612"/>
              <a:gd name="connsiteY3" fmla="*/ 533400 h 579694"/>
              <a:gd name="connsiteX4" fmla="*/ 22225 w 348612"/>
              <a:gd name="connsiteY4" fmla="*/ 488950 h 579694"/>
              <a:gd name="connsiteX5" fmla="*/ 31750 w 348612"/>
              <a:gd name="connsiteY5" fmla="*/ 482600 h 579694"/>
              <a:gd name="connsiteX6" fmla="*/ 41275 w 348612"/>
              <a:gd name="connsiteY6" fmla="*/ 473075 h 579694"/>
              <a:gd name="connsiteX7" fmla="*/ 47625 w 348612"/>
              <a:gd name="connsiteY7" fmla="*/ 463550 h 579694"/>
              <a:gd name="connsiteX8" fmla="*/ 60325 w 348612"/>
              <a:gd name="connsiteY8" fmla="*/ 457200 h 579694"/>
              <a:gd name="connsiteX9" fmla="*/ 98425 w 348612"/>
              <a:gd name="connsiteY9" fmla="*/ 447675 h 579694"/>
              <a:gd name="connsiteX10" fmla="*/ 104775 w 348612"/>
              <a:gd name="connsiteY10" fmla="*/ 438150 h 579694"/>
              <a:gd name="connsiteX11" fmla="*/ 114300 w 348612"/>
              <a:gd name="connsiteY11" fmla="*/ 409575 h 579694"/>
              <a:gd name="connsiteX12" fmla="*/ 117475 w 348612"/>
              <a:gd name="connsiteY12" fmla="*/ 400050 h 579694"/>
              <a:gd name="connsiteX13" fmla="*/ 120650 w 348612"/>
              <a:gd name="connsiteY13" fmla="*/ 390525 h 579694"/>
              <a:gd name="connsiteX14" fmla="*/ 139117 w 348612"/>
              <a:gd name="connsiteY14" fmla="*/ 361300 h 579694"/>
              <a:gd name="connsiteX15" fmla="*/ 146956 w 348612"/>
              <a:gd name="connsiteY15" fmla="*/ 326077 h 579694"/>
              <a:gd name="connsiteX16" fmla="*/ 180332 w 348612"/>
              <a:gd name="connsiteY16" fmla="*/ 317438 h 579694"/>
              <a:gd name="connsiteX17" fmla="*/ 180333 w 348612"/>
              <a:gd name="connsiteY17" fmla="*/ 287229 h 579694"/>
              <a:gd name="connsiteX18" fmla="*/ 208685 w 348612"/>
              <a:gd name="connsiteY18" fmla="*/ 282215 h 579694"/>
              <a:gd name="connsiteX19" fmla="*/ 218699 w 348612"/>
              <a:gd name="connsiteY19" fmla="*/ 265298 h 579694"/>
              <a:gd name="connsiteX20" fmla="*/ 238907 w 348612"/>
              <a:gd name="connsiteY20" fmla="*/ 238354 h 579694"/>
              <a:gd name="connsiteX21" fmla="*/ 254526 w 348612"/>
              <a:gd name="connsiteY21" fmla="*/ 238354 h 579694"/>
              <a:gd name="connsiteX22" fmla="*/ 266453 w 348612"/>
              <a:gd name="connsiteY22" fmla="*/ 228398 h 579694"/>
              <a:gd name="connsiteX23" fmla="*/ 266453 w 348612"/>
              <a:gd name="connsiteY23" fmla="*/ 201225 h 579694"/>
              <a:gd name="connsiteX24" fmla="*/ 293179 w 348612"/>
              <a:gd name="connsiteY24" fmla="*/ 201225 h 579694"/>
              <a:gd name="connsiteX25" fmla="*/ 293179 w 348612"/>
              <a:gd name="connsiteY25" fmla="*/ 201225 h 579694"/>
              <a:gd name="connsiteX26" fmla="*/ 335714 w 348612"/>
              <a:gd name="connsiteY26" fmla="*/ 151331 h 579694"/>
              <a:gd name="connsiteX27" fmla="*/ 319906 w 348612"/>
              <a:gd name="connsiteY27" fmla="*/ 107470 h 579694"/>
              <a:gd name="connsiteX28" fmla="*/ 310637 w 348612"/>
              <a:gd name="connsiteY28" fmla="*/ 79284 h 579694"/>
              <a:gd name="connsiteX29" fmla="*/ 310638 w 348612"/>
              <a:gd name="connsiteY29" fmla="*/ 79284 h 579694"/>
              <a:gd name="connsiteX30" fmla="*/ 310638 w 348612"/>
              <a:gd name="connsiteY30" fmla="*/ 72661 h 579694"/>
              <a:gd name="connsiteX31" fmla="*/ 293179 w 348612"/>
              <a:gd name="connsiteY31" fmla="*/ 57225 h 579694"/>
              <a:gd name="connsiteX32" fmla="*/ 293179 w 348612"/>
              <a:gd name="connsiteY32" fmla="*/ 43862 h 579694"/>
              <a:gd name="connsiteX33" fmla="*/ 293179 w 348612"/>
              <a:gd name="connsiteY33" fmla="*/ 42035 h 579694"/>
              <a:gd name="connsiteX34" fmla="*/ 309441 w 348612"/>
              <a:gd name="connsiteY34" fmla="*/ 24796 h 579694"/>
              <a:gd name="connsiteX35" fmla="*/ 288925 w 348612"/>
              <a:gd name="connsiteY35" fmla="*/ 28575 h 579694"/>
              <a:gd name="connsiteX36" fmla="*/ 304800 w 348612"/>
              <a:gd name="connsiteY36" fmla="*/ 15875 h 579694"/>
              <a:gd name="connsiteX37" fmla="*/ 307975 w 348612"/>
              <a:gd name="connsiteY37" fmla="*/ 0 h 57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8612" h="579694">
                <a:moveTo>
                  <a:pt x="0" y="579694"/>
                </a:moveTo>
                <a:cubicBezTo>
                  <a:pt x="1464" y="569448"/>
                  <a:pt x="3186" y="568309"/>
                  <a:pt x="9525" y="558800"/>
                </a:cubicBezTo>
                <a:lnTo>
                  <a:pt x="15875" y="549275"/>
                </a:lnTo>
                <a:cubicBezTo>
                  <a:pt x="16933" y="543983"/>
                  <a:pt x="18485" y="538767"/>
                  <a:pt x="19050" y="533400"/>
                </a:cubicBezTo>
                <a:cubicBezTo>
                  <a:pt x="20605" y="518627"/>
                  <a:pt x="18622" y="503361"/>
                  <a:pt x="22225" y="488950"/>
                </a:cubicBezTo>
                <a:cubicBezTo>
                  <a:pt x="23150" y="485248"/>
                  <a:pt x="28819" y="485043"/>
                  <a:pt x="31750" y="482600"/>
                </a:cubicBezTo>
                <a:cubicBezTo>
                  <a:pt x="35199" y="479725"/>
                  <a:pt x="38400" y="476524"/>
                  <a:pt x="41275" y="473075"/>
                </a:cubicBezTo>
                <a:cubicBezTo>
                  <a:pt x="43718" y="470144"/>
                  <a:pt x="44694" y="465993"/>
                  <a:pt x="47625" y="463550"/>
                </a:cubicBezTo>
                <a:cubicBezTo>
                  <a:pt x="51261" y="460520"/>
                  <a:pt x="55931" y="458958"/>
                  <a:pt x="60325" y="457200"/>
                </a:cubicBezTo>
                <a:cubicBezTo>
                  <a:pt x="78294" y="450012"/>
                  <a:pt x="79686" y="450798"/>
                  <a:pt x="98425" y="447675"/>
                </a:cubicBezTo>
                <a:cubicBezTo>
                  <a:pt x="100542" y="444500"/>
                  <a:pt x="103225" y="441637"/>
                  <a:pt x="104775" y="438150"/>
                </a:cubicBezTo>
                <a:lnTo>
                  <a:pt x="114300" y="409575"/>
                </a:lnTo>
                <a:lnTo>
                  <a:pt x="117475" y="400050"/>
                </a:lnTo>
                <a:lnTo>
                  <a:pt x="120650" y="390525"/>
                </a:lnTo>
                <a:cubicBezTo>
                  <a:pt x="119592" y="379942"/>
                  <a:pt x="140436" y="371854"/>
                  <a:pt x="139117" y="361300"/>
                </a:cubicBezTo>
                <a:cubicBezTo>
                  <a:pt x="138319" y="354912"/>
                  <a:pt x="135832" y="329359"/>
                  <a:pt x="146956" y="326077"/>
                </a:cubicBezTo>
                <a:cubicBezTo>
                  <a:pt x="162158" y="320627"/>
                  <a:pt x="179353" y="323801"/>
                  <a:pt x="180332" y="317438"/>
                </a:cubicBezTo>
                <a:cubicBezTo>
                  <a:pt x="187671" y="313263"/>
                  <a:pt x="175608" y="293099"/>
                  <a:pt x="180333" y="287229"/>
                </a:cubicBezTo>
                <a:cubicBezTo>
                  <a:pt x="185058" y="281359"/>
                  <a:pt x="204067" y="288170"/>
                  <a:pt x="208685" y="282215"/>
                </a:cubicBezTo>
                <a:cubicBezTo>
                  <a:pt x="210578" y="278902"/>
                  <a:pt x="215212" y="266848"/>
                  <a:pt x="218699" y="265298"/>
                </a:cubicBezTo>
                <a:cubicBezTo>
                  <a:pt x="224816" y="262580"/>
                  <a:pt x="238907" y="238354"/>
                  <a:pt x="238907" y="238354"/>
                </a:cubicBezTo>
                <a:cubicBezTo>
                  <a:pt x="242082" y="235179"/>
                  <a:pt x="250790" y="240845"/>
                  <a:pt x="254526" y="238354"/>
                </a:cubicBezTo>
                <a:cubicBezTo>
                  <a:pt x="260347" y="231475"/>
                  <a:pt x="267451" y="255347"/>
                  <a:pt x="266453" y="228398"/>
                </a:cubicBezTo>
                <a:lnTo>
                  <a:pt x="266453" y="201225"/>
                </a:lnTo>
                <a:cubicBezTo>
                  <a:pt x="266453" y="199658"/>
                  <a:pt x="293309" y="214125"/>
                  <a:pt x="293179" y="201225"/>
                </a:cubicBezTo>
                <a:lnTo>
                  <a:pt x="293179" y="201225"/>
                </a:lnTo>
                <a:cubicBezTo>
                  <a:pt x="294069" y="194380"/>
                  <a:pt x="338624" y="164742"/>
                  <a:pt x="335714" y="151331"/>
                </a:cubicBezTo>
                <a:cubicBezTo>
                  <a:pt x="348612" y="146857"/>
                  <a:pt x="324085" y="119478"/>
                  <a:pt x="319906" y="107470"/>
                </a:cubicBezTo>
                <a:cubicBezTo>
                  <a:pt x="315727" y="95462"/>
                  <a:pt x="310804" y="87369"/>
                  <a:pt x="310637" y="79284"/>
                </a:cubicBezTo>
                <a:cubicBezTo>
                  <a:pt x="309579" y="76109"/>
                  <a:pt x="313813" y="80342"/>
                  <a:pt x="310638" y="79284"/>
                </a:cubicBezTo>
                <a:lnTo>
                  <a:pt x="310638" y="72661"/>
                </a:lnTo>
                <a:cubicBezTo>
                  <a:pt x="306875" y="67957"/>
                  <a:pt x="288475" y="61929"/>
                  <a:pt x="293179" y="57225"/>
                </a:cubicBezTo>
                <a:cubicBezTo>
                  <a:pt x="295546" y="54858"/>
                  <a:pt x="289897" y="44518"/>
                  <a:pt x="293179" y="43862"/>
                </a:cubicBezTo>
                <a:cubicBezTo>
                  <a:pt x="305804" y="41337"/>
                  <a:pt x="293179" y="42035"/>
                  <a:pt x="293179" y="42035"/>
                </a:cubicBezTo>
                <a:cubicBezTo>
                  <a:pt x="296354" y="38860"/>
                  <a:pt x="305705" y="27287"/>
                  <a:pt x="309441" y="24796"/>
                </a:cubicBezTo>
                <a:cubicBezTo>
                  <a:pt x="312226" y="22940"/>
                  <a:pt x="286312" y="30666"/>
                  <a:pt x="288925" y="28575"/>
                </a:cubicBezTo>
                <a:cubicBezTo>
                  <a:pt x="309441" y="12162"/>
                  <a:pt x="280859" y="23855"/>
                  <a:pt x="304800" y="15875"/>
                </a:cubicBezTo>
                <a:cubicBezTo>
                  <a:pt x="308232" y="2148"/>
                  <a:pt x="307975" y="7539"/>
                  <a:pt x="307975" y="0"/>
                </a:cubicBezTo>
              </a:path>
            </a:pathLst>
          </a:custGeom>
          <a:no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187" name="Isosceles Triangle 186"/>
          <p:cNvSpPr/>
          <p:nvPr/>
        </p:nvSpPr>
        <p:spPr bwMode="auto">
          <a:xfrm>
            <a:off x="3524789" y="3850020"/>
            <a:ext cx="176585" cy="157952"/>
          </a:xfrm>
          <a:prstGeom prst="triangle">
            <a:avLst/>
          </a:prstGeom>
          <a:solidFill>
            <a:srgbClr val="FFFF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186" name="Isosceles Triangle 185"/>
          <p:cNvSpPr/>
          <p:nvPr/>
        </p:nvSpPr>
        <p:spPr bwMode="auto">
          <a:xfrm>
            <a:off x="3201176" y="4693448"/>
            <a:ext cx="176585" cy="157952"/>
          </a:xfrm>
          <a:prstGeom prst="triangle">
            <a:avLst/>
          </a:prstGeom>
          <a:solidFill>
            <a:srgbClr val="FFFF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sp>
        <p:nvSpPr>
          <p:cNvPr id="189" name="Isosceles Triangle 188"/>
          <p:cNvSpPr/>
          <p:nvPr/>
        </p:nvSpPr>
        <p:spPr bwMode="auto">
          <a:xfrm>
            <a:off x="3739476" y="3798359"/>
            <a:ext cx="176585" cy="157952"/>
          </a:xfrm>
          <a:prstGeom prst="triangle">
            <a:avLst/>
          </a:prstGeom>
          <a:solidFill>
            <a:srgbClr val="FFFF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Expert Sans Regular" pitchFamily="2" charset="0"/>
            </a:endParaRPr>
          </a:p>
        </p:txBody>
      </p:sp>
      <p:grpSp>
        <p:nvGrpSpPr>
          <p:cNvPr id="27" name="Plant Call Out Op Stats"/>
          <p:cNvGrpSpPr/>
          <p:nvPr/>
        </p:nvGrpSpPr>
        <p:grpSpPr>
          <a:xfrm>
            <a:off x="318477" y="1514775"/>
            <a:ext cx="8515329" cy="4514550"/>
            <a:chOff x="318477" y="1514775"/>
            <a:chExt cx="8515329" cy="4514550"/>
          </a:xfrm>
        </p:grpSpPr>
        <p:sp>
          <p:nvSpPr>
            <p:cNvPr id="29" name="Rectangular Callout 28"/>
            <p:cNvSpPr/>
            <p:nvPr/>
          </p:nvSpPr>
          <p:spPr bwMode="auto">
            <a:xfrm>
              <a:off x="6407215" y="4324325"/>
              <a:ext cx="2426591" cy="683766"/>
            </a:xfrm>
            <a:prstGeom prst="wedgeRectCallout">
              <a:avLst>
                <a:gd name="adj1" fmla="val -120508"/>
                <a:gd name="adj2" fmla="val 80008"/>
              </a:avLst>
            </a:prstGeom>
            <a:solidFill>
              <a:schemeClr val="bg1"/>
            </a:solidFill>
            <a:ln w="15875" cap="flat" cmpd="sng" algn="ctr">
              <a:solidFill>
                <a:srgbClr val="3A69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4"/>
                  </a:solidFill>
                  <a:latin typeface="+mj-lt"/>
                </a:rPr>
                <a:t>MOBLEY COMPLEX</a:t>
              </a:r>
            </a:p>
            <a:p>
              <a:pPr algn="ctr" eaLnBrk="0" fontAlgn="base" hangingPunct="0">
                <a:spcAft>
                  <a:spcPct val="0"/>
                </a:spcAft>
              </a:pPr>
              <a:r>
                <a:rPr lang="en-US" sz="950" dirty="0" smtClean="0">
                  <a:latin typeface="+mj-lt"/>
                </a:rPr>
                <a:t>Mobley I &amp; II – 320 MMcf/d – Complete</a:t>
              </a:r>
            </a:p>
            <a:p>
              <a:pPr algn="ctr" eaLnBrk="0" fontAlgn="base" hangingPunct="0">
                <a:spcAft>
                  <a:spcPct val="0"/>
                </a:spcAft>
              </a:pPr>
              <a:r>
                <a:rPr lang="en-US" sz="950" dirty="0" smtClean="0">
                  <a:solidFill>
                    <a:srgbClr val="FF0066"/>
                  </a:solidFill>
                  <a:latin typeface="+mj-lt"/>
                </a:rPr>
                <a:t>Mobley III – 200 MMcf/d – 4Q13</a:t>
              </a:r>
            </a:p>
            <a:p>
              <a:pPr algn="ctr" eaLnBrk="0" fontAlgn="base" hangingPunct="0">
                <a:spcAft>
                  <a:spcPct val="0"/>
                </a:spcAft>
              </a:pPr>
              <a:r>
                <a:rPr lang="en-US" sz="950" dirty="0" smtClean="0">
                  <a:solidFill>
                    <a:srgbClr val="FF0066"/>
                  </a:solidFill>
                  <a:latin typeface="+mj-lt"/>
                </a:rPr>
                <a:t>Mobley IV – 200 MMcf/d – 1Q15</a:t>
              </a:r>
            </a:p>
            <a:p>
              <a:pPr algn="ctr" eaLnBrk="0" fontAlgn="base" hangingPunct="0">
                <a:spcAft>
                  <a:spcPct val="0"/>
                </a:spcAft>
              </a:pPr>
              <a:endParaRPr lang="en-US" sz="950" dirty="0">
                <a:solidFill>
                  <a:srgbClr val="FF0066"/>
                </a:solidFill>
                <a:latin typeface="+mj-lt"/>
              </a:endParaRPr>
            </a:p>
          </p:txBody>
        </p:sp>
        <p:sp>
          <p:nvSpPr>
            <p:cNvPr id="348" name="Rectangular Callout 347"/>
            <p:cNvSpPr/>
            <p:nvPr/>
          </p:nvSpPr>
          <p:spPr bwMode="auto">
            <a:xfrm>
              <a:off x="6139958" y="1827633"/>
              <a:ext cx="2660536" cy="869998"/>
            </a:xfrm>
            <a:prstGeom prst="wedgeRectCallout">
              <a:avLst>
                <a:gd name="adj1" fmla="val -84050"/>
                <a:gd name="adj2" fmla="val 188457"/>
              </a:avLst>
            </a:prstGeom>
            <a:solidFill>
              <a:schemeClr val="bg1"/>
            </a:solidFill>
            <a:ln w="15875" cap="flat" cmpd="sng" algn="ctr">
              <a:solidFill>
                <a:srgbClr val="3A69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4"/>
                  </a:solidFill>
                  <a:latin typeface="+mj-lt"/>
                  <a:cs typeface="Arial" pitchFamily="34" charset="0"/>
                </a:rPr>
                <a:t>HOUSTON COMPLEX</a:t>
              </a:r>
            </a:p>
            <a:p>
              <a:pPr algn="ctr" eaLnBrk="0" fontAlgn="base" hangingPunct="0">
                <a:spcAft>
                  <a:spcPct val="0"/>
                </a:spcAft>
              </a:pPr>
              <a:r>
                <a:rPr lang="en-US" sz="950" dirty="0" smtClean="0">
                  <a:latin typeface="+mj-lt"/>
                  <a:cs typeface="Arial" pitchFamily="34" charset="0"/>
                </a:rPr>
                <a:t>Houston I, II &amp; III – 355 MMcf/d – Complete</a:t>
              </a:r>
            </a:p>
            <a:p>
              <a:pPr algn="ctr" eaLnBrk="0" fontAlgn="base" hangingPunct="0">
                <a:spcAft>
                  <a:spcPct val="0"/>
                </a:spcAft>
              </a:pPr>
              <a:r>
                <a:rPr lang="en-US" sz="950" dirty="0" smtClean="0">
                  <a:solidFill>
                    <a:srgbClr val="FF0066"/>
                  </a:solidFill>
                  <a:latin typeface="+mj-lt"/>
                  <a:cs typeface="Arial" pitchFamily="34" charset="0"/>
                </a:rPr>
                <a:t>Houston IV – 200 MMcf/d – 2015</a:t>
              </a:r>
            </a:p>
            <a:p>
              <a:pPr algn="ctr" eaLnBrk="0" fontAlgn="base" hangingPunct="0">
                <a:spcAft>
                  <a:spcPct val="0"/>
                </a:spcAft>
              </a:pPr>
              <a:r>
                <a:rPr lang="en-US" sz="950" dirty="0" smtClean="0">
                  <a:latin typeface="+mj-lt"/>
                  <a:cs typeface="Arial" pitchFamily="34" charset="0"/>
                </a:rPr>
                <a:t>C3+ Fractionation – 60,000 Bbl/d – Complete</a:t>
              </a:r>
            </a:p>
            <a:p>
              <a:pPr algn="ctr" eaLnBrk="0" fontAlgn="base" hangingPunct="0">
                <a:spcAft>
                  <a:spcPct val="0"/>
                </a:spcAft>
              </a:pPr>
              <a:r>
                <a:rPr lang="en-US" sz="950" dirty="0" smtClean="0">
                  <a:latin typeface="+mj-lt"/>
                  <a:cs typeface="Arial" pitchFamily="34" charset="0"/>
                </a:rPr>
                <a:t>De-ethanization  – 38,000 Bbl/d – Complete</a:t>
              </a:r>
            </a:p>
            <a:p>
              <a:pPr algn="ctr" eaLnBrk="0" fontAlgn="base" hangingPunct="0">
                <a:spcAft>
                  <a:spcPct val="0"/>
                </a:spcAft>
              </a:pPr>
              <a:endParaRPr lang="en-US" sz="950" dirty="0">
                <a:latin typeface="+mj-lt"/>
                <a:cs typeface="Arial" pitchFamily="34" charset="0"/>
              </a:endParaRPr>
            </a:p>
          </p:txBody>
        </p:sp>
        <p:sp>
          <p:nvSpPr>
            <p:cNvPr id="349" name="Rectangular Callout 348"/>
            <p:cNvSpPr/>
            <p:nvPr/>
          </p:nvSpPr>
          <p:spPr bwMode="auto">
            <a:xfrm>
              <a:off x="6407215" y="5190055"/>
              <a:ext cx="2426591" cy="839270"/>
            </a:xfrm>
            <a:prstGeom prst="wedgeRectCallout">
              <a:avLst>
                <a:gd name="adj1" fmla="val -128668"/>
                <a:gd name="adj2" fmla="val 5004"/>
              </a:avLst>
            </a:prstGeom>
            <a:solidFill>
              <a:schemeClr val="bg1"/>
            </a:solidFill>
            <a:ln w="15875" cap="flat" cmpd="sng" algn="ctr">
              <a:solidFill>
                <a:srgbClr val="3A69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4"/>
                  </a:solidFill>
                  <a:latin typeface="+mj-lt"/>
                </a:rPr>
                <a:t>SHERWOOD COMPLEX</a:t>
              </a:r>
            </a:p>
            <a:p>
              <a:pPr algn="ctr" eaLnBrk="0" fontAlgn="base" hangingPunct="0">
                <a:spcAft>
                  <a:spcPct val="0"/>
                </a:spcAft>
              </a:pPr>
              <a:r>
                <a:rPr lang="en-US" sz="950" dirty="0" smtClean="0">
                  <a:latin typeface="+mj-lt"/>
                </a:rPr>
                <a:t>Sherwood I &amp; II – 400 MMcf/d – Complete</a:t>
              </a:r>
            </a:p>
            <a:p>
              <a:pPr algn="ctr" eaLnBrk="0" fontAlgn="base" hangingPunct="0">
                <a:spcAft>
                  <a:spcPct val="0"/>
                </a:spcAft>
              </a:pPr>
              <a:r>
                <a:rPr lang="en-US" sz="950" dirty="0" smtClean="0">
                  <a:solidFill>
                    <a:srgbClr val="FF0066"/>
                  </a:solidFill>
                  <a:latin typeface="+mj-lt"/>
                </a:rPr>
                <a:t>Sherwood III – 200 MMcf/d – 4Q13</a:t>
              </a:r>
            </a:p>
            <a:p>
              <a:pPr algn="ctr" eaLnBrk="0" fontAlgn="base" hangingPunct="0">
                <a:spcAft>
                  <a:spcPct val="0"/>
                </a:spcAft>
              </a:pPr>
              <a:r>
                <a:rPr lang="en-US" sz="950" dirty="0" smtClean="0">
                  <a:solidFill>
                    <a:srgbClr val="FF0066"/>
                  </a:solidFill>
                  <a:latin typeface="+mj-lt"/>
                </a:rPr>
                <a:t>Sherwood IV – 200 MMcf/d – 2Q14</a:t>
              </a:r>
            </a:p>
            <a:p>
              <a:pPr algn="ctr" eaLnBrk="0" fontAlgn="base" hangingPunct="0">
                <a:spcAft>
                  <a:spcPct val="0"/>
                </a:spcAft>
              </a:pPr>
              <a:r>
                <a:rPr lang="en-US" sz="950" dirty="0" smtClean="0">
                  <a:solidFill>
                    <a:srgbClr val="FF0066"/>
                  </a:solidFill>
                  <a:latin typeface="+mj-lt"/>
                </a:rPr>
                <a:t>De-ethanization  – 38,000 Bbl/d – 1Q15</a:t>
              </a:r>
            </a:p>
            <a:p>
              <a:pPr algn="ctr" eaLnBrk="0" fontAlgn="base" hangingPunct="0">
                <a:spcAft>
                  <a:spcPct val="0"/>
                </a:spcAft>
              </a:pPr>
              <a:endParaRPr lang="en-US" sz="950" dirty="0" smtClean="0">
                <a:solidFill>
                  <a:srgbClr val="FF0066"/>
                </a:solidFill>
                <a:latin typeface="+mj-lt"/>
              </a:endParaRPr>
            </a:p>
            <a:p>
              <a:pPr algn="ctr" eaLnBrk="0" fontAlgn="base" hangingPunct="0">
                <a:spcAft>
                  <a:spcPct val="0"/>
                </a:spcAft>
              </a:pPr>
              <a:endParaRPr lang="en-US" sz="950" dirty="0" smtClean="0">
                <a:solidFill>
                  <a:srgbClr val="FF0066"/>
                </a:solidFill>
                <a:latin typeface="+mj-lt"/>
              </a:endParaRPr>
            </a:p>
            <a:p>
              <a:pPr algn="ctr" eaLnBrk="0" fontAlgn="base" hangingPunct="0">
                <a:spcAft>
                  <a:spcPct val="0"/>
                </a:spcAft>
              </a:pPr>
              <a:endParaRPr lang="en-US" sz="950" dirty="0">
                <a:solidFill>
                  <a:srgbClr val="C00000"/>
                </a:solidFill>
                <a:latin typeface="+mj-lt"/>
              </a:endParaRPr>
            </a:p>
          </p:txBody>
        </p:sp>
        <p:sp>
          <p:nvSpPr>
            <p:cNvPr id="188" name="Rectangular Callout 187"/>
            <p:cNvSpPr/>
            <p:nvPr/>
          </p:nvSpPr>
          <p:spPr bwMode="auto">
            <a:xfrm>
              <a:off x="318477" y="2353039"/>
              <a:ext cx="2481034" cy="428077"/>
            </a:xfrm>
            <a:prstGeom prst="wedgeRectCallout">
              <a:avLst>
                <a:gd name="adj1" fmla="val 89539"/>
                <a:gd name="adj2" fmla="val 291564"/>
              </a:avLst>
            </a:prstGeom>
            <a:solidFill>
              <a:schemeClr val="bg1"/>
            </a:solidFill>
            <a:ln w="15875" cap="flat" cmpd="sng" algn="ctr">
              <a:solidFill>
                <a:srgbClr val="E977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3"/>
                  </a:solidFill>
                </a:rPr>
                <a:t>HOPEDALE FRACTIONATOR</a:t>
              </a:r>
              <a:endParaRPr lang="en-US" sz="950" dirty="0" smtClean="0"/>
            </a:p>
            <a:p>
              <a:pPr algn="ctr" eaLnBrk="0" fontAlgn="base" hangingPunct="0">
                <a:spcAft>
                  <a:spcPct val="0"/>
                </a:spcAft>
              </a:pPr>
              <a:r>
                <a:rPr lang="en-US" sz="950" dirty="0" smtClean="0">
                  <a:solidFill>
                    <a:srgbClr val="FF0066"/>
                  </a:solidFill>
                </a:rPr>
                <a:t>C3+ Fractionation – 60,000 Bbl/d – 1Q14</a:t>
              </a:r>
            </a:p>
            <a:p>
              <a:pPr algn="ctr" eaLnBrk="0" fontAlgn="base" hangingPunct="0">
                <a:spcAft>
                  <a:spcPct val="0"/>
                </a:spcAft>
              </a:pPr>
              <a:endParaRPr lang="en-US" sz="950" dirty="0" smtClean="0">
                <a:solidFill>
                  <a:srgbClr val="FF0066"/>
                </a:solidFill>
                <a:latin typeface="+mj-lt"/>
              </a:endParaRPr>
            </a:p>
          </p:txBody>
        </p:sp>
        <p:sp>
          <p:nvSpPr>
            <p:cNvPr id="354" name="Rectangular Callout 353"/>
            <p:cNvSpPr/>
            <p:nvPr/>
          </p:nvSpPr>
          <p:spPr bwMode="auto">
            <a:xfrm>
              <a:off x="2862247" y="1514775"/>
              <a:ext cx="3044587" cy="984210"/>
            </a:xfrm>
            <a:prstGeom prst="wedgeRectCallout">
              <a:avLst>
                <a:gd name="adj1" fmla="val 36967"/>
                <a:gd name="adj2" fmla="val 77810"/>
              </a:avLst>
            </a:prstGeom>
            <a:solidFill>
              <a:schemeClr val="bg1"/>
            </a:solidFill>
            <a:ln w="15875" cap="flat" cmpd="sng" algn="ctr">
              <a:solidFill>
                <a:srgbClr val="3A69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4"/>
                  </a:solidFill>
                  <a:latin typeface="+mj-lt"/>
                </a:rPr>
                <a:t>KEYSTONE COMPLEX</a:t>
              </a:r>
            </a:p>
            <a:p>
              <a:pPr algn="ctr" eaLnBrk="0" fontAlgn="base" hangingPunct="0">
                <a:spcAft>
                  <a:spcPct val="0"/>
                </a:spcAft>
              </a:pPr>
              <a:r>
                <a:rPr lang="en-US" sz="950" dirty="0" smtClean="0">
                  <a:latin typeface="+mj-lt"/>
                </a:rPr>
                <a:t>Bluestone I &amp; Sarsen I – 90 MMcf/d – Complete</a:t>
              </a:r>
            </a:p>
            <a:p>
              <a:pPr algn="ctr" eaLnBrk="0" fontAlgn="base" hangingPunct="0">
                <a:spcAft>
                  <a:spcPct val="0"/>
                </a:spcAft>
              </a:pPr>
              <a:r>
                <a:rPr lang="en-US" sz="950" dirty="0" smtClean="0">
                  <a:solidFill>
                    <a:srgbClr val="FF0066"/>
                  </a:solidFill>
                  <a:latin typeface="+mj-lt"/>
                </a:rPr>
                <a:t>Bluestone II – 120 MMcf/d – 2Q14</a:t>
              </a:r>
            </a:p>
            <a:p>
              <a:pPr algn="ctr" eaLnBrk="0" fontAlgn="base" hangingPunct="0">
                <a:spcAft>
                  <a:spcPct val="0"/>
                </a:spcAft>
              </a:pPr>
              <a:r>
                <a:rPr lang="en-US" sz="950" dirty="0" smtClean="0">
                  <a:solidFill>
                    <a:srgbClr val="FF0066"/>
                  </a:solidFill>
                  <a:latin typeface="+mj-lt"/>
                </a:rPr>
                <a:t>Bluestone III – 200 MMcf/d – TBD</a:t>
              </a:r>
            </a:p>
            <a:p>
              <a:pPr algn="ctr" eaLnBrk="0" fontAlgn="base" hangingPunct="0">
                <a:spcAft>
                  <a:spcPct val="0"/>
                </a:spcAft>
              </a:pPr>
              <a:r>
                <a:rPr lang="en-US" sz="950" dirty="0" smtClean="0">
                  <a:solidFill>
                    <a:srgbClr val="FF0066"/>
                  </a:solidFill>
                  <a:latin typeface="+mj-lt"/>
                </a:rPr>
                <a:t>De-ethanization – 10,000 Bbl/d – 1Q14</a:t>
              </a:r>
            </a:p>
            <a:p>
              <a:pPr algn="ctr" eaLnBrk="0" fontAlgn="base" hangingPunct="0">
                <a:spcAft>
                  <a:spcPct val="0"/>
                </a:spcAft>
              </a:pPr>
              <a:r>
                <a:rPr lang="en-US" sz="950" dirty="0" smtClean="0">
                  <a:solidFill>
                    <a:srgbClr val="FF0066"/>
                  </a:solidFill>
                  <a:latin typeface="+mj-lt"/>
                </a:rPr>
                <a:t>C3+ Fractionation –</a:t>
              </a:r>
              <a:r>
                <a:rPr lang="en-US" sz="950" dirty="0">
                  <a:solidFill>
                    <a:srgbClr val="FF0066"/>
                  </a:solidFill>
                  <a:latin typeface="+mj-lt"/>
                </a:rPr>
                <a:t> </a:t>
              </a:r>
              <a:r>
                <a:rPr lang="en-US" sz="950" dirty="0" smtClean="0">
                  <a:solidFill>
                    <a:srgbClr val="FF0066"/>
                  </a:solidFill>
                  <a:latin typeface="+mj-lt"/>
                </a:rPr>
                <a:t>10,000 Bbl/d –1Q14</a:t>
              </a:r>
            </a:p>
          </p:txBody>
        </p:sp>
        <p:sp>
          <p:nvSpPr>
            <p:cNvPr id="357" name="Rectangular Callout 356"/>
            <p:cNvSpPr/>
            <p:nvPr/>
          </p:nvSpPr>
          <p:spPr bwMode="auto">
            <a:xfrm>
              <a:off x="376237" y="3808383"/>
              <a:ext cx="2448985" cy="867698"/>
            </a:xfrm>
            <a:prstGeom prst="wedgeRectCallout">
              <a:avLst>
                <a:gd name="adj1" fmla="val 66687"/>
                <a:gd name="adj2" fmla="val 57843"/>
              </a:avLst>
            </a:prstGeom>
            <a:solidFill>
              <a:schemeClr val="bg1"/>
            </a:solidFill>
            <a:ln w="15875" cap="flat" cmpd="sng" algn="ctr">
              <a:solidFill>
                <a:srgbClr val="E977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3"/>
                  </a:solidFill>
                  <a:latin typeface="+mj-lt"/>
                </a:rPr>
                <a:t>SENECA COMPLEX</a:t>
              </a:r>
            </a:p>
            <a:p>
              <a:pPr algn="ctr" eaLnBrk="0" fontAlgn="base" hangingPunct="0">
                <a:spcAft>
                  <a:spcPct val="0"/>
                </a:spcAft>
              </a:pPr>
              <a:r>
                <a:rPr lang="en-US" sz="950" dirty="0" smtClean="0">
                  <a:solidFill>
                    <a:srgbClr val="FF0066"/>
                  </a:solidFill>
                  <a:latin typeface="+mj-lt"/>
                </a:rPr>
                <a:t>Seneca I – 200 MMcf/d – 4Q13</a:t>
              </a:r>
            </a:p>
            <a:p>
              <a:pPr algn="ctr" eaLnBrk="0" fontAlgn="base" hangingPunct="0">
                <a:spcAft>
                  <a:spcPct val="0"/>
                </a:spcAft>
              </a:pPr>
              <a:r>
                <a:rPr lang="en-US" sz="950" dirty="0" smtClean="0">
                  <a:solidFill>
                    <a:srgbClr val="FF0066"/>
                  </a:solidFill>
                  <a:latin typeface="+mj-lt"/>
                </a:rPr>
                <a:t>Seneca II – 200 MMcf/d – 4Q13</a:t>
              </a:r>
            </a:p>
            <a:p>
              <a:pPr algn="ctr" eaLnBrk="0" fontAlgn="base" hangingPunct="0">
                <a:spcAft>
                  <a:spcPct val="0"/>
                </a:spcAft>
              </a:pPr>
              <a:r>
                <a:rPr lang="en-US" sz="950" dirty="0" smtClean="0">
                  <a:solidFill>
                    <a:srgbClr val="FF0066"/>
                  </a:solidFill>
                  <a:latin typeface="+mj-lt"/>
                </a:rPr>
                <a:t>Seneca III – 200 MMcf/d – 2Q14</a:t>
              </a:r>
            </a:p>
            <a:p>
              <a:pPr algn="ctr" eaLnBrk="0" fontAlgn="base" hangingPunct="0">
                <a:spcAft>
                  <a:spcPct val="0"/>
                </a:spcAft>
              </a:pPr>
              <a:r>
                <a:rPr lang="en-US" sz="950" dirty="0" smtClean="0">
                  <a:solidFill>
                    <a:srgbClr val="FF0066"/>
                  </a:solidFill>
                  <a:latin typeface="+mj-lt"/>
                </a:rPr>
                <a:t>De-ethanization  – 38,000 Bbl/d – 4Q14</a:t>
              </a:r>
            </a:p>
            <a:p>
              <a:pPr algn="ctr" eaLnBrk="0" fontAlgn="base" hangingPunct="0">
                <a:spcAft>
                  <a:spcPct val="0"/>
                </a:spcAft>
              </a:pPr>
              <a:endParaRPr lang="en-US" sz="950" dirty="0" smtClean="0">
                <a:solidFill>
                  <a:srgbClr val="FF0066"/>
                </a:solidFill>
                <a:latin typeface="+mj-lt"/>
              </a:endParaRPr>
            </a:p>
            <a:p>
              <a:pPr algn="ctr" eaLnBrk="0" fontAlgn="base" hangingPunct="0">
                <a:spcAft>
                  <a:spcPct val="0"/>
                </a:spcAft>
              </a:pPr>
              <a:endParaRPr lang="en-US" sz="950" dirty="0">
                <a:latin typeface="+mj-lt"/>
              </a:endParaRPr>
            </a:p>
          </p:txBody>
        </p:sp>
        <p:sp>
          <p:nvSpPr>
            <p:cNvPr id="347" name="Rectangular Callout 346"/>
            <p:cNvSpPr/>
            <p:nvPr/>
          </p:nvSpPr>
          <p:spPr bwMode="auto">
            <a:xfrm>
              <a:off x="6359767" y="3035320"/>
              <a:ext cx="2474039" cy="1142815"/>
            </a:xfrm>
            <a:prstGeom prst="wedgeRectCallout">
              <a:avLst>
                <a:gd name="adj1" fmla="val -116998"/>
                <a:gd name="adj2" fmla="val 78150"/>
              </a:avLst>
            </a:prstGeom>
            <a:solidFill>
              <a:schemeClr val="bg1"/>
            </a:solidFill>
            <a:ln w="15875" cap="flat" cmpd="sng" algn="ctr">
              <a:solidFill>
                <a:srgbClr val="3A69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00" b="1" dirty="0" smtClean="0">
                  <a:solidFill>
                    <a:schemeClr val="accent4"/>
                  </a:solidFill>
                  <a:latin typeface="+mj-lt"/>
                  <a:cs typeface="Arial" pitchFamily="34" charset="0"/>
                </a:rPr>
                <a:t>MAJORSVILLE COMPLEX</a:t>
              </a:r>
            </a:p>
            <a:p>
              <a:pPr algn="ctr" eaLnBrk="0" fontAlgn="base" hangingPunct="0">
                <a:spcAft>
                  <a:spcPct val="0"/>
                </a:spcAft>
              </a:pPr>
              <a:r>
                <a:rPr lang="en-US" sz="950" dirty="0" smtClean="0">
                  <a:latin typeface="+mj-lt"/>
                  <a:cs typeface="Arial" pitchFamily="34" charset="0"/>
                </a:rPr>
                <a:t>Majorsville I - III – 470 MMcf/d – Complete</a:t>
              </a:r>
            </a:p>
            <a:p>
              <a:pPr algn="ctr" eaLnBrk="0" fontAlgn="base" hangingPunct="0">
                <a:spcAft>
                  <a:spcPct val="0"/>
                </a:spcAft>
              </a:pPr>
              <a:r>
                <a:rPr lang="en-US" sz="950" dirty="0" smtClean="0">
                  <a:solidFill>
                    <a:srgbClr val="FF0066"/>
                  </a:solidFill>
                  <a:latin typeface="+mj-lt"/>
                  <a:cs typeface="Arial" pitchFamily="34" charset="0"/>
                </a:rPr>
                <a:t>Majorsville IV – 200 MMcf/d – 1Q14</a:t>
              </a:r>
            </a:p>
            <a:p>
              <a:pPr algn="ctr" eaLnBrk="0" fontAlgn="base" hangingPunct="0">
                <a:spcAft>
                  <a:spcPct val="0"/>
                </a:spcAft>
              </a:pPr>
              <a:r>
                <a:rPr lang="en-US" sz="950" dirty="0">
                  <a:solidFill>
                    <a:srgbClr val="FF0066"/>
                  </a:solidFill>
                  <a:cs typeface="Arial" pitchFamily="34" charset="0"/>
                </a:rPr>
                <a:t>Majorsville </a:t>
              </a:r>
              <a:r>
                <a:rPr lang="en-US" sz="950" dirty="0" smtClean="0">
                  <a:solidFill>
                    <a:srgbClr val="FF0066"/>
                  </a:solidFill>
                  <a:cs typeface="Arial" pitchFamily="34" charset="0"/>
                </a:rPr>
                <a:t>V </a:t>
              </a:r>
              <a:r>
                <a:rPr lang="en-US" sz="950" dirty="0">
                  <a:solidFill>
                    <a:srgbClr val="FF0066"/>
                  </a:solidFill>
                  <a:cs typeface="Arial" pitchFamily="34" charset="0"/>
                </a:rPr>
                <a:t>– 200 MMcf/d – </a:t>
              </a:r>
              <a:r>
                <a:rPr lang="en-US" sz="950" dirty="0" smtClean="0">
                  <a:solidFill>
                    <a:srgbClr val="FF0066"/>
                  </a:solidFill>
                  <a:cs typeface="Arial" pitchFamily="34" charset="0"/>
                </a:rPr>
                <a:t>4Q13</a:t>
              </a:r>
            </a:p>
            <a:p>
              <a:pPr algn="ctr" eaLnBrk="0" fontAlgn="base" hangingPunct="0">
                <a:spcAft>
                  <a:spcPct val="0"/>
                </a:spcAft>
              </a:pPr>
              <a:r>
                <a:rPr lang="en-US" sz="950" dirty="0">
                  <a:solidFill>
                    <a:srgbClr val="FF0066"/>
                  </a:solidFill>
                  <a:cs typeface="Arial" pitchFamily="34" charset="0"/>
                </a:rPr>
                <a:t>Majorsville </a:t>
              </a:r>
              <a:r>
                <a:rPr lang="en-US" sz="950" dirty="0" smtClean="0">
                  <a:solidFill>
                    <a:srgbClr val="FF0066"/>
                  </a:solidFill>
                  <a:cs typeface="Arial" pitchFamily="34" charset="0"/>
                </a:rPr>
                <a:t>VI </a:t>
              </a:r>
              <a:r>
                <a:rPr lang="en-US" sz="950" dirty="0">
                  <a:solidFill>
                    <a:srgbClr val="FF0066"/>
                  </a:solidFill>
                  <a:cs typeface="Arial" pitchFamily="34" charset="0"/>
                </a:rPr>
                <a:t>– 200 </a:t>
              </a:r>
              <a:r>
                <a:rPr lang="en-US" sz="950" dirty="0">
                  <a:solidFill>
                    <a:srgbClr val="FF0066"/>
                  </a:solidFill>
                  <a:latin typeface="+mj-lt"/>
                </a:rPr>
                <a:t>MMcf/d – </a:t>
              </a:r>
              <a:r>
                <a:rPr lang="en-US" sz="950" dirty="0" smtClean="0">
                  <a:solidFill>
                    <a:srgbClr val="FF0066"/>
                  </a:solidFill>
                  <a:latin typeface="+mj-lt"/>
                </a:rPr>
                <a:t>2016</a:t>
              </a:r>
              <a:endParaRPr lang="en-US" sz="950" dirty="0">
                <a:solidFill>
                  <a:srgbClr val="FF0066"/>
                </a:solidFill>
                <a:latin typeface="+mj-lt"/>
              </a:endParaRPr>
            </a:p>
            <a:p>
              <a:pPr algn="ctr" eaLnBrk="0" fontAlgn="base" hangingPunct="0">
                <a:spcAft>
                  <a:spcPct val="0"/>
                </a:spcAft>
              </a:pPr>
              <a:r>
                <a:rPr lang="en-US" sz="950" dirty="0" smtClean="0">
                  <a:solidFill>
                    <a:srgbClr val="FF0066"/>
                  </a:solidFill>
                  <a:latin typeface="+mj-lt"/>
                </a:rPr>
                <a:t>De-ethanization I – 38,000 Bbl/d – 4Q13</a:t>
              </a:r>
            </a:p>
            <a:p>
              <a:pPr algn="ctr" eaLnBrk="0" fontAlgn="base" hangingPunct="0">
                <a:spcAft>
                  <a:spcPct val="0"/>
                </a:spcAft>
              </a:pPr>
              <a:r>
                <a:rPr lang="en-US" sz="950" dirty="0" smtClean="0">
                  <a:solidFill>
                    <a:srgbClr val="FF0066"/>
                  </a:solidFill>
                  <a:latin typeface="+mj-lt"/>
                </a:rPr>
                <a:t>De-ethanization II – 38,000 Bbl/d – TBD</a:t>
              </a:r>
            </a:p>
            <a:p>
              <a:pPr algn="ctr" eaLnBrk="0" fontAlgn="base" hangingPunct="0">
                <a:spcAft>
                  <a:spcPct val="0"/>
                </a:spcAft>
              </a:pPr>
              <a:endParaRPr lang="en-US" sz="950" dirty="0">
                <a:latin typeface="+mj-lt"/>
                <a:cs typeface="Arial" pitchFamily="34" charset="0"/>
              </a:endParaRPr>
            </a:p>
          </p:txBody>
        </p:sp>
      </p:grpSp>
      <p:sp>
        <p:nvSpPr>
          <p:cNvPr id="193" name="Rectangular Callout 192"/>
          <p:cNvSpPr/>
          <p:nvPr/>
        </p:nvSpPr>
        <p:spPr bwMode="auto">
          <a:xfrm>
            <a:off x="318477" y="2868936"/>
            <a:ext cx="2481034" cy="785237"/>
          </a:xfrm>
          <a:prstGeom prst="wedgeRectCallout">
            <a:avLst>
              <a:gd name="adj1" fmla="val 81005"/>
              <a:gd name="adj2" fmla="val 87753"/>
            </a:avLst>
          </a:prstGeom>
          <a:solidFill>
            <a:schemeClr val="bg1"/>
          </a:solidFill>
          <a:ln w="15875" cap="flat" cmpd="sng" algn="ctr">
            <a:solidFill>
              <a:srgbClr val="E977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n-US" sz="1050" b="1" dirty="0" smtClean="0">
                <a:solidFill>
                  <a:schemeClr val="accent3"/>
                </a:solidFill>
              </a:rPr>
              <a:t>CADIZ COMPLEX</a:t>
            </a:r>
          </a:p>
          <a:p>
            <a:pPr algn="ctr" eaLnBrk="0" fontAlgn="base" hangingPunct="0">
              <a:spcAft>
                <a:spcPct val="0"/>
              </a:spcAft>
            </a:pPr>
            <a:r>
              <a:rPr lang="en-US" sz="950" dirty="0" smtClean="0"/>
              <a:t>Cadiz I &amp; Refrig – 185 MMcf/d – Complete</a:t>
            </a:r>
          </a:p>
          <a:p>
            <a:pPr algn="ctr" eaLnBrk="0" fontAlgn="base" hangingPunct="0">
              <a:spcAft>
                <a:spcPct val="0"/>
              </a:spcAft>
            </a:pPr>
            <a:r>
              <a:rPr lang="en-US" sz="950" dirty="0" smtClean="0">
                <a:solidFill>
                  <a:srgbClr val="FF0066"/>
                </a:solidFill>
              </a:rPr>
              <a:t>Cadiz II – 200 MMcf/d – 3Q14</a:t>
            </a:r>
          </a:p>
          <a:p>
            <a:pPr algn="ctr" eaLnBrk="0" fontAlgn="base" hangingPunct="0">
              <a:spcAft>
                <a:spcPct val="0"/>
              </a:spcAft>
            </a:pPr>
            <a:r>
              <a:rPr lang="en-US" sz="950" dirty="0" smtClean="0">
                <a:solidFill>
                  <a:srgbClr val="FF0066"/>
                </a:solidFill>
              </a:rPr>
              <a:t>De-ethanization – 40,000 Bbl/d – 1Q14</a:t>
            </a:r>
            <a:endParaRPr lang="en-US" sz="950" dirty="0">
              <a:solidFill>
                <a:srgbClr val="FF0066"/>
              </a:solidFill>
            </a:endParaRPr>
          </a:p>
        </p:txBody>
      </p:sp>
      <p:sp>
        <p:nvSpPr>
          <p:cNvPr id="201" name="Freeform 200"/>
          <p:cNvSpPr/>
          <p:nvPr/>
        </p:nvSpPr>
        <p:spPr>
          <a:xfrm>
            <a:off x="4787814" y="2821781"/>
            <a:ext cx="677155" cy="111176"/>
          </a:xfrm>
          <a:custGeom>
            <a:avLst/>
            <a:gdLst>
              <a:gd name="connsiteX0" fmla="*/ 677155 w 677155"/>
              <a:gd name="connsiteY0" fmla="*/ 64294 h 111176"/>
              <a:gd name="connsiteX1" fmla="*/ 670011 w 677155"/>
              <a:gd name="connsiteY1" fmla="*/ 61913 h 111176"/>
              <a:gd name="connsiteX2" fmla="*/ 658105 w 677155"/>
              <a:gd name="connsiteY2" fmla="*/ 54769 h 111176"/>
              <a:gd name="connsiteX3" fmla="*/ 593811 w 677155"/>
              <a:gd name="connsiteY3" fmla="*/ 57150 h 111176"/>
              <a:gd name="connsiteX4" fmla="*/ 584286 w 677155"/>
              <a:gd name="connsiteY4" fmla="*/ 59532 h 111176"/>
              <a:gd name="connsiteX5" fmla="*/ 546186 w 677155"/>
              <a:gd name="connsiteY5" fmla="*/ 54769 h 111176"/>
              <a:gd name="connsiteX6" fmla="*/ 541424 w 677155"/>
              <a:gd name="connsiteY6" fmla="*/ 47625 h 111176"/>
              <a:gd name="connsiteX7" fmla="*/ 534280 w 677155"/>
              <a:gd name="connsiteY7" fmla="*/ 45244 h 111176"/>
              <a:gd name="connsiteX8" fmla="*/ 527136 w 677155"/>
              <a:gd name="connsiteY8" fmla="*/ 40482 h 111176"/>
              <a:gd name="connsiteX9" fmla="*/ 522374 w 677155"/>
              <a:gd name="connsiteY9" fmla="*/ 30957 h 111176"/>
              <a:gd name="connsiteX10" fmla="*/ 517611 w 677155"/>
              <a:gd name="connsiteY10" fmla="*/ 2382 h 111176"/>
              <a:gd name="connsiteX11" fmla="*/ 505705 w 677155"/>
              <a:gd name="connsiteY11" fmla="*/ 0 h 111176"/>
              <a:gd name="connsiteX12" fmla="*/ 460461 w 677155"/>
              <a:gd name="connsiteY12" fmla="*/ 2382 h 111176"/>
              <a:gd name="connsiteX13" fmla="*/ 453317 w 677155"/>
              <a:gd name="connsiteY13" fmla="*/ 4763 h 111176"/>
              <a:gd name="connsiteX14" fmla="*/ 441411 w 677155"/>
              <a:gd name="connsiteY14" fmla="*/ 7144 h 111176"/>
              <a:gd name="connsiteX15" fmla="*/ 436649 w 677155"/>
              <a:gd name="connsiteY15" fmla="*/ 14288 h 111176"/>
              <a:gd name="connsiteX16" fmla="*/ 410455 w 677155"/>
              <a:gd name="connsiteY16" fmla="*/ 23813 h 111176"/>
              <a:gd name="connsiteX17" fmla="*/ 400930 w 677155"/>
              <a:gd name="connsiteY17" fmla="*/ 26194 h 111176"/>
              <a:gd name="connsiteX18" fmla="*/ 393786 w 677155"/>
              <a:gd name="connsiteY18" fmla="*/ 28575 h 111176"/>
              <a:gd name="connsiteX19" fmla="*/ 377117 w 677155"/>
              <a:gd name="connsiteY19" fmla="*/ 33338 h 111176"/>
              <a:gd name="connsiteX20" fmla="*/ 365211 w 677155"/>
              <a:gd name="connsiteY20" fmla="*/ 38100 h 111176"/>
              <a:gd name="connsiteX21" fmla="*/ 360449 w 677155"/>
              <a:gd name="connsiteY21" fmla="*/ 52388 h 111176"/>
              <a:gd name="connsiteX22" fmla="*/ 358067 w 677155"/>
              <a:gd name="connsiteY22" fmla="*/ 59532 h 111176"/>
              <a:gd name="connsiteX23" fmla="*/ 343780 w 677155"/>
              <a:gd name="connsiteY23" fmla="*/ 69057 h 111176"/>
              <a:gd name="connsiteX24" fmla="*/ 286630 w 677155"/>
              <a:gd name="connsiteY24" fmla="*/ 71438 h 111176"/>
              <a:gd name="connsiteX25" fmla="*/ 260436 w 677155"/>
              <a:gd name="connsiteY25" fmla="*/ 80963 h 111176"/>
              <a:gd name="connsiteX26" fmla="*/ 250911 w 677155"/>
              <a:gd name="connsiteY26" fmla="*/ 88107 h 111176"/>
              <a:gd name="connsiteX27" fmla="*/ 234242 w 677155"/>
              <a:gd name="connsiteY27" fmla="*/ 85725 h 111176"/>
              <a:gd name="connsiteX28" fmla="*/ 227099 w 677155"/>
              <a:gd name="connsiteY28" fmla="*/ 80963 h 111176"/>
              <a:gd name="connsiteX29" fmla="*/ 217574 w 677155"/>
              <a:gd name="connsiteY29" fmla="*/ 78582 h 111176"/>
              <a:gd name="connsiteX30" fmla="*/ 210430 w 677155"/>
              <a:gd name="connsiteY30" fmla="*/ 76200 h 111176"/>
              <a:gd name="connsiteX31" fmla="*/ 172330 w 677155"/>
              <a:gd name="connsiteY31" fmla="*/ 71438 h 111176"/>
              <a:gd name="connsiteX32" fmla="*/ 158042 w 677155"/>
              <a:gd name="connsiteY32" fmla="*/ 59532 h 111176"/>
              <a:gd name="connsiteX33" fmla="*/ 146136 w 677155"/>
              <a:gd name="connsiteY33" fmla="*/ 50007 h 111176"/>
              <a:gd name="connsiteX34" fmla="*/ 138992 w 677155"/>
              <a:gd name="connsiteY34" fmla="*/ 47625 h 111176"/>
              <a:gd name="connsiteX35" fmla="*/ 124705 w 677155"/>
              <a:gd name="connsiteY35" fmla="*/ 38100 h 111176"/>
              <a:gd name="connsiteX36" fmla="*/ 110417 w 677155"/>
              <a:gd name="connsiteY36" fmla="*/ 33338 h 111176"/>
              <a:gd name="connsiteX37" fmla="*/ 58030 w 677155"/>
              <a:gd name="connsiteY37" fmla="*/ 38100 h 111176"/>
              <a:gd name="connsiteX38" fmla="*/ 36599 w 677155"/>
              <a:gd name="connsiteY38" fmla="*/ 45244 h 111176"/>
              <a:gd name="connsiteX39" fmla="*/ 29455 w 677155"/>
              <a:gd name="connsiteY39" fmla="*/ 50007 h 111176"/>
              <a:gd name="connsiteX40" fmla="*/ 15167 w 677155"/>
              <a:gd name="connsiteY40" fmla="*/ 57150 h 111176"/>
              <a:gd name="connsiteX41" fmla="*/ 10405 w 677155"/>
              <a:gd name="connsiteY41" fmla="*/ 64294 h 111176"/>
              <a:gd name="connsiteX42" fmla="*/ 5642 w 677155"/>
              <a:gd name="connsiteY42" fmla="*/ 90488 h 111176"/>
              <a:gd name="connsiteX43" fmla="*/ 880 w 677155"/>
              <a:gd name="connsiteY43" fmla="*/ 102394 h 1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7155" h="111176">
                <a:moveTo>
                  <a:pt x="677155" y="64294"/>
                </a:moveTo>
                <a:cubicBezTo>
                  <a:pt x="674774" y="63500"/>
                  <a:pt x="672256" y="63036"/>
                  <a:pt x="670011" y="61913"/>
                </a:cubicBezTo>
                <a:cubicBezTo>
                  <a:pt x="665871" y="59843"/>
                  <a:pt x="662724" y="55058"/>
                  <a:pt x="658105" y="54769"/>
                </a:cubicBezTo>
                <a:cubicBezTo>
                  <a:pt x="636701" y="53431"/>
                  <a:pt x="615242" y="56356"/>
                  <a:pt x="593811" y="57150"/>
                </a:cubicBezTo>
                <a:cubicBezTo>
                  <a:pt x="590636" y="57944"/>
                  <a:pt x="587559" y="59532"/>
                  <a:pt x="584286" y="59532"/>
                </a:cubicBezTo>
                <a:cubicBezTo>
                  <a:pt x="558552" y="59532"/>
                  <a:pt x="561275" y="59798"/>
                  <a:pt x="546186" y="54769"/>
                </a:cubicBezTo>
                <a:cubicBezTo>
                  <a:pt x="544599" y="52388"/>
                  <a:pt x="543659" y="49413"/>
                  <a:pt x="541424" y="47625"/>
                </a:cubicBezTo>
                <a:cubicBezTo>
                  <a:pt x="539464" y="46057"/>
                  <a:pt x="536525" y="46366"/>
                  <a:pt x="534280" y="45244"/>
                </a:cubicBezTo>
                <a:cubicBezTo>
                  <a:pt x="531720" y="43964"/>
                  <a:pt x="529517" y="42069"/>
                  <a:pt x="527136" y="40482"/>
                </a:cubicBezTo>
                <a:cubicBezTo>
                  <a:pt x="525549" y="37307"/>
                  <a:pt x="522646" y="34496"/>
                  <a:pt x="522374" y="30957"/>
                </a:cubicBezTo>
                <a:cubicBezTo>
                  <a:pt x="521325" y="17323"/>
                  <a:pt x="531619" y="9386"/>
                  <a:pt x="517611" y="2382"/>
                </a:cubicBezTo>
                <a:cubicBezTo>
                  <a:pt x="513991" y="572"/>
                  <a:pt x="509674" y="794"/>
                  <a:pt x="505705" y="0"/>
                </a:cubicBezTo>
                <a:cubicBezTo>
                  <a:pt x="490624" y="794"/>
                  <a:pt x="475501" y="1015"/>
                  <a:pt x="460461" y="2382"/>
                </a:cubicBezTo>
                <a:cubicBezTo>
                  <a:pt x="457961" y="2609"/>
                  <a:pt x="455752" y="4154"/>
                  <a:pt x="453317" y="4763"/>
                </a:cubicBezTo>
                <a:cubicBezTo>
                  <a:pt x="449391" y="5745"/>
                  <a:pt x="445380" y="6350"/>
                  <a:pt x="441411" y="7144"/>
                </a:cubicBezTo>
                <a:cubicBezTo>
                  <a:pt x="439824" y="9525"/>
                  <a:pt x="438673" y="12264"/>
                  <a:pt x="436649" y="14288"/>
                </a:cubicBezTo>
                <a:cubicBezTo>
                  <a:pt x="429714" y="21223"/>
                  <a:pt x="419365" y="21833"/>
                  <a:pt x="410455" y="23813"/>
                </a:cubicBezTo>
                <a:cubicBezTo>
                  <a:pt x="407260" y="24523"/>
                  <a:pt x="404077" y="25295"/>
                  <a:pt x="400930" y="26194"/>
                </a:cubicBezTo>
                <a:cubicBezTo>
                  <a:pt x="398516" y="26884"/>
                  <a:pt x="396200" y="27885"/>
                  <a:pt x="393786" y="28575"/>
                </a:cubicBezTo>
                <a:cubicBezTo>
                  <a:pt x="383287" y="31575"/>
                  <a:pt x="386245" y="29915"/>
                  <a:pt x="377117" y="33338"/>
                </a:cubicBezTo>
                <a:cubicBezTo>
                  <a:pt x="373115" y="34839"/>
                  <a:pt x="369180" y="36513"/>
                  <a:pt x="365211" y="38100"/>
                </a:cubicBezTo>
                <a:lnTo>
                  <a:pt x="360449" y="52388"/>
                </a:lnTo>
                <a:cubicBezTo>
                  <a:pt x="359655" y="54769"/>
                  <a:pt x="359842" y="57757"/>
                  <a:pt x="358067" y="59532"/>
                </a:cubicBezTo>
                <a:cubicBezTo>
                  <a:pt x="353033" y="64566"/>
                  <a:pt x="351223" y="68506"/>
                  <a:pt x="343780" y="69057"/>
                </a:cubicBezTo>
                <a:cubicBezTo>
                  <a:pt x="324766" y="70466"/>
                  <a:pt x="305680" y="70644"/>
                  <a:pt x="286630" y="71438"/>
                </a:cubicBezTo>
                <a:cubicBezTo>
                  <a:pt x="277107" y="73818"/>
                  <a:pt x="268934" y="75652"/>
                  <a:pt x="260436" y="80963"/>
                </a:cubicBezTo>
                <a:cubicBezTo>
                  <a:pt x="257071" y="83067"/>
                  <a:pt x="254086" y="85726"/>
                  <a:pt x="250911" y="88107"/>
                </a:cubicBezTo>
                <a:cubicBezTo>
                  <a:pt x="245355" y="87313"/>
                  <a:pt x="239618" y="87338"/>
                  <a:pt x="234242" y="85725"/>
                </a:cubicBezTo>
                <a:cubicBezTo>
                  <a:pt x="231501" y="84903"/>
                  <a:pt x="229729" y="82090"/>
                  <a:pt x="227099" y="80963"/>
                </a:cubicBezTo>
                <a:cubicBezTo>
                  <a:pt x="224091" y="79674"/>
                  <a:pt x="220721" y="79481"/>
                  <a:pt x="217574" y="78582"/>
                </a:cubicBezTo>
                <a:cubicBezTo>
                  <a:pt x="215160" y="77892"/>
                  <a:pt x="212909" y="76592"/>
                  <a:pt x="210430" y="76200"/>
                </a:cubicBezTo>
                <a:cubicBezTo>
                  <a:pt x="197788" y="74204"/>
                  <a:pt x="185030" y="73025"/>
                  <a:pt x="172330" y="71438"/>
                </a:cubicBezTo>
                <a:cubicBezTo>
                  <a:pt x="163648" y="58417"/>
                  <a:pt x="172545" y="69200"/>
                  <a:pt x="158042" y="59532"/>
                </a:cubicBezTo>
                <a:cubicBezTo>
                  <a:pt x="153813" y="56713"/>
                  <a:pt x="150446" y="52701"/>
                  <a:pt x="146136" y="50007"/>
                </a:cubicBezTo>
                <a:cubicBezTo>
                  <a:pt x="144007" y="48677"/>
                  <a:pt x="141186" y="48844"/>
                  <a:pt x="138992" y="47625"/>
                </a:cubicBezTo>
                <a:cubicBezTo>
                  <a:pt x="133989" y="44845"/>
                  <a:pt x="130135" y="39910"/>
                  <a:pt x="124705" y="38100"/>
                </a:cubicBezTo>
                <a:lnTo>
                  <a:pt x="110417" y="33338"/>
                </a:lnTo>
                <a:cubicBezTo>
                  <a:pt x="97647" y="34089"/>
                  <a:pt x="73684" y="33627"/>
                  <a:pt x="58030" y="38100"/>
                </a:cubicBezTo>
                <a:cubicBezTo>
                  <a:pt x="50790" y="40169"/>
                  <a:pt x="36599" y="45244"/>
                  <a:pt x="36599" y="45244"/>
                </a:cubicBezTo>
                <a:cubicBezTo>
                  <a:pt x="34218" y="46832"/>
                  <a:pt x="32015" y="48727"/>
                  <a:pt x="29455" y="50007"/>
                </a:cubicBezTo>
                <a:cubicBezTo>
                  <a:pt x="9729" y="59870"/>
                  <a:pt x="35650" y="43497"/>
                  <a:pt x="15167" y="57150"/>
                </a:cubicBezTo>
                <a:cubicBezTo>
                  <a:pt x="13580" y="59531"/>
                  <a:pt x="11685" y="61734"/>
                  <a:pt x="10405" y="64294"/>
                </a:cubicBezTo>
                <a:cubicBezTo>
                  <a:pt x="5898" y="73309"/>
                  <a:pt x="8596" y="79656"/>
                  <a:pt x="5642" y="90488"/>
                </a:cubicBezTo>
                <a:cubicBezTo>
                  <a:pt x="0" y="111176"/>
                  <a:pt x="880" y="87990"/>
                  <a:pt x="880" y="102394"/>
                </a:cubicBezTo>
              </a:path>
            </a:pathLst>
          </a:cu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0" name="Straight Connector 189"/>
          <p:cNvCxnSpPr>
            <a:stCxn id="187" idx="1"/>
            <a:endCxn id="360" idx="49"/>
          </p:cNvCxnSpPr>
          <p:nvPr/>
        </p:nvCxnSpPr>
        <p:spPr>
          <a:xfrm flipH="1" flipV="1">
            <a:off x="3489492" y="3878216"/>
            <a:ext cx="79443" cy="50780"/>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93211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les slide.png"/>
          <p:cNvPicPr>
            <a:picLocks noChangeAspect="1"/>
          </p:cNvPicPr>
          <p:nvPr/>
        </p:nvPicPr>
        <p:blipFill>
          <a:blip r:embed="rId2" cstate="print"/>
          <a:srcRect l="3607" t="7917" r="5419" b="10880"/>
          <a:stretch>
            <a:fillRect/>
          </a:stretch>
        </p:blipFill>
        <p:spPr>
          <a:xfrm>
            <a:off x="901702" y="1034757"/>
            <a:ext cx="7337424" cy="5229517"/>
          </a:xfrm>
          <a:prstGeom prst="rect">
            <a:avLst/>
          </a:prstGeom>
          <a:ln w="19050">
            <a:solidFill>
              <a:schemeClr val="tx1"/>
            </a:solidFill>
          </a:ln>
        </p:spPr>
      </p:pic>
      <p:sp>
        <p:nvSpPr>
          <p:cNvPr id="2" name="Slide Title"/>
          <p:cNvSpPr>
            <a:spLocks noGrp="1"/>
          </p:cNvSpPr>
          <p:nvPr>
            <p:ph type="title"/>
          </p:nvPr>
        </p:nvSpPr>
        <p:spPr/>
        <p:txBody>
          <a:bodyPr/>
          <a:lstStyle/>
          <a:p>
            <a:r>
              <a:rPr lang="en-US" dirty="0" smtClean="0"/>
              <a:t>MarkWest is the Midstream Leader in Northeast Shales</a:t>
            </a:r>
            <a:endParaRPr lang="en-US" dirty="0">
              <a:solidFill>
                <a:srgbClr val="FF0000"/>
              </a:solidFill>
            </a:endParaRPr>
          </a:p>
        </p:txBody>
      </p:sp>
      <p:sp>
        <p:nvSpPr>
          <p:cNvPr id="5" name="Slide Number"/>
          <p:cNvSpPr>
            <a:spLocks noGrp="1"/>
          </p:cNvSpPr>
          <p:nvPr>
            <p:ph type="sldNum" sz="quarter" idx="12"/>
          </p:nvPr>
        </p:nvSpPr>
        <p:spPr/>
        <p:txBody>
          <a:bodyPr/>
          <a:lstStyle/>
          <a:p>
            <a:fld id="{C1C7B632-2989-41B8-BF5C-E854CF3F825A}" type="slidenum">
              <a:rPr lang="en-US" smtClean="0"/>
              <a:pPr/>
              <a:t>9</a:t>
            </a:fld>
            <a:endParaRPr lang="en-US" dirty="0"/>
          </a:p>
        </p:txBody>
      </p:sp>
      <p:grpSp>
        <p:nvGrpSpPr>
          <p:cNvPr id="3" name="Group 126"/>
          <p:cNvGrpSpPr/>
          <p:nvPr/>
        </p:nvGrpSpPr>
        <p:grpSpPr>
          <a:xfrm>
            <a:off x="6734175" y="5467349"/>
            <a:ext cx="1578864" cy="771525"/>
            <a:chOff x="6715125" y="5429249"/>
            <a:chExt cx="1578864" cy="771525"/>
          </a:xfrm>
        </p:grpSpPr>
        <p:sp>
          <p:nvSpPr>
            <p:cNvPr id="119" name="Legend White Space"/>
            <p:cNvSpPr/>
            <p:nvPr/>
          </p:nvSpPr>
          <p:spPr>
            <a:xfrm>
              <a:off x="6715125" y="5429249"/>
              <a:ext cx="1484376" cy="7715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0" name="Utica Legend Block"/>
            <p:cNvSpPr/>
            <p:nvPr/>
          </p:nvSpPr>
          <p:spPr>
            <a:xfrm>
              <a:off x="6849237" y="5740527"/>
              <a:ext cx="381000" cy="152400"/>
            </a:xfrm>
            <a:prstGeom prst="rect">
              <a:avLst/>
            </a:prstGeom>
            <a:solidFill>
              <a:srgbClr val="55391F">
                <a:alpha val="50000"/>
              </a:srgb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1" name="Marcellus Legend Block"/>
            <p:cNvSpPr/>
            <p:nvPr/>
          </p:nvSpPr>
          <p:spPr>
            <a:xfrm>
              <a:off x="6846189" y="5521071"/>
              <a:ext cx="381000" cy="152400"/>
            </a:xfrm>
            <a:prstGeom prst="rect">
              <a:avLst/>
            </a:prstGeom>
            <a:solidFill>
              <a:srgbClr val="C5B160">
                <a:alpha val="50000"/>
              </a:srgbClr>
            </a:soli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 name="Huron Legend Block"/>
            <p:cNvSpPr/>
            <p:nvPr/>
          </p:nvSpPr>
          <p:spPr>
            <a:xfrm>
              <a:off x="6852285" y="5953887"/>
              <a:ext cx="381000" cy="152400"/>
            </a:xfrm>
            <a:prstGeom prst="rect">
              <a:avLst/>
            </a:prstGeom>
            <a:solidFill>
              <a:srgbClr val="336600">
                <a:alpha val="45000"/>
              </a:srgbClr>
            </a:solidFill>
            <a:ln w="127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Utica Legend Name"/>
            <p:cNvSpPr txBox="1"/>
            <p:nvPr/>
          </p:nvSpPr>
          <p:spPr>
            <a:xfrm>
              <a:off x="7218045" y="5475351"/>
              <a:ext cx="1066800" cy="215444"/>
            </a:xfrm>
            <a:prstGeom prst="rect">
              <a:avLst/>
            </a:prstGeom>
            <a:noFill/>
          </p:spPr>
          <p:txBody>
            <a:bodyPr wrap="square" rtlCol="0">
              <a:spAutoFit/>
            </a:bodyPr>
            <a:lstStyle/>
            <a:p>
              <a:r>
                <a:rPr lang="en-US" sz="800" b="1" dirty="0" smtClean="0">
                  <a:solidFill>
                    <a:prstClr val="black"/>
                  </a:solidFill>
                </a:rPr>
                <a:t>Utica Shale</a:t>
              </a:r>
              <a:endParaRPr lang="en-US" sz="800" b="1" dirty="0">
                <a:solidFill>
                  <a:prstClr val="black"/>
                </a:solidFill>
              </a:endParaRPr>
            </a:p>
          </p:txBody>
        </p:sp>
        <p:sp>
          <p:nvSpPr>
            <p:cNvPr id="124" name="Marcellus Shale Legend Name"/>
            <p:cNvSpPr txBox="1"/>
            <p:nvPr/>
          </p:nvSpPr>
          <p:spPr>
            <a:xfrm>
              <a:off x="7218045" y="5700903"/>
              <a:ext cx="1066800" cy="215444"/>
            </a:xfrm>
            <a:prstGeom prst="rect">
              <a:avLst/>
            </a:prstGeom>
            <a:noFill/>
          </p:spPr>
          <p:txBody>
            <a:bodyPr wrap="square" rtlCol="0">
              <a:spAutoFit/>
            </a:bodyPr>
            <a:lstStyle/>
            <a:p>
              <a:r>
                <a:rPr lang="en-US" sz="800" b="1" dirty="0" smtClean="0">
                  <a:solidFill>
                    <a:prstClr val="black"/>
                  </a:solidFill>
                </a:rPr>
                <a:t>Marcellus Shale</a:t>
              </a:r>
              <a:endParaRPr lang="en-US" sz="800" b="1" dirty="0">
                <a:solidFill>
                  <a:prstClr val="black"/>
                </a:solidFill>
              </a:endParaRPr>
            </a:p>
          </p:txBody>
        </p:sp>
        <p:sp>
          <p:nvSpPr>
            <p:cNvPr id="125" name="Huron Shale Legend Name"/>
            <p:cNvSpPr txBox="1"/>
            <p:nvPr/>
          </p:nvSpPr>
          <p:spPr>
            <a:xfrm>
              <a:off x="7227189" y="5920359"/>
              <a:ext cx="1066800" cy="215444"/>
            </a:xfrm>
            <a:prstGeom prst="rect">
              <a:avLst/>
            </a:prstGeom>
            <a:noFill/>
          </p:spPr>
          <p:txBody>
            <a:bodyPr wrap="square" rtlCol="0">
              <a:spAutoFit/>
            </a:bodyPr>
            <a:lstStyle/>
            <a:p>
              <a:r>
                <a:rPr lang="en-US" sz="800" b="1" dirty="0" smtClean="0">
                  <a:solidFill>
                    <a:prstClr val="black"/>
                  </a:solidFill>
                </a:rPr>
                <a:t>Huron Shale</a:t>
              </a:r>
              <a:endParaRPr lang="en-US" sz="800" b="1" dirty="0">
                <a:solidFill>
                  <a:prstClr val="black"/>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MarkWest-2013">
      <a:dk1>
        <a:sysClr val="windowText" lastClr="000000"/>
      </a:dk1>
      <a:lt1>
        <a:sysClr val="window" lastClr="FFFFFF"/>
      </a:lt1>
      <a:dk2>
        <a:srgbClr val="003D79"/>
      </a:dk2>
      <a:lt2>
        <a:srgbClr val="939598"/>
      </a:lt2>
      <a:accent1>
        <a:srgbClr val="00AEEF"/>
      </a:accent1>
      <a:accent2>
        <a:srgbClr val="8DC63F"/>
      </a:accent2>
      <a:accent3>
        <a:srgbClr val="E97724"/>
      </a:accent3>
      <a:accent4>
        <a:srgbClr val="3A6995"/>
      </a:accent4>
      <a:accent5>
        <a:srgbClr val="7C4C2A"/>
      </a:accent5>
      <a:accent6>
        <a:srgbClr val="738640"/>
      </a:accent6>
      <a:hlink>
        <a:srgbClr val="3A6995"/>
      </a:hlink>
      <a:folHlink>
        <a:srgbClr val="E97724"/>
      </a:folHlink>
    </a:clrScheme>
    <a:fontScheme name="MarkW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TotalTime>
  <Words>1928</Words>
  <Application>Microsoft Office PowerPoint</Application>
  <PresentationFormat>On-screen Show (4:3)</PresentationFormat>
  <Paragraphs>398</Paragraphs>
  <Slides>24</Slides>
  <Notes>2</Notes>
  <HiddenSlides>0</HiddenSlides>
  <MMClips>0</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Office Theme</vt:lpstr>
      <vt:lpstr>2_Office Theme</vt:lpstr>
      <vt:lpstr>6_Office Theme</vt:lpstr>
      <vt:lpstr>13_Office Theme</vt:lpstr>
      <vt:lpstr>14_Office Theme</vt:lpstr>
      <vt:lpstr>15_Office Theme</vt:lpstr>
      <vt:lpstr>16_Office Theme</vt:lpstr>
      <vt:lpstr>19_Office Theme</vt:lpstr>
      <vt:lpstr>22_Office Theme</vt:lpstr>
      <vt:lpstr>24_Office Theme</vt:lpstr>
      <vt:lpstr>Science, Technology, And Research SYMPOSIUM</vt:lpstr>
      <vt:lpstr>Forward-Looking Statements</vt:lpstr>
      <vt:lpstr>Non-GAAP Measures</vt:lpstr>
      <vt:lpstr>MarkWest Overview</vt:lpstr>
      <vt:lpstr>Key Investment Considerations</vt:lpstr>
      <vt:lpstr>Growth Driven By Customer Satisfaction</vt:lpstr>
      <vt:lpstr>MarkWest Assets:  Expansion and Diversification </vt:lpstr>
      <vt:lpstr>Marcellus and Utica: 16 Major Projects Complete…</vt:lpstr>
      <vt:lpstr>MarkWest is the Midstream Leader in Northeast Shales</vt:lpstr>
      <vt:lpstr>Comparison of N.E. Interstate Pipeline Gas Quality Spec’s. </vt:lpstr>
      <vt:lpstr>U.S. Shale Plays are Driving Natural Gas Supply</vt:lpstr>
      <vt:lpstr>U.S. Shale Play Volume Growth</vt:lpstr>
      <vt:lpstr>World LNG Prices-January 2013</vt:lpstr>
      <vt:lpstr>Slide 14</vt:lpstr>
      <vt:lpstr>Mt. Belvieu NGL Prices-$/gal.</vt:lpstr>
      <vt:lpstr>Domestic FRAC Spread</vt:lpstr>
      <vt:lpstr>International FRAC Spread*</vt:lpstr>
      <vt:lpstr>Enormous Growth in Liberty Processing Volumes</vt:lpstr>
      <vt:lpstr>U.S. Processing Capacity Additions</vt:lpstr>
      <vt:lpstr>U.S. NGL Market Growth</vt:lpstr>
      <vt:lpstr>Northeast NGL Production: Set for Liftoff</vt:lpstr>
      <vt:lpstr>Marcellus &amp; Utica C2 Potential</vt:lpstr>
      <vt:lpstr>Marcellus &amp; Utica Propane Plus Potential</vt:lpstr>
      <vt:lpstr>Slide 24</vt:lpstr>
    </vt:vector>
  </TitlesOfParts>
  <Company>MarkWest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james.crews</dc:creator>
  <cp:lastModifiedBy>James Crews</cp:lastModifiedBy>
  <cp:revision>96</cp:revision>
  <cp:lastPrinted>2013-09-16T22:52:18Z</cp:lastPrinted>
  <dcterms:created xsi:type="dcterms:W3CDTF">2013-03-17T14:17:30Z</dcterms:created>
  <dcterms:modified xsi:type="dcterms:W3CDTF">2013-10-17T03:23:16Z</dcterms:modified>
</cp:coreProperties>
</file>